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3665" r:id="rId5"/>
    <p:sldMasterId id="2147483733" r:id="rId6"/>
    <p:sldMasterId id="2147483745" r:id="rId7"/>
    <p:sldMasterId id="2147483750" r:id="rId8"/>
    <p:sldMasterId id="2147483787" r:id="rId9"/>
    <p:sldMasterId id="2147483790" r:id="rId10"/>
    <p:sldMasterId id="2147483802" r:id="rId11"/>
    <p:sldMasterId id="2147483814" r:id="rId12"/>
    <p:sldMasterId id="2147483839" r:id="rId13"/>
    <p:sldMasterId id="2147483850" r:id="rId14"/>
    <p:sldMasterId id="2147483862" r:id="rId15"/>
  </p:sldMasterIdLst>
  <p:notesMasterIdLst>
    <p:notesMasterId r:id="rId65"/>
  </p:notesMasterIdLst>
  <p:handoutMasterIdLst>
    <p:handoutMasterId r:id="rId66"/>
  </p:handoutMasterIdLst>
  <p:sldIdLst>
    <p:sldId id="329" r:id="rId16"/>
    <p:sldId id="956" r:id="rId17"/>
    <p:sldId id="1012" r:id="rId18"/>
    <p:sldId id="995" r:id="rId19"/>
    <p:sldId id="964" r:id="rId20"/>
    <p:sldId id="422" r:id="rId21"/>
    <p:sldId id="959" r:id="rId22"/>
    <p:sldId id="672" r:id="rId23"/>
    <p:sldId id="965" r:id="rId24"/>
    <p:sldId id="453" r:id="rId25"/>
    <p:sldId id="963" r:id="rId26"/>
    <p:sldId id="696" r:id="rId27"/>
    <p:sldId id="986" r:id="rId28"/>
    <p:sldId id="961" r:id="rId29"/>
    <p:sldId id="1013" r:id="rId30"/>
    <p:sldId id="997" r:id="rId31"/>
    <p:sldId id="1007" r:id="rId32"/>
    <p:sldId id="984" r:id="rId33"/>
    <p:sldId id="985" r:id="rId34"/>
    <p:sldId id="981" r:id="rId35"/>
    <p:sldId id="1017" r:id="rId36"/>
    <p:sldId id="1031" r:id="rId37"/>
    <p:sldId id="977" r:id="rId38"/>
    <p:sldId id="971" r:id="rId39"/>
    <p:sldId id="960" r:id="rId40"/>
    <p:sldId id="617" r:id="rId41"/>
    <p:sldId id="967" r:id="rId42"/>
    <p:sldId id="1006" r:id="rId43"/>
    <p:sldId id="1004" r:id="rId44"/>
    <p:sldId id="1014" r:id="rId45"/>
    <p:sldId id="1008" r:id="rId46"/>
    <p:sldId id="1022" r:id="rId47"/>
    <p:sldId id="969" r:id="rId48"/>
    <p:sldId id="970" r:id="rId49"/>
    <p:sldId id="1016" r:id="rId50"/>
    <p:sldId id="1021" r:id="rId51"/>
    <p:sldId id="968" r:id="rId52"/>
    <p:sldId id="1019" r:id="rId53"/>
    <p:sldId id="1020" r:id="rId54"/>
    <p:sldId id="1000" r:id="rId55"/>
    <p:sldId id="1023" r:id="rId56"/>
    <p:sldId id="1024" r:id="rId57"/>
    <p:sldId id="1027" r:id="rId58"/>
    <p:sldId id="1028" r:id="rId59"/>
    <p:sldId id="988" r:id="rId60"/>
    <p:sldId id="1010" r:id="rId61"/>
    <p:sldId id="989" r:id="rId62"/>
    <p:sldId id="1029" r:id="rId63"/>
    <p:sldId id="1032" r:id="rId6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CABA0"/>
    <a:srgbClr val="C49989"/>
    <a:srgbClr val="C1175B"/>
    <a:srgbClr val="ED745A"/>
    <a:srgbClr val="5C0A55"/>
    <a:srgbClr val="735A6D"/>
    <a:srgbClr val="C7AB9F"/>
    <a:srgbClr val="CCA898"/>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4037E-1A32-1A7A-62F4-0F56DA79CFE9}" v="1" dt="2024-03-01T18:38:37.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220" autoAdjust="0"/>
  </p:normalViewPr>
  <p:slideViewPr>
    <p:cSldViewPr snapToGrid="0" snapToObjects="1">
      <p:cViewPr>
        <p:scale>
          <a:sx n="74" d="100"/>
          <a:sy n="74" d="100"/>
        </p:scale>
        <p:origin x="1188" y="79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1056"/>
    </p:cViewPr>
  </p:sorterViewPr>
  <p:notesViewPr>
    <p:cSldViewPr snapToGrid="0" snapToObjects="1">
      <p:cViewPr varScale="1">
        <p:scale>
          <a:sx n="37" d="100"/>
          <a:sy n="37" d="100"/>
        </p:scale>
        <p:origin x="-2347" y="-106"/>
      </p:cViewPr>
      <p:guideLst>
        <p:guide orient="horz" pos="2958"/>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03" tIns="47103" rIns="94203" bIns="47103" rtlCol="0"/>
          <a:lstStyle>
            <a:lvl1pPr algn="l">
              <a:defRPr sz="1200"/>
            </a:lvl1pPr>
          </a:lstStyle>
          <a:p>
            <a:endParaRPr lang="en-US" dirty="0"/>
          </a:p>
        </p:txBody>
      </p:sp>
      <p:sp>
        <p:nvSpPr>
          <p:cNvPr id="3" name="Date Placeholder 2"/>
          <p:cNvSpPr>
            <a:spLocks noGrp="1"/>
          </p:cNvSpPr>
          <p:nvPr>
            <p:ph type="dt" sz="quarter" idx="1"/>
          </p:nvPr>
        </p:nvSpPr>
        <p:spPr>
          <a:xfrm>
            <a:off x="4023094" y="0"/>
            <a:ext cx="3077739" cy="469424"/>
          </a:xfrm>
          <a:prstGeom prst="rect">
            <a:avLst/>
          </a:prstGeom>
        </p:spPr>
        <p:txBody>
          <a:bodyPr vert="horz" lIns="94203" tIns="47103" rIns="94203" bIns="47103" rtlCol="0"/>
          <a:lstStyle>
            <a:lvl1pPr algn="r">
              <a:defRPr sz="1200"/>
            </a:lvl1pPr>
          </a:lstStyle>
          <a:p>
            <a:fld id="{08A17FAA-1E96-4660-AE1D-AFF2A1A95EE7}" type="datetimeFigureOut">
              <a:rPr lang="en-US" smtClean="0"/>
              <a:pPr/>
              <a:t>10/22/2024</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03" tIns="47103" rIns="94203" bIns="4710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4" y="8917422"/>
            <a:ext cx="3077739" cy="469424"/>
          </a:xfrm>
          <a:prstGeom prst="rect">
            <a:avLst/>
          </a:prstGeom>
        </p:spPr>
        <p:txBody>
          <a:bodyPr vert="horz" lIns="94203" tIns="47103" rIns="94203" bIns="47103" rtlCol="0" anchor="b"/>
          <a:lstStyle>
            <a:lvl1pPr algn="r">
              <a:defRPr sz="1200"/>
            </a:lvl1pPr>
          </a:lstStyle>
          <a:p>
            <a:fld id="{47BCA075-FF7F-42F3-BB19-526830F87290}" type="slidenum">
              <a:rPr lang="en-US" smtClean="0"/>
              <a:pPr/>
              <a:t>‹#›</a:t>
            </a:fld>
            <a:endParaRPr lang="en-US" dirty="0"/>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69744"/>
          </a:xfrm>
          <a:prstGeom prst="rect">
            <a:avLst/>
          </a:prstGeom>
        </p:spPr>
        <p:txBody>
          <a:bodyPr vert="horz" lIns="92447" tIns="46224" rIns="92447" bIns="46224" rtlCol="0"/>
          <a:lstStyle>
            <a:lvl1pPr algn="l">
              <a:defRPr sz="1200"/>
            </a:lvl1pPr>
          </a:lstStyle>
          <a:p>
            <a:endParaRPr lang="en-US" dirty="0"/>
          </a:p>
        </p:txBody>
      </p:sp>
      <p:sp>
        <p:nvSpPr>
          <p:cNvPr id="3" name="Date Placeholder 2"/>
          <p:cNvSpPr>
            <a:spLocks noGrp="1"/>
          </p:cNvSpPr>
          <p:nvPr>
            <p:ph type="dt" idx="1"/>
          </p:nvPr>
        </p:nvSpPr>
        <p:spPr>
          <a:xfrm>
            <a:off x="4022487" y="0"/>
            <a:ext cx="3078383" cy="469744"/>
          </a:xfrm>
          <a:prstGeom prst="rect">
            <a:avLst/>
          </a:prstGeom>
        </p:spPr>
        <p:txBody>
          <a:bodyPr vert="horz" lIns="92447" tIns="46224" rIns="92447" bIns="46224" rtlCol="0"/>
          <a:lstStyle>
            <a:lvl1pPr algn="r">
              <a:defRPr sz="1200"/>
            </a:lvl1pPr>
          </a:lstStyle>
          <a:p>
            <a:fld id="{31CBE6AC-9492-4292-8BDB-BD48EBBDE8D1}" type="datetimeFigureOut">
              <a:rPr lang="en-US" smtClean="0"/>
              <a:pPr/>
              <a:t>10/22/2024</a:t>
            </a:fld>
            <a:endParaRPr lang="en-US" dirty="0"/>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2447" tIns="46224" rIns="92447" bIns="46224" rtlCol="0" anchor="ctr"/>
          <a:lstStyle/>
          <a:p>
            <a:endParaRPr lang="en-US" dirty="0"/>
          </a:p>
        </p:txBody>
      </p:sp>
      <p:sp>
        <p:nvSpPr>
          <p:cNvPr id="5" name="Notes Placeholder 4"/>
          <p:cNvSpPr>
            <a:spLocks noGrp="1"/>
          </p:cNvSpPr>
          <p:nvPr>
            <p:ph type="body" sz="quarter" idx="3"/>
          </p:nvPr>
        </p:nvSpPr>
        <p:spPr>
          <a:xfrm>
            <a:off x="710891" y="4460169"/>
            <a:ext cx="5680694" cy="4224494"/>
          </a:xfrm>
          <a:prstGeom prst="rect">
            <a:avLst/>
          </a:prstGeom>
        </p:spPr>
        <p:txBody>
          <a:bodyPr vert="horz" lIns="92447" tIns="46224" rIns="92447" bIns="462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128"/>
            <a:ext cx="3078383" cy="469744"/>
          </a:xfrm>
          <a:prstGeom prst="rect">
            <a:avLst/>
          </a:prstGeom>
        </p:spPr>
        <p:txBody>
          <a:bodyPr vert="horz" lIns="92447" tIns="46224" rIns="92447" bIns="462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487" y="8917128"/>
            <a:ext cx="3078383" cy="469744"/>
          </a:xfrm>
          <a:prstGeom prst="rect">
            <a:avLst/>
          </a:prstGeom>
        </p:spPr>
        <p:txBody>
          <a:bodyPr vert="horz" lIns="92447" tIns="46224" rIns="92447" bIns="46224" rtlCol="0" anchor="b"/>
          <a:lstStyle>
            <a:lvl1pPr algn="r">
              <a:defRPr sz="1200"/>
            </a:lvl1pPr>
          </a:lstStyle>
          <a:p>
            <a:fld id="{D516E0BC-51EE-4218-A209-CC610A508EDD}" type="slidenum">
              <a:rPr lang="en-US" smtClean="0"/>
              <a:pPr/>
              <a:t>‹#›</a:t>
            </a:fld>
            <a:endParaRPr lang="en-US" dirty="0"/>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1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defTabSz="891357">
              <a:defRPr/>
            </a:pPr>
            <a:fld id="{CA89200B-CDCC-4A44-8F7E-DEBCF5D9A9FA}" type="slidenum">
              <a:rPr lang="en-US">
                <a:solidFill>
                  <a:prstClr val="black"/>
                </a:solidFill>
                <a:latin typeface="Calibri" panose="020F0502020204030204"/>
              </a:rPr>
              <a:pPr defTabSz="89135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976808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pPr defTabSz="445679">
              <a:defRPr/>
            </a:pPr>
            <a:fld id="{D516E0BC-51EE-4218-A209-CC610A508EDD}" type="slidenum">
              <a:rPr lang="en-US">
                <a:solidFill>
                  <a:prstClr val="black"/>
                </a:solidFill>
                <a:latin typeface="Calibri"/>
              </a:rPr>
              <a:pPr defTabSz="445679">
                <a:defRPr/>
              </a:pPr>
              <a:t>8</a:t>
            </a:fld>
            <a:endParaRPr lang="en-US">
              <a:solidFill>
                <a:prstClr val="black"/>
              </a:solidFill>
              <a:latin typeface="Calibri"/>
            </a:endParaRPr>
          </a:p>
        </p:txBody>
      </p:sp>
    </p:spTree>
    <p:extLst>
      <p:ext uri="{BB962C8B-B14F-4D97-AF65-F5344CB8AC3E}">
        <p14:creationId xmlns:p14="http://schemas.microsoft.com/office/powerpoint/2010/main" val="319301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91357">
              <a:defRPr/>
            </a:pPr>
            <a:fld id="{D6B83D6A-AB0E-494C-90C3-3FA3DDED32C4}" type="slidenum">
              <a:rPr lang="en-US">
                <a:solidFill>
                  <a:prstClr val="black"/>
                </a:solidFill>
                <a:latin typeface="Calibri" panose="020F0502020204030204"/>
              </a:rPr>
              <a:pPr defTabSz="89135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10775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7863" y="1136650"/>
            <a:ext cx="5451475" cy="3067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45679">
              <a:defRPr/>
            </a:pPr>
            <a:fld id="{2FB598FC-F2CB-4B54-866C-0A838919EBBA}" type="slidenum">
              <a:rPr lang="en-US">
                <a:solidFill>
                  <a:prstClr val="black"/>
                </a:solidFill>
                <a:latin typeface="Calibri" panose="020F0502020204030204"/>
              </a:rPr>
              <a:pPr defTabSz="445679">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92897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NEXT SLIDE</a:t>
            </a:r>
            <a:endParaRPr lang="en-US" b="1" dirty="0"/>
          </a:p>
        </p:txBody>
      </p:sp>
      <p:sp>
        <p:nvSpPr>
          <p:cNvPr id="4" name="Slide Number Placeholder 3"/>
          <p:cNvSpPr>
            <a:spLocks noGrp="1"/>
          </p:cNvSpPr>
          <p:nvPr>
            <p:ph type="sldNum" sz="quarter" idx="10"/>
          </p:nvPr>
        </p:nvSpPr>
        <p:spPr/>
        <p:txBody>
          <a:bodyPr/>
          <a:lstStyle/>
          <a:p>
            <a:pPr defTabSz="445679">
              <a:defRPr/>
            </a:pPr>
            <a:fld id="{D516E0BC-51EE-4218-A209-CC610A508EDD}" type="slidenum">
              <a:rPr lang="en-US">
                <a:solidFill>
                  <a:prstClr val="black"/>
                </a:solidFill>
                <a:latin typeface="Calibri"/>
              </a:rPr>
              <a:pPr defTabSz="445679">
                <a:defRPr/>
              </a:pPr>
              <a:t>26</a:t>
            </a:fld>
            <a:endParaRPr lang="en-US" dirty="0">
              <a:solidFill>
                <a:prstClr val="black"/>
              </a:solidFill>
              <a:latin typeface="Calibri"/>
            </a:endParaRPr>
          </a:p>
        </p:txBody>
      </p:sp>
    </p:spTree>
    <p:extLst>
      <p:ext uri="{BB962C8B-B14F-4D97-AF65-F5344CB8AC3E}">
        <p14:creationId xmlns:p14="http://schemas.microsoft.com/office/powerpoint/2010/main" val="288110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422275" y="703263"/>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131" indent="-288897" eaLnBrk="0" hangingPunct="0">
              <a:spcBef>
                <a:spcPct val="30000"/>
              </a:spcBef>
              <a:defRPr sz="1200">
                <a:solidFill>
                  <a:schemeClr val="tx1"/>
                </a:solidFill>
                <a:latin typeface="Calibri" pitchFamily="34" charset="0"/>
              </a:defRPr>
            </a:lvl2pPr>
            <a:lvl3pPr marL="1155586" indent="-231118" eaLnBrk="0" hangingPunct="0">
              <a:spcBef>
                <a:spcPct val="30000"/>
              </a:spcBef>
              <a:defRPr sz="1200">
                <a:solidFill>
                  <a:schemeClr val="tx1"/>
                </a:solidFill>
                <a:latin typeface="Calibri" pitchFamily="34" charset="0"/>
              </a:defRPr>
            </a:lvl3pPr>
            <a:lvl4pPr marL="1617821" indent="-231118" eaLnBrk="0" hangingPunct="0">
              <a:spcBef>
                <a:spcPct val="30000"/>
              </a:spcBef>
              <a:defRPr sz="1200">
                <a:solidFill>
                  <a:schemeClr val="tx1"/>
                </a:solidFill>
                <a:latin typeface="Calibri" pitchFamily="34" charset="0"/>
              </a:defRPr>
            </a:lvl4pPr>
            <a:lvl5pPr marL="2080056" indent="-231118" eaLnBrk="0" hangingPunct="0">
              <a:spcBef>
                <a:spcPct val="30000"/>
              </a:spcBef>
              <a:defRPr sz="1200">
                <a:solidFill>
                  <a:schemeClr val="tx1"/>
                </a:solidFill>
                <a:latin typeface="Calibri" pitchFamily="34" charset="0"/>
              </a:defRPr>
            </a:lvl5pPr>
            <a:lvl6pPr marL="2542289" indent="-231118" eaLnBrk="0" fontAlgn="base" hangingPunct="0">
              <a:spcBef>
                <a:spcPct val="30000"/>
              </a:spcBef>
              <a:spcAft>
                <a:spcPct val="0"/>
              </a:spcAft>
              <a:defRPr sz="1200">
                <a:solidFill>
                  <a:schemeClr val="tx1"/>
                </a:solidFill>
                <a:latin typeface="Calibri" pitchFamily="34" charset="0"/>
              </a:defRPr>
            </a:lvl6pPr>
            <a:lvl7pPr marL="3004525" indent="-231118" eaLnBrk="0" fontAlgn="base" hangingPunct="0">
              <a:spcBef>
                <a:spcPct val="30000"/>
              </a:spcBef>
              <a:spcAft>
                <a:spcPct val="0"/>
              </a:spcAft>
              <a:defRPr sz="1200">
                <a:solidFill>
                  <a:schemeClr val="tx1"/>
                </a:solidFill>
                <a:latin typeface="Calibri" pitchFamily="34" charset="0"/>
              </a:defRPr>
            </a:lvl7pPr>
            <a:lvl8pPr marL="3466758" indent="-231118" eaLnBrk="0" fontAlgn="base" hangingPunct="0">
              <a:spcBef>
                <a:spcPct val="30000"/>
              </a:spcBef>
              <a:spcAft>
                <a:spcPct val="0"/>
              </a:spcAft>
              <a:defRPr sz="1200">
                <a:solidFill>
                  <a:schemeClr val="tx1"/>
                </a:solidFill>
                <a:latin typeface="Calibri" pitchFamily="34" charset="0"/>
              </a:defRPr>
            </a:lvl8pPr>
            <a:lvl9pPr marL="3928993" indent="-231118"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40</a:t>
            </a:fld>
            <a:endParaRPr lang="en-US" altLang="en-US" dirty="0">
              <a:solidFill>
                <a:prstClr val="black"/>
              </a:solidFill>
              <a:latin typeface="Comic Sans MS" pitchFamily="66" charset="0"/>
            </a:endParaRPr>
          </a:p>
        </p:txBody>
      </p:sp>
    </p:spTree>
    <p:extLst>
      <p:ext uri="{BB962C8B-B14F-4D97-AF65-F5344CB8AC3E}">
        <p14:creationId xmlns:p14="http://schemas.microsoft.com/office/powerpoint/2010/main" val="208142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defTabSz="891357">
              <a:defRPr/>
            </a:pPr>
            <a:fld id="{CA89200B-CDCC-4A44-8F7E-DEBCF5D9A9FA}" type="slidenum">
              <a:rPr lang="en-US">
                <a:solidFill>
                  <a:prstClr val="black"/>
                </a:solidFill>
                <a:latin typeface="Calibri" panose="020F0502020204030204"/>
              </a:rPr>
              <a:pPr defTabSz="891357">
                <a:defRPr/>
              </a:pPr>
              <a:t>48</a:t>
            </a:fld>
            <a:endParaRPr lang="en-US">
              <a:solidFill>
                <a:prstClr val="black"/>
              </a:solidFill>
              <a:latin typeface="Calibri" panose="020F0502020204030204"/>
            </a:endParaRPr>
          </a:p>
        </p:txBody>
      </p:sp>
    </p:spTree>
    <p:extLst>
      <p:ext uri="{BB962C8B-B14F-4D97-AF65-F5344CB8AC3E}">
        <p14:creationId xmlns:p14="http://schemas.microsoft.com/office/powerpoint/2010/main" val="223502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132345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22294261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5360096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7351924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8307659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42385947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6578216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56783" y="4406901"/>
            <a:ext cx="7969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356783" y="2906713"/>
            <a:ext cx="79695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dirty="0"/>
          </a:p>
        </p:txBody>
      </p:sp>
      <p:pic>
        <p:nvPicPr>
          <p:cNvPr id="9" name="Picture 8" descr="Sunny Back.png"/>
          <p:cNvPicPr>
            <a:picLocks noChangeAspect="1"/>
          </p:cNvPicPr>
          <p:nvPr userDrawn="1"/>
        </p:nvPicPr>
        <p:blipFill>
          <a:blip r:embed="rId2" cstate="email">
            <a:alphaModFix amt="69000"/>
            <a:extLst>
              <a:ext uri="{28A0092B-C50C-407E-A947-70E740481C1C}">
                <a14:useLocalDpi xmlns:a14="http://schemas.microsoft.com/office/drawing/2010/main"/>
              </a:ext>
            </a:extLst>
          </a:blip>
          <a:stretch>
            <a:fillRect/>
          </a:stretch>
        </p:blipFill>
        <p:spPr>
          <a:xfrm>
            <a:off x="-23245" y="0"/>
            <a:ext cx="12215245" cy="6880414"/>
          </a:xfrm>
          <a:prstGeom prst="rect">
            <a:avLst/>
          </a:prstGeom>
        </p:spPr>
      </p:pic>
      <p:pic>
        <p:nvPicPr>
          <p:cNvPr id="10" name="Picture 9" descr="FSD PPP Templa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7" y="0"/>
            <a:ext cx="3593055" cy="6858000"/>
          </a:xfrm>
          <a:prstGeom prst="rect">
            <a:avLst/>
          </a:prstGeom>
        </p:spPr>
      </p:pic>
    </p:spTree>
    <p:extLst>
      <p:ext uri="{BB962C8B-B14F-4D97-AF65-F5344CB8AC3E}">
        <p14:creationId xmlns:p14="http://schemas.microsoft.com/office/powerpoint/2010/main" val="8004735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cstate="email">
            <a:alphaModFix amt="69000"/>
            <a:extLst>
              <a:ext uri="{28A0092B-C50C-407E-A947-70E740481C1C}">
                <a14:useLocalDpi xmlns:a14="http://schemas.microsoft.com/office/drawing/2010/main"/>
              </a:ext>
            </a:extLst>
          </a:blip>
          <a:stretch>
            <a:fillRect/>
          </a:stretch>
        </p:blipFill>
        <p:spPr>
          <a:xfrm>
            <a:off x="10927" y="-11207"/>
            <a:ext cx="12215245" cy="6880414"/>
          </a:xfrm>
          <a:prstGeom prst="rect">
            <a:avLst/>
          </a:prstGeom>
        </p:spPr>
      </p:pic>
      <p:sp>
        <p:nvSpPr>
          <p:cNvPr id="2" name="Title 1"/>
          <p:cNvSpPr>
            <a:spLocks noGrp="1"/>
          </p:cNvSpPr>
          <p:nvPr>
            <p:ph type="title"/>
          </p:nvPr>
        </p:nvSpPr>
        <p:spPr>
          <a:xfrm>
            <a:off x="3356782" y="1416177"/>
            <a:ext cx="8835217" cy="1362075"/>
          </a:xfrm>
        </p:spPr>
        <p:txBody>
          <a:bodyPr anchor="t">
            <a:noAutofit/>
          </a:bodyPr>
          <a:lstStyle>
            <a:lvl1pPr algn="ctr">
              <a:defRPr sz="4400" b="1" cap="all">
                <a:solidFill>
                  <a:srgbClr val="0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392DC5D-2FFA-1D43-BE67-4498328BF505}" type="datetimeFigureOut">
              <a:rPr lang="en-US" smtClean="0"/>
              <a:t>10/22/2024</a:t>
            </a:fld>
            <a:endParaRPr lang="en-US" dirty="0"/>
          </a:p>
        </p:txBody>
      </p:sp>
      <p:pic>
        <p:nvPicPr>
          <p:cNvPr id="7" name="Picture 6" descr="FSD PPP Templa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7" y="0"/>
            <a:ext cx="3593055" cy="6858000"/>
          </a:xfrm>
          <a:prstGeom prst="rect">
            <a:avLst/>
          </a:prstGeom>
        </p:spPr>
      </p:pic>
      <p:sp>
        <p:nvSpPr>
          <p:cNvPr id="16" name="Text Placeholder 15"/>
          <p:cNvSpPr>
            <a:spLocks noGrp="1"/>
          </p:cNvSpPr>
          <p:nvPr>
            <p:ph type="body" sz="quarter" idx="11" hasCustomPrompt="1"/>
          </p:nvPr>
        </p:nvSpPr>
        <p:spPr>
          <a:xfrm>
            <a:off x="3357034" y="6142038"/>
            <a:ext cx="8834967" cy="715962"/>
          </a:xfrm>
        </p:spPr>
        <p:txBody>
          <a:bodyPr/>
          <a:lstStyle>
            <a:lvl1pPr marL="0" indent="0" algn="ctr" eaLnBrk="1" fontAlgn="base" hangingPunct="1">
              <a:lnSpc>
                <a:spcPct val="90000"/>
              </a:lnSpc>
              <a:spcBef>
                <a:spcPct val="20000"/>
              </a:spcBef>
              <a:spcAft>
                <a:spcPct val="0"/>
              </a:spcAft>
              <a:buFontTx/>
              <a:buNone/>
              <a:defRPr sz="2400"/>
            </a:lvl1pPr>
          </a:lstStyle>
          <a:p>
            <a:pPr algn="ctr" eaLnBrk="1" fontAlgn="base" hangingPunct="1">
              <a:lnSpc>
                <a:spcPct val="90000"/>
              </a:lnSpc>
              <a:spcBef>
                <a:spcPct val="20000"/>
              </a:spcBef>
              <a:spcAft>
                <a:spcPct val="0"/>
              </a:spcAft>
            </a:pPr>
            <a:r>
              <a:rPr lang="en-US" altLang="en-US" sz="2400" dirty="0">
                <a:solidFill>
                  <a:srgbClr val="000000"/>
                </a:solidFill>
                <a:latin typeface="Calibri" pitchFamily="34" charset="0"/>
              </a:rPr>
              <a:t>Provided by the LAUSD Food Services Division</a:t>
            </a:r>
          </a:p>
        </p:txBody>
      </p:sp>
      <p:sp>
        <p:nvSpPr>
          <p:cNvPr id="22" name="Text Placeholder 21"/>
          <p:cNvSpPr>
            <a:spLocks noGrp="1"/>
          </p:cNvSpPr>
          <p:nvPr>
            <p:ph type="body" sz="quarter" idx="12" hasCustomPrompt="1"/>
          </p:nvPr>
        </p:nvSpPr>
        <p:spPr>
          <a:xfrm>
            <a:off x="10083800" y="6626226"/>
            <a:ext cx="2108200" cy="231775"/>
          </a:xfrm>
        </p:spPr>
        <p:txBody>
          <a:bodyPr>
            <a:noAutofit/>
          </a:bodyPr>
          <a:lstStyle>
            <a:lvl1pPr marL="0" indent="0" algn="ctr">
              <a:buFontTx/>
              <a:buNone/>
              <a:defRPr sz="1200" baseline="0">
                <a:latin typeface="Calibri" panose="020F0502020204030204" pitchFamily="34" charset="0"/>
              </a:defRPr>
            </a:lvl1pPr>
          </a:lstStyle>
          <a:p>
            <a:pPr lvl="0"/>
            <a:r>
              <a:rPr lang="en-US" sz="1200" baseline="0" dirty="0"/>
              <a:t>00.00.0000</a:t>
            </a:r>
            <a:endParaRPr lang="en-US" dirty="0"/>
          </a:p>
        </p:txBody>
      </p:sp>
    </p:spTree>
    <p:extLst>
      <p:ext uri="{BB962C8B-B14F-4D97-AF65-F5344CB8AC3E}">
        <p14:creationId xmlns:p14="http://schemas.microsoft.com/office/powerpoint/2010/main" val="12760831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 Comparis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000000"/>
                </a:solidFill>
              </a:defRPr>
            </a:lvl1p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59AE1649-C190-1E44-AAD5-C129AA553731}" type="slidenum">
              <a:rPr lang="en-US" smtClean="0"/>
              <a:pPr/>
              <a:t>‹#›</a:t>
            </a:fld>
            <a:endParaRPr lang="en-US" dirty="0"/>
          </a:p>
        </p:txBody>
      </p:sp>
      <p:sp>
        <p:nvSpPr>
          <p:cNvPr id="9" name="Content Placeholder 3"/>
          <p:cNvSpPr>
            <a:spLocks noGrp="1"/>
          </p:cNvSpPr>
          <p:nvPr>
            <p:ph sz="half" idx="2" hasCustomPrompt="1"/>
          </p:nvPr>
        </p:nvSpPr>
        <p:spPr>
          <a:xfrm>
            <a:off x="609600" y="1862862"/>
            <a:ext cx="5257800" cy="4353977"/>
          </a:xfrm>
        </p:spPr>
        <p:txBody>
          <a:bodyPr/>
          <a:lstStyle>
            <a:lvl1pPr marL="0" indent="0">
              <a:buFontTx/>
              <a:buNone/>
              <a:defRPr sz="2800" b="0">
                <a:solidFill>
                  <a:srgbClr val="000000"/>
                </a:solidFill>
              </a:defRPr>
            </a:lvl1pPr>
            <a:lvl2pPr marL="173736" indent="-173736">
              <a:buFont typeface="Wingdings" panose="05000000000000000000" pitchFamily="2" charset="2"/>
              <a:buChar char="Ø"/>
              <a:defRPr sz="2000"/>
            </a:lvl2pPr>
            <a:lvl3pPr marL="465138" indent="-163513">
              <a:buClrTx/>
              <a:buFont typeface="Wingdings" panose="05000000000000000000" pitchFamily="2" charset="2"/>
              <a:buChar char="Ø"/>
              <a:defRPr sz="2600">
                <a:solidFill>
                  <a:srgbClr val="000000"/>
                </a:solidFill>
              </a:defRPr>
            </a:lvl3pPr>
            <a:lvl4pPr marL="684213" indent="-163513">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a:p>
            <a:pPr lvl="2"/>
            <a:r>
              <a:rPr lang="en-US" dirty="0"/>
              <a:t>Second level</a:t>
            </a:r>
          </a:p>
          <a:p>
            <a:pPr lvl="3"/>
            <a:r>
              <a:rPr lang="en-US" dirty="0"/>
              <a:t>Third level</a:t>
            </a:r>
          </a:p>
        </p:txBody>
      </p:sp>
      <p:sp>
        <p:nvSpPr>
          <p:cNvPr id="15" name="Content Placeholder 3"/>
          <p:cNvSpPr>
            <a:spLocks noGrp="1"/>
          </p:cNvSpPr>
          <p:nvPr>
            <p:ph sz="half" idx="13" hasCustomPrompt="1"/>
          </p:nvPr>
        </p:nvSpPr>
        <p:spPr>
          <a:xfrm>
            <a:off x="6324600" y="1862862"/>
            <a:ext cx="5257800" cy="4353976"/>
          </a:xfrm>
        </p:spPr>
        <p:txBody>
          <a:bodyPr/>
          <a:lstStyle>
            <a:lvl1pPr marL="0" indent="0">
              <a:buFontTx/>
              <a:buNone/>
              <a:defRPr sz="2800" b="0">
                <a:solidFill>
                  <a:srgbClr val="000000"/>
                </a:solidFill>
              </a:defRPr>
            </a:lvl1pPr>
            <a:lvl2pPr marL="173736" indent="-173736">
              <a:buFont typeface="Wingdings" panose="05000000000000000000" pitchFamily="2" charset="2"/>
              <a:buChar char="Ø"/>
              <a:defRPr sz="2000"/>
            </a:lvl2pPr>
            <a:lvl3pPr marL="465138" indent="-163513">
              <a:buClrTx/>
              <a:buFont typeface="Wingdings" panose="05000000000000000000" pitchFamily="2" charset="2"/>
              <a:buChar char="Ø"/>
              <a:defRPr sz="2600">
                <a:solidFill>
                  <a:srgbClr val="000000"/>
                </a:solidFill>
              </a:defRPr>
            </a:lvl3pPr>
            <a:lvl4pPr marL="684213" indent="-163513">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a:p>
            <a:pPr lvl="2"/>
            <a:r>
              <a:rPr lang="en-US" dirty="0"/>
              <a:t>Second level</a:t>
            </a:r>
          </a:p>
          <a:p>
            <a:pPr lvl="3"/>
            <a:r>
              <a:rPr lang="en-US" dirty="0"/>
              <a:t>Third level</a:t>
            </a:r>
          </a:p>
        </p:txBody>
      </p:sp>
      <p:sp>
        <p:nvSpPr>
          <p:cNvPr id="11" name="Content Placeholder 3"/>
          <p:cNvSpPr>
            <a:spLocks noGrp="1"/>
          </p:cNvSpPr>
          <p:nvPr>
            <p:ph sz="half" idx="14" hasCustomPrompt="1"/>
          </p:nvPr>
        </p:nvSpPr>
        <p:spPr>
          <a:xfrm>
            <a:off x="609600" y="494854"/>
            <a:ext cx="10972800" cy="763792"/>
          </a:xfrm>
        </p:spPr>
        <p:txBody>
          <a:bodyPr/>
          <a:lstStyle>
            <a:lvl1pPr marL="0" indent="0">
              <a:buFontTx/>
              <a:buNone/>
              <a:defRPr sz="40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
        <p:nvSpPr>
          <p:cNvPr id="16" name="Content Placeholder 3"/>
          <p:cNvSpPr>
            <a:spLocks noGrp="1"/>
          </p:cNvSpPr>
          <p:nvPr>
            <p:ph sz="half" idx="15" hasCustomPrompt="1"/>
          </p:nvPr>
        </p:nvSpPr>
        <p:spPr>
          <a:xfrm>
            <a:off x="623944" y="1301678"/>
            <a:ext cx="5257800" cy="527124"/>
          </a:xfrm>
        </p:spPr>
        <p:txBody>
          <a:bodyPr>
            <a:noAutofit/>
          </a:bodyPr>
          <a:lstStyle>
            <a:lvl1pPr marL="0" indent="0">
              <a:buFontTx/>
              <a:buNone/>
              <a:defRPr sz="28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
        <p:nvSpPr>
          <p:cNvPr id="17" name="Content Placeholder 3"/>
          <p:cNvSpPr>
            <a:spLocks noGrp="1"/>
          </p:cNvSpPr>
          <p:nvPr>
            <p:ph sz="half" idx="16" hasCustomPrompt="1"/>
          </p:nvPr>
        </p:nvSpPr>
        <p:spPr>
          <a:xfrm>
            <a:off x="6320896" y="1303466"/>
            <a:ext cx="5257800" cy="527124"/>
          </a:xfrm>
        </p:spPr>
        <p:txBody>
          <a:bodyPr>
            <a:noAutofit/>
          </a:bodyPr>
          <a:lstStyle>
            <a:lvl1pPr marL="0" indent="0">
              <a:buFontTx/>
              <a:buNone/>
              <a:defRPr sz="28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Tree>
    <p:extLst>
      <p:ext uri="{BB962C8B-B14F-4D97-AF65-F5344CB8AC3E}">
        <p14:creationId xmlns:p14="http://schemas.microsoft.com/office/powerpoint/2010/main" val="37366116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2762D3-DF72-D540-898C-C4A40E3E62D9}"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dirty="0"/>
          </a:p>
        </p:txBody>
      </p:sp>
    </p:spTree>
    <p:extLst>
      <p:ext uri="{BB962C8B-B14F-4D97-AF65-F5344CB8AC3E}">
        <p14:creationId xmlns:p14="http://schemas.microsoft.com/office/powerpoint/2010/main" val="124099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367515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132345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Aft>
                <a:spcPts val="600"/>
              </a:spcAft>
              <a:buFontTx/>
              <a:buNone/>
              <a:defRPr sz="2800"/>
            </a:lvl1pPr>
            <a:lvl2pPr marL="457200" indent="-274320">
              <a:spcBef>
                <a:spcPts val="0"/>
              </a:spcBef>
              <a:spcAft>
                <a:spcPts val="600"/>
              </a:spcAft>
              <a:buFont typeface="Arial" panose="020B0604020202020204" pitchFamily="34" charset="0"/>
              <a:buChar char="•"/>
              <a:defRPr sz="2600"/>
            </a:lvl2pPr>
            <a:lvl3pPr marL="914400" indent="-274320">
              <a:spcBef>
                <a:spcPts val="0"/>
              </a:spcBef>
              <a:spcAft>
                <a:spcPts val="600"/>
              </a:spcAft>
              <a:buFont typeface="Calibri" panose="020F0502020204030204" pitchFamily="34" charset="0"/>
              <a:buChar char="-"/>
              <a:defRPr/>
            </a:lvl3pPr>
            <a:lvl4pPr marL="1371600" indent="-274320">
              <a:spcBef>
                <a:spcPts val="0"/>
              </a:spcBef>
              <a:spcAft>
                <a:spcPts val="600"/>
              </a:spcAft>
              <a:buFont typeface="Courier New" panose="02070309020205020404" pitchFamily="49" charset="0"/>
              <a:buChar char="o"/>
              <a:defRPr sz="2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3953491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p:nvPicPr>
        <p:blipFill>
          <a:blip r:embed="rId2" cstate="email">
            <a:alphaModFix amt="69000"/>
            <a:extLst>
              <a:ext uri="{28A0092B-C50C-407E-A947-70E740481C1C}">
                <a14:useLocalDpi xmlns:a14="http://schemas.microsoft.com/office/drawing/2010/main"/>
              </a:ext>
            </a:extLst>
          </a:blip>
          <a:stretch>
            <a:fillRect/>
          </a:stretch>
        </p:blipFill>
        <p:spPr>
          <a:xfrm>
            <a:off x="-23245" y="0"/>
            <a:ext cx="12215245" cy="6880414"/>
          </a:xfrm>
          <a:prstGeom prst="rect">
            <a:avLst/>
          </a:prstGeom>
        </p:spPr>
      </p:pic>
      <p:sp>
        <p:nvSpPr>
          <p:cNvPr id="2" name="Title 1"/>
          <p:cNvSpPr>
            <a:spLocks noGrp="1"/>
          </p:cNvSpPr>
          <p:nvPr>
            <p:ph type="title"/>
          </p:nvPr>
        </p:nvSpPr>
        <p:spPr>
          <a:xfrm>
            <a:off x="3356783" y="4406901"/>
            <a:ext cx="7969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356783" y="2906713"/>
            <a:ext cx="79695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5C4280-C049-3F4D-9821-9F213D5518C1}" type="slidenum">
              <a:rPr lang="en-US" smtClean="0"/>
              <a:pPr/>
              <a:t>‹#›</a:t>
            </a:fld>
            <a:endParaRPr lang="en-US" dirty="0"/>
          </a:p>
        </p:txBody>
      </p:sp>
      <p:pic>
        <p:nvPicPr>
          <p:cNvPr id="7" name="Picture 6" descr="FSD PPP Templa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7" y="0"/>
            <a:ext cx="3593055" cy="6858000"/>
          </a:xfrm>
          <a:prstGeom prst="rect">
            <a:avLst/>
          </a:prstGeom>
        </p:spPr>
      </p:pic>
      <p:pic>
        <p:nvPicPr>
          <p:cNvPr id="9" name="Picture 8" descr="Sunny Back.png"/>
          <p:cNvPicPr>
            <a:picLocks noChangeAspect="1"/>
          </p:cNvPicPr>
          <p:nvPr userDrawn="1"/>
        </p:nvPicPr>
        <p:blipFill>
          <a:blip r:embed="rId2" cstate="email">
            <a:alphaModFix amt="69000"/>
            <a:extLst>
              <a:ext uri="{28A0092B-C50C-407E-A947-70E740481C1C}">
                <a14:useLocalDpi xmlns:a14="http://schemas.microsoft.com/office/drawing/2010/main"/>
              </a:ext>
            </a:extLst>
          </a:blip>
          <a:stretch>
            <a:fillRect/>
          </a:stretch>
        </p:blipFill>
        <p:spPr>
          <a:xfrm>
            <a:off x="-23245" y="0"/>
            <a:ext cx="12215245" cy="6880414"/>
          </a:xfrm>
          <a:prstGeom prst="rect">
            <a:avLst/>
          </a:prstGeom>
        </p:spPr>
      </p:pic>
      <p:pic>
        <p:nvPicPr>
          <p:cNvPr id="10" name="Picture 9" descr="FSD PPP Templa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7" y="0"/>
            <a:ext cx="3593055"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175820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86"/>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2493063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1437018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2219529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62578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395349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331356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2229426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3675154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211031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3016017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p:nvPicPr>
        <p:blipFill>
          <a:blip r:embed="rId2" cstate="email">
            <a:alphaModFix amt="69000"/>
            <a:extLst>
              <a:ext uri="{28A0092B-C50C-407E-A947-70E740481C1C}">
                <a14:useLocalDpi xmlns:a14="http://schemas.microsoft.com/office/drawing/2010/main"/>
              </a:ext>
            </a:extLst>
          </a:blip>
          <a:stretch>
            <a:fillRect/>
          </a:stretch>
        </p:blipFill>
        <p:spPr>
          <a:xfrm>
            <a:off x="-23245" y="0"/>
            <a:ext cx="12215245" cy="6880414"/>
          </a:xfrm>
          <a:prstGeom prst="rect">
            <a:avLst/>
          </a:prstGeom>
        </p:spPr>
      </p:pic>
      <p:sp>
        <p:nvSpPr>
          <p:cNvPr id="2" name="Title 1"/>
          <p:cNvSpPr>
            <a:spLocks noGrp="1"/>
          </p:cNvSpPr>
          <p:nvPr>
            <p:ph type="title"/>
          </p:nvPr>
        </p:nvSpPr>
        <p:spPr>
          <a:xfrm>
            <a:off x="3356783" y="4406901"/>
            <a:ext cx="7969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356783" y="2906713"/>
            <a:ext cx="79695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5C4280-C049-3F4D-9821-9F213D5518C1}" type="slidenum">
              <a:rPr lang="en-US" smtClean="0"/>
              <a:pPr/>
              <a:t>‹#›</a:t>
            </a:fld>
            <a:endParaRPr lang="en-US" dirty="0"/>
          </a:p>
        </p:txBody>
      </p:sp>
      <p:pic>
        <p:nvPicPr>
          <p:cNvPr id="7" name="Picture 6" descr="FSD PPP Templa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7" y="0"/>
            <a:ext cx="3593055" cy="6858000"/>
          </a:xfrm>
          <a:prstGeom prst="rect">
            <a:avLst/>
          </a:prstGeom>
        </p:spPr>
      </p:pic>
      <p:pic>
        <p:nvPicPr>
          <p:cNvPr id="9" name="Picture 8" descr="Sunny Back.png"/>
          <p:cNvPicPr>
            <a:picLocks noChangeAspect="1"/>
          </p:cNvPicPr>
          <p:nvPr userDrawn="1"/>
        </p:nvPicPr>
        <p:blipFill>
          <a:blip r:embed="rId2" cstate="email">
            <a:alphaModFix amt="69000"/>
            <a:extLst>
              <a:ext uri="{28A0092B-C50C-407E-A947-70E740481C1C}">
                <a14:useLocalDpi xmlns:a14="http://schemas.microsoft.com/office/drawing/2010/main"/>
              </a:ext>
            </a:extLst>
          </a:blip>
          <a:stretch>
            <a:fillRect/>
          </a:stretch>
        </p:blipFill>
        <p:spPr>
          <a:xfrm>
            <a:off x="-23245" y="0"/>
            <a:ext cx="12215245" cy="6880414"/>
          </a:xfrm>
          <a:prstGeom prst="rect">
            <a:avLst/>
          </a:prstGeom>
        </p:spPr>
      </p:pic>
      <p:pic>
        <p:nvPicPr>
          <p:cNvPr id="10" name="Picture 9" descr="FSD PPP Templa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7" y="0"/>
            <a:ext cx="3593055" cy="6858000"/>
          </a:xfrm>
          <a:prstGeom prst="rect">
            <a:avLst/>
          </a:prstGeom>
        </p:spPr>
      </p:pic>
    </p:spTree>
    <p:extLst>
      <p:ext uri="{BB962C8B-B14F-4D97-AF65-F5344CB8AC3E}">
        <p14:creationId xmlns:p14="http://schemas.microsoft.com/office/powerpoint/2010/main" val="1160277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2634400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406690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1417738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385880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bg1"/>
        </a:solidFill>
        <a:effectLst/>
      </p:bgPr>
    </p:bg>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cstate="email">
            <a:alphaModFix amt="69000"/>
            <a:extLst>
              <a:ext uri="{28A0092B-C50C-407E-A947-70E740481C1C}">
                <a14:useLocalDpi xmlns:a14="http://schemas.microsoft.com/office/drawing/2010/main"/>
              </a:ext>
            </a:extLst>
          </a:blip>
          <a:stretch>
            <a:fillRect/>
          </a:stretch>
        </p:blipFill>
        <p:spPr>
          <a:xfrm>
            <a:off x="-23245" y="0"/>
            <a:ext cx="12215245" cy="6880414"/>
          </a:xfrm>
          <a:prstGeom prst="rect">
            <a:avLst/>
          </a:prstGeom>
        </p:spPr>
      </p:pic>
      <p:sp>
        <p:nvSpPr>
          <p:cNvPr id="2" name="Title 1"/>
          <p:cNvSpPr>
            <a:spLocks noGrp="1"/>
          </p:cNvSpPr>
          <p:nvPr>
            <p:ph type="title"/>
          </p:nvPr>
        </p:nvSpPr>
        <p:spPr>
          <a:xfrm>
            <a:off x="3356783" y="4406901"/>
            <a:ext cx="7969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356783" y="2906713"/>
            <a:ext cx="79695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5C4280-C049-3F4D-9821-9F213D5518C1}" type="slidenum">
              <a:rPr lang="en-US" smtClean="0"/>
              <a:pPr/>
              <a:t>‹#›</a:t>
            </a:fld>
            <a:endParaRPr lang="en-US" dirty="0"/>
          </a:p>
        </p:txBody>
      </p:sp>
      <p:pic>
        <p:nvPicPr>
          <p:cNvPr id="7" name="Picture 6" descr="FSD PPP Templa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7" y="0"/>
            <a:ext cx="3593055"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604997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635608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2146494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606149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cstate="email">
            <a:alphaModFix amt="69000"/>
            <a:extLst>
              <a:ext uri="{28A0092B-C50C-407E-A947-70E740481C1C}">
                <a14:useLocalDpi xmlns:a14="http://schemas.microsoft.com/office/drawing/2010/main"/>
              </a:ext>
            </a:extLst>
          </a:blip>
          <a:stretch>
            <a:fillRect/>
          </a:stretch>
        </p:blipFill>
        <p:spPr>
          <a:xfrm>
            <a:off x="10927" y="-11207"/>
            <a:ext cx="12215245" cy="6880414"/>
          </a:xfrm>
          <a:prstGeom prst="rect">
            <a:avLst/>
          </a:prstGeom>
        </p:spPr>
      </p:pic>
      <p:sp>
        <p:nvSpPr>
          <p:cNvPr id="2" name="Title 1"/>
          <p:cNvSpPr>
            <a:spLocks noGrp="1"/>
          </p:cNvSpPr>
          <p:nvPr>
            <p:ph type="title"/>
          </p:nvPr>
        </p:nvSpPr>
        <p:spPr>
          <a:xfrm>
            <a:off x="3356782" y="1416177"/>
            <a:ext cx="8835217" cy="1362075"/>
          </a:xfrm>
        </p:spPr>
        <p:txBody>
          <a:bodyPr anchor="t">
            <a:noAutofit/>
          </a:bodyPr>
          <a:lstStyle>
            <a:lvl1pPr algn="ctr">
              <a:defRPr sz="4400" b="1" cap="all">
                <a:solidFill>
                  <a:srgbClr val="0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392DC5D-2FFA-1D43-BE67-4498328BF505}" type="datetimeFigureOut">
              <a:rPr lang="en-US" smtClean="0"/>
              <a:t>10/22/2024</a:t>
            </a:fld>
            <a:endParaRPr lang="en-US" dirty="0"/>
          </a:p>
        </p:txBody>
      </p:sp>
      <p:pic>
        <p:nvPicPr>
          <p:cNvPr id="7" name="Picture 6" descr="FSD PPP Templa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7" y="0"/>
            <a:ext cx="3593055" cy="6858000"/>
          </a:xfrm>
          <a:prstGeom prst="rect">
            <a:avLst/>
          </a:prstGeom>
        </p:spPr>
      </p:pic>
      <p:sp>
        <p:nvSpPr>
          <p:cNvPr id="16" name="Text Placeholder 15"/>
          <p:cNvSpPr>
            <a:spLocks noGrp="1"/>
          </p:cNvSpPr>
          <p:nvPr>
            <p:ph type="body" sz="quarter" idx="11" hasCustomPrompt="1"/>
          </p:nvPr>
        </p:nvSpPr>
        <p:spPr>
          <a:xfrm>
            <a:off x="3357034" y="6142038"/>
            <a:ext cx="8834967" cy="715962"/>
          </a:xfrm>
        </p:spPr>
        <p:txBody>
          <a:bodyPr/>
          <a:lstStyle>
            <a:lvl1pPr marL="0" indent="0" algn="ctr" eaLnBrk="1" fontAlgn="base" hangingPunct="1">
              <a:lnSpc>
                <a:spcPct val="90000"/>
              </a:lnSpc>
              <a:spcBef>
                <a:spcPct val="20000"/>
              </a:spcBef>
              <a:spcAft>
                <a:spcPct val="0"/>
              </a:spcAft>
              <a:buFontTx/>
              <a:buNone/>
              <a:defRPr sz="2400"/>
            </a:lvl1pPr>
          </a:lstStyle>
          <a:p>
            <a:pPr algn="ctr" eaLnBrk="1" fontAlgn="base" hangingPunct="1">
              <a:lnSpc>
                <a:spcPct val="90000"/>
              </a:lnSpc>
              <a:spcBef>
                <a:spcPct val="20000"/>
              </a:spcBef>
              <a:spcAft>
                <a:spcPct val="0"/>
              </a:spcAft>
            </a:pPr>
            <a:r>
              <a:rPr lang="en-US" altLang="en-US" sz="2400" dirty="0">
                <a:solidFill>
                  <a:srgbClr val="000000"/>
                </a:solidFill>
                <a:latin typeface="Calibri" pitchFamily="34" charset="0"/>
              </a:rPr>
              <a:t>Provided by the LAUSD Food Services Division</a:t>
            </a:r>
          </a:p>
        </p:txBody>
      </p:sp>
      <p:sp>
        <p:nvSpPr>
          <p:cNvPr id="22" name="Text Placeholder 21"/>
          <p:cNvSpPr>
            <a:spLocks noGrp="1"/>
          </p:cNvSpPr>
          <p:nvPr>
            <p:ph type="body" sz="quarter" idx="12" hasCustomPrompt="1"/>
          </p:nvPr>
        </p:nvSpPr>
        <p:spPr>
          <a:xfrm>
            <a:off x="10083800" y="6626226"/>
            <a:ext cx="2108200" cy="231775"/>
          </a:xfrm>
        </p:spPr>
        <p:txBody>
          <a:bodyPr>
            <a:noAutofit/>
          </a:bodyPr>
          <a:lstStyle>
            <a:lvl1pPr marL="0" indent="0" algn="ctr">
              <a:buFontTx/>
              <a:buNone/>
              <a:defRPr sz="1200" baseline="0">
                <a:latin typeface="Calibri" panose="020F0502020204030204" pitchFamily="34" charset="0"/>
              </a:defRPr>
            </a:lvl1pPr>
          </a:lstStyle>
          <a:p>
            <a:pPr lvl="0"/>
            <a:r>
              <a:rPr lang="en-US" sz="1200" baseline="0" dirty="0"/>
              <a:t>00.00.0000</a:t>
            </a:r>
            <a:endParaRPr lang="en-US" dirty="0"/>
          </a:p>
        </p:txBody>
      </p:sp>
    </p:spTree>
    <p:extLst>
      <p:ext uri="{BB962C8B-B14F-4D97-AF65-F5344CB8AC3E}">
        <p14:creationId xmlns:p14="http://schemas.microsoft.com/office/powerpoint/2010/main" val="4169025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mparis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000000"/>
                </a:solidFill>
              </a:defRPr>
            </a:lvl1p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59AE1649-C190-1E44-AAD5-C129AA553731}" type="slidenum">
              <a:rPr lang="en-US" smtClean="0"/>
              <a:pPr/>
              <a:t>‹#›</a:t>
            </a:fld>
            <a:endParaRPr lang="en-US" dirty="0"/>
          </a:p>
        </p:txBody>
      </p:sp>
      <p:sp>
        <p:nvSpPr>
          <p:cNvPr id="9" name="Content Placeholder 3"/>
          <p:cNvSpPr>
            <a:spLocks noGrp="1"/>
          </p:cNvSpPr>
          <p:nvPr>
            <p:ph sz="half" idx="2" hasCustomPrompt="1"/>
          </p:nvPr>
        </p:nvSpPr>
        <p:spPr>
          <a:xfrm>
            <a:off x="609600" y="1862862"/>
            <a:ext cx="5257800" cy="4353977"/>
          </a:xfrm>
        </p:spPr>
        <p:txBody>
          <a:bodyPr/>
          <a:lstStyle>
            <a:lvl1pPr marL="0" indent="0">
              <a:buFontTx/>
              <a:buNone/>
              <a:defRPr sz="2800" b="0">
                <a:solidFill>
                  <a:srgbClr val="000000"/>
                </a:solidFill>
              </a:defRPr>
            </a:lvl1pPr>
            <a:lvl2pPr marL="173736" indent="-173736">
              <a:buFont typeface="Wingdings" panose="05000000000000000000" pitchFamily="2" charset="2"/>
              <a:buChar char="Ø"/>
              <a:defRPr sz="2000"/>
            </a:lvl2pPr>
            <a:lvl3pPr marL="465138" indent="-163513">
              <a:buClrTx/>
              <a:buFont typeface="Wingdings" panose="05000000000000000000" pitchFamily="2" charset="2"/>
              <a:buChar char="Ø"/>
              <a:defRPr sz="2600">
                <a:solidFill>
                  <a:srgbClr val="000000"/>
                </a:solidFill>
              </a:defRPr>
            </a:lvl3pPr>
            <a:lvl4pPr marL="684213" indent="-163513">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a:p>
            <a:pPr lvl="2"/>
            <a:r>
              <a:rPr lang="en-US" dirty="0"/>
              <a:t>Second level</a:t>
            </a:r>
          </a:p>
          <a:p>
            <a:pPr lvl="3"/>
            <a:r>
              <a:rPr lang="en-US" dirty="0"/>
              <a:t>Third level</a:t>
            </a:r>
          </a:p>
        </p:txBody>
      </p:sp>
      <p:sp>
        <p:nvSpPr>
          <p:cNvPr id="15" name="Content Placeholder 3"/>
          <p:cNvSpPr>
            <a:spLocks noGrp="1"/>
          </p:cNvSpPr>
          <p:nvPr>
            <p:ph sz="half" idx="13" hasCustomPrompt="1"/>
          </p:nvPr>
        </p:nvSpPr>
        <p:spPr>
          <a:xfrm>
            <a:off x="6324600" y="1862862"/>
            <a:ext cx="5257800" cy="4353976"/>
          </a:xfrm>
        </p:spPr>
        <p:txBody>
          <a:bodyPr/>
          <a:lstStyle>
            <a:lvl1pPr marL="0" indent="0">
              <a:buFontTx/>
              <a:buNone/>
              <a:defRPr sz="2800" b="0">
                <a:solidFill>
                  <a:srgbClr val="000000"/>
                </a:solidFill>
              </a:defRPr>
            </a:lvl1pPr>
            <a:lvl2pPr marL="173736" indent="-173736">
              <a:buFont typeface="Wingdings" panose="05000000000000000000" pitchFamily="2" charset="2"/>
              <a:buChar char="Ø"/>
              <a:defRPr sz="2000"/>
            </a:lvl2pPr>
            <a:lvl3pPr marL="465138" indent="-163513">
              <a:buClrTx/>
              <a:buFont typeface="Wingdings" panose="05000000000000000000" pitchFamily="2" charset="2"/>
              <a:buChar char="Ø"/>
              <a:defRPr sz="2600">
                <a:solidFill>
                  <a:srgbClr val="000000"/>
                </a:solidFill>
              </a:defRPr>
            </a:lvl3pPr>
            <a:lvl4pPr marL="684213" indent="-163513">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a:p>
            <a:pPr lvl="2"/>
            <a:r>
              <a:rPr lang="en-US" dirty="0"/>
              <a:t>Second level</a:t>
            </a:r>
          </a:p>
          <a:p>
            <a:pPr lvl="3"/>
            <a:r>
              <a:rPr lang="en-US" dirty="0"/>
              <a:t>Third level</a:t>
            </a:r>
          </a:p>
        </p:txBody>
      </p:sp>
      <p:sp>
        <p:nvSpPr>
          <p:cNvPr id="11" name="Content Placeholder 3"/>
          <p:cNvSpPr>
            <a:spLocks noGrp="1"/>
          </p:cNvSpPr>
          <p:nvPr>
            <p:ph sz="half" idx="14" hasCustomPrompt="1"/>
          </p:nvPr>
        </p:nvSpPr>
        <p:spPr>
          <a:xfrm>
            <a:off x="609600" y="494854"/>
            <a:ext cx="10972800" cy="763792"/>
          </a:xfrm>
        </p:spPr>
        <p:txBody>
          <a:bodyPr/>
          <a:lstStyle>
            <a:lvl1pPr marL="0" indent="0">
              <a:buFontTx/>
              <a:buNone/>
              <a:defRPr sz="40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
        <p:nvSpPr>
          <p:cNvPr id="16" name="Content Placeholder 3"/>
          <p:cNvSpPr>
            <a:spLocks noGrp="1"/>
          </p:cNvSpPr>
          <p:nvPr>
            <p:ph sz="half" idx="15" hasCustomPrompt="1"/>
          </p:nvPr>
        </p:nvSpPr>
        <p:spPr>
          <a:xfrm>
            <a:off x="623944" y="1301678"/>
            <a:ext cx="5257800" cy="527124"/>
          </a:xfrm>
        </p:spPr>
        <p:txBody>
          <a:bodyPr>
            <a:noAutofit/>
          </a:bodyPr>
          <a:lstStyle>
            <a:lvl1pPr marL="0" indent="0">
              <a:buFontTx/>
              <a:buNone/>
              <a:defRPr sz="28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
        <p:nvSpPr>
          <p:cNvPr id="17" name="Content Placeholder 3"/>
          <p:cNvSpPr>
            <a:spLocks noGrp="1"/>
          </p:cNvSpPr>
          <p:nvPr>
            <p:ph sz="half" idx="16" hasCustomPrompt="1"/>
          </p:nvPr>
        </p:nvSpPr>
        <p:spPr>
          <a:xfrm>
            <a:off x="6320896" y="1303466"/>
            <a:ext cx="5257800" cy="527124"/>
          </a:xfrm>
        </p:spPr>
        <p:txBody>
          <a:bodyPr>
            <a:noAutofit/>
          </a:bodyPr>
          <a:lstStyle>
            <a:lvl1pPr marL="0" indent="0">
              <a:buFontTx/>
              <a:buNone/>
              <a:defRPr sz="28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Tree>
    <p:extLst>
      <p:ext uri="{BB962C8B-B14F-4D97-AF65-F5344CB8AC3E}">
        <p14:creationId xmlns:p14="http://schemas.microsoft.com/office/powerpoint/2010/main" val="3528226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2762D3-DF72-D540-898C-C4A40E3E62D9}"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dirty="0"/>
          </a:p>
        </p:txBody>
      </p:sp>
    </p:spTree>
    <p:extLst>
      <p:ext uri="{BB962C8B-B14F-4D97-AF65-F5344CB8AC3E}">
        <p14:creationId xmlns:p14="http://schemas.microsoft.com/office/powerpoint/2010/main" val="2373519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8000">
                  <a:tint val="75000"/>
                </a:srgbClr>
              </a:solidFill>
            </a:endParaRPr>
          </a:p>
        </p:txBody>
      </p:sp>
      <p:sp>
        <p:nvSpPr>
          <p:cNvPr id="6" name="Slide Number Placeholder 5"/>
          <p:cNvSpPr>
            <a:spLocks noGrp="1"/>
          </p:cNvSpPr>
          <p:nvPr>
            <p:ph type="sldNum" sz="quarter" idx="12"/>
          </p:nvPr>
        </p:nvSpPr>
        <p:spPr/>
        <p:txBody>
          <a:bodyPr/>
          <a:lstStyle/>
          <a:p>
            <a:fld id="{59AE1649-C190-1E44-AAD5-C129AA553731}" type="slidenum">
              <a:rPr lang="en-US" smtClean="0">
                <a:solidFill>
                  <a:srgbClr val="008000">
                    <a:tint val="75000"/>
                  </a:srgbClr>
                </a:solidFill>
              </a:rPr>
              <a:pPr/>
              <a:t>‹#›</a:t>
            </a:fld>
            <a:endParaRPr lang="en-US" dirty="0">
              <a:solidFill>
                <a:srgbClr val="008000">
                  <a:tint val="75000"/>
                </a:srgbClr>
              </a:solidFill>
            </a:endParaRPr>
          </a:p>
        </p:txBody>
      </p:sp>
      <p:pic>
        <p:nvPicPr>
          <p:cNvPr id="7" name="Picture 6" descr="FSD PPP Temp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03169"/>
            <a:ext cx="12192000" cy="1064029"/>
          </a:xfrm>
          <a:prstGeom prst="rect">
            <a:avLst/>
          </a:prstGeom>
        </p:spPr>
      </p:pic>
    </p:spTree>
    <p:extLst>
      <p:ext uri="{BB962C8B-B14F-4D97-AF65-F5344CB8AC3E}">
        <p14:creationId xmlns:p14="http://schemas.microsoft.com/office/powerpoint/2010/main" val="14836691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8000">
                  <a:tint val="75000"/>
                </a:srgbClr>
              </a:solidFill>
            </a:endParaRPr>
          </a:p>
        </p:txBody>
      </p:sp>
      <p:sp>
        <p:nvSpPr>
          <p:cNvPr id="6" name="Slide Number Placeholder 5"/>
          <p:cNvSpPr>
            <a:spLocks noGrp="1"/>
          </p:cNvSpPr>
          <p:nvPr>
            <p:ph type="sldNum" sz="quarter" idx="12"/>
          </p:nvPr>
        </p:nvSpPr>
        <p:spPr/>
        <p:txBody>
          <a:bodyPr/>
          <a:lstStyle/>
          <a:p>
            <a:fld id="{59AE1649-C190-1E44-AAD5-C129AA553731}" type="slidenum">
              <a:rPr lang="en-US" smtClean="0">
                <a:solidFill>
                  <a:srgbClr val="008000">
                    <a:tint val="75000"/>
                  </a:srgbClr>
                </a:solidFill>
              </a:rPr>
              <a:pPr/>
              <a:t>‹#›</a:t>
            </a:fld>
            <a:endParaRPr lang="en-US" dirty="0">
              <a:solidFill>
                <a:srgbClr val="008000">
                  <a:tint val="75000"/>
                </a:srgbClr>
              </a:solidFill>
            </a:endParaRPr>
          </a:p>
        </p:txBody>
      </p:sp>
      <p:pic>
        <p:nvPicPr>
          <p:cNvPr id="7" name="Picture 6" descr="FSD PPP Temp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03169"/>
            <a:ext cx="12192000" cy="1064029"/>
          </a:xfrm>
          <a:prstGeom prst="rect">
            <a:avLst/>
          </a:prstGeom>
        </p:spPr>
      </p:pic>
    </p:spTree>
    <p:extLst>
      <p:ext uri="{BB962C8B-B14F-4D97-AF65-F5344CB8AC3E}">
        <p14:creationId xmlns:p14="http://schemas.microsoft.com/office/powerpoint/2010/main" val="257832696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cstate="email">
            <a:alphaModFix amt="69000"/>
            <a:extLst>
              <a:ext uri="{28A0092B-C50C-407E-A947-70E740481C1C}">
                <a14:useLocalDpi xmlns:a14="http://schemas.microsoft.com/office/drawing/2010/main"/>
              </a:ext>
            </a:extLst>
          </a:blip>
          <a:stretch>
            <a:fillRect/>
          </a:stretch>
        </p:blipFill>
        <p:spPr>
          <a:xfrm>
            <a:off x="-23245" y="0"/>
            <a:ext cx="12215245" cy="6880414"/>
          </a:xfrm>
          <a:prstGeom prst="rect">
            <a:avLst/>
          </a:prstGeom>
        </p:spPr>
      </p:pic>
      <p:sp>
        <p:nvSpPr>
          <p:cNvPr id="2" name="Title 1"/>
          <p:cNvSpPr>
            <a:spLocks noGrp="1"/>
          </p:cNvSpPr>
          <p:nvPr>
            <p:ph type="title"/>
          </p:nvPr>
        </p:nvSpPr>
        <p:spPr>
          <a:xfrm>
            <a:off x="3356784" y="4406907"/>
            <a:ext cx="7969501"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3356783" y="2906713"/>
            <a:ext cx="7969500" cy="1500187"/>
          </a:xfrm>
        </p:spPr>
        <p:txBody>
          <a:bodyPr anchor="b"/>
          <a:lstStyle>
            <a:lvl1pPr marL="0" indent="0">
              <a:buNone/>
              <a:defRPr sz="1500">
                <a:solidFill>
                  <a:schemeClr val="tx1">
                    <a:tint val="7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8000">
                  <a:tint val="75000"/>
                </a:srgbClr>
              </a:solidFill>
            </a:endParaRPr>
          </a:p>
        </p:txBody>
      </p:sp>
      <p:sp>
        <p:nvSpPr>
          <p:cNvPr id="6" name="Slide Number Placeholder 5"/>
          <p:cNvSpPr>
            <a:spLocks noGrp="1"/>
          </p:cNvSpPr>
          <p:nvPr>
            <p:ph type="sldNum" sz="quarter" idx="12"/>
          </p:nvPr>
        </p:nvSpPr>
        <p:spPr/>
        <p:txBody>
          <a:bodyPr/>
          <a:lstStyle/>
          <a:p>
            <a:fld id="{415C4280-C049-3F4D-9821-9F213D5518C1}" type="slidenum">
              <a:rPr lang="en-US" smtClean="0">
                <a:solidFill>
                  <a:srgbClr val="008000">
                    <a:tint val="75000"/>
                  </a:srgbClr>
                </a:solidFill>
              </a:rPr>
              <a:pPr/>
              <a:t>‹#›</a:t>
            </a:fld>
            <a:endParaRPr lang="en-US" dirty="0">
              <a:solidFill>
                <a:srgbClr val="008000">
                  <a:tint val="75000"/>
                </a:srgbClr>
              </a:solidFill>
            </a:endParaRPr>
          </a:p>
        </p:txBody>
      </p:sp>
      <p:pic>
        <p:nvPicPr>
          <p:cNvPr id="7" name="Picture 6" descr="FSD PPP Templa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31" y="0"/>
            <a:ext cx="3593055" cy="6858000"/>
          </a:xfrm>
          <a:prstGeom prst="rect">
            <a:avLst/>
          </a:prstGeom>
        </p:spPr>
      </p:pic>
    </p:spTree>
    <p:extLst>
      <p:ext uri="{BB962C8B-B14F-4D97-AF65-F5344CB8AC3E}">
        <p14:creationId xmlns:p14="http://schemas.microsoft.com/office/powerpoint/2010/main" val="38581247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1758207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8000">
                  <a:tint val="75000"/>
                </a:srgbClr>
              </a:solidFill>
            </a:endParaRPr>
          </a:p>
        </p:txBody>
      </p:sp>
      <p:sp>
        <p:nvSpPr>
          <p:cNvPr id="7" name="Slide Number Placeholder 6"/>
          <p:cNvSpPr>
            <a:spLocks noGrp="1"/>
          </p:cNvSpPr>
          <p:nvPr>
            <p:ph type="sldNum" sz="quarter" idx="12"/>
          </p:nvPr>
        </p:nvSpPr>
        <p:spPr/>
        <p:txBody>
          <a:bodyPr/>
          <a:lstStyle/>
          <a:p>
            <a:fld id="{59AE1649-C190-1E44-AAD5-C129AA553731}" type="slidenum">
              <a:rPr lang="en-US" smtClean="0">
                <a:solidFill>
                  <a:srgbClr val="008000">
                    <a:tint val="75000"/>
                  </a:srgbClr>
                </a:solidFill>
              </a:rPr>
              <a:pPr/>
              <a:t>‹#›</a:t>
            </a:fld>
            <a:endParaRPr lang="en-US" dirty="0">
              <a:solidFill>
                <a:srgbClr val="008000">
                  <a:tint val="75000"/>
                </a:srgbClr>
              </a:solidFill>
            </a:endParaRPr>
          </a:p>
        </p:txBody>
      </p:sp>
      <p:pic>
        <p:nvPicPr>
          <p:cNvPr id="8" name="Picture 7" descr="FSD PPP Temp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03169"/>
            <a:ext cx="12192000" cy="1064029"/>
          </a:xfrm>
          <a:prstGeom prst="rect">
            <a:avLst/>
          </a:prstGeom>
        </p:spPr>
      </p:pic>
    </p:spTree>
    <p:extLst>
      <p:ext uri="{BB962C8B-B14F-4D97-AF65-F5344CB8AC3E}">
        <p14:creationId xmlns:p14="http://schemas.microsoft.com/office/powerpoint/2010/main" val="119961816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8000">
                  <a:tint val="75000"/>
                </a:srgbClr>
              </a:solidFill>
            </a:endParaRPr>
          </a:p>
        </p:txBody>
      </p:sp>
      <p:sp>
        <p:nvSpPr>
          <p:cNvPr id="9" name="Slide Number Placeholder 8"/>
          <p:cNvSpPr>
            <a:spLocks noGrp="1"/>
          </p:cNvSpPr>
          <p:nvPr>
            <p:ph type="sldNum" sz="quarter" idx="12"/>
          </p:nvPr>
        </p:nvSpPr>
        <p:spPr/>
        <p:txBody>
          <a:bodyPr/>
          <a:lstStyle/>
          <a:p>
            <a:fld id="{59AE1649-C190-1E44-AAD5-C129AA553731}" type="slidenum">
              <a:rPr lang="en-US" smtClean="0">
                <a:solidFill>
                  <a:srgbClr val="008000">
                    <a:tint val="75000"/>
                  </a:srgbClr>
                </a:solidFill>
              </a:rPr>
              <a:pPr/>
              <a:t>‹#›</a:t>
            </a:fld>
            <a:endParaRPr lang="en-US" dirty="0">
              <a:solidFill>
                <a:srgbClr val="008000">
                  <a:tint val="75000"/>
                </a:srgbClr>
              </a:solidFill>
            </a:endParaRPr>
          </a:p>
        </p:txBody>
      </p:sp>
      <p:pic>
        <p:nvPicPr>
          <p:cNvPr id="10" name="Picture 9" descr="FSD PPP Temp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03169"/>
            <a:ext cx="12192000" cy="1064029"/>
          </a:xfrm>
          <a:prstGeom prst="rect">
            <a:avLst/>
          </a:prstGeom>
        </p:spPr>
      </p:pic>
    </p:spTree>
    <p:extLst>
      <p:ext uri="{BB962C8B-B14F-4D97-AF65-F5344CB8AC3E}">
        <p14:creationId xmlns:p14="http://schemas.microsoft.com/office/powerpoint/2010/main" val="353603529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8000">
                  <a:tint val="75000"/>
                </a:srgbClr>
              </a:solidFill>
            </a:endParaRPr>
          </a:p>
        </p:txBody>
      </p:sp>
      <p:sp>
        <p:nvSpPr>
          <p:cNvPr id="5" name="Slide Number Placeholder 4"/>
          <p:cNvSpPr>
            <a:spLocks noGrp="1"/>
          </p:cNvSpPr>
          <p:nvPr>
            <p:ph type="sldNum" sz="quarter" idx="12"/>
          </p:nvPr>
        </p:nvSpPr>
        <p:spPr/>
        <p:txBody>
          <a:bodyPr/>
          <a:lstStyle/>
          <a:p>
            <a:fld id="{59AE1649-C190-1E44-AAD5-C129AA553731}" type="slidenum">
              <a:rPr lang="en-US" smtClean="0">
                <a:solidFill>
                  <a:srgbClr val="008000">
                    <a:tint val="75000"/>
                  </a:srgbClr>
                </a:solidFill>
              </a:rPr>
              <a:pPr/>
              <a:t>‹#›</a:t>
            </a:fld>
            <a:endParaRPr lang="en-US" dirty="0">
              <a:solidFill>
                <a:srgbClr val="008000">
                  <a:tint val="75000"/>
                </a:srgbClr>
              </a:solidFill>
            </a:endParaRPr>
          </a:p>
        </p:txBody>
      </p:sp>
      <p:pic>
        <p:nvPicPr>
          <p:cNvPr id="6" name="Picture 5" descr="FSD PPP Temp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03169"/>
            <a:ext cx="12192000" cy="1064029"/>
          </a:xfrm>
          <a:prstGeom prst="rect">
            <a:avLst/>
          </a:prstGeom>
        </p:spPr>
      </p:pic>
    </p:spTree>
    <p:extLst>
      <p:ext uri="{BB962C8B-B14F-4D97-AF65-F5344CB8AC3E}">
        <p14:creationId xmlns:p14="http://schemas.microsoft.com/office/powerpoint/2010/main" val="346325088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8000">
                  <a:tint val="75000"/>
                </a:srgbClr>
              </a:solidFill>
            </a:endParaRPr>
          </a:p>
        </p:txBody>
      </p:sp>
      <p:sp>
        <p:nvSpPr>
          <p:cNvPr id="4" name="Slide Number Placeholder 3"/>
          <p:cNvSpPr>
            <a:spLocks noGrp="1"/>
          </p:cNvSpPr>
          <p:nvPr>
            <p:ph type="sldNum" sz="quarter" idx="12"/>
          </p:nvPr>
        </p:nvSpPr>
        <p:spPr/>
        <p:txBody>
          <a:bodyPr/>
          <a:lstStyle/>
          <a:p>
            <a:fld id="{59AE1649-C190-1E44-AAD5-C129AA553731}" type="slidenum">
              <a:rPr lang="en-US" smtClean="0">
                <a:solidFill>
                  <a:srgbClr val="008000">
                    <a:tint val="75000"/>
                  </a:srgbClr>
                </a:solidFill>
              </a:rPr>
              <a:pPr/>
              <a:t>‹#›</a:t>
            </a:fld>
            <a:endParaRPr lang="en-US" dirty="0">
              <a:solidFill>
                <a:srgbClr val="008000">
                  <a:tint val="75000"/>
                </a:srgbClr>
              </a:solidFill>
            </a:endParaRPr>
          </a:p>
        </p:txBody>
      </p:sp>
      <p:pic>
        <p:nvPicPr>
          <p:cNvPr id="5" name="Picture 4" descr="FSD PPP Temp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03169"/>
            <a:ext cx="12192000" cy="1064029"/>
          </a:xfrm>
          <a:prstGeom prst="rect">
            <a:avLst/>
          </a:prstGeom>
        </p:spPr>
      </p:pic>
    </p:spTree>
    <p:extLst>
      <p:ext uri="{BB962C8B-B14F-4D97-AF65-F5344CB8AC3E}">
        <p14:creationId xmlns:p14="http://schemas.microsoft.com/office/powerpoint/2010/main" val="196366042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8000">
                  <a:tint val="75000"/>
                </a:srgbClr>
              </a:solidFill>
            </a:endParaRPr>
          </a:p>
        </p:txBody>
      </p:sp>
      <p:sp>
        <p:nvSpPr>
          <p:cNvPr id="7" name="Slide Number Placeholder 6"/>
          <p:cNvSpPr>
            <a:spLocks noGrp="1"/>
          </p:cNvSpPr>
          <p:nvPr>
            <p:ph type="sldNum" sz="quarter" idx="12"/>
          </p:nvPr>
        </p:nvSpPr>
        <p:spPr/>
        <p:txBody>
          <a:bodyPr/>
          <a:lstStyle/>
          <a:p>
            <a:fld id="{59AE1649-C190-1E44-AAD5-C129AA553731}" type="slidenum">
              <a:rPr lang="en-US" smtClean="0">
                <a:solidFill>
                  <a:srgbClr val="008000">
                    <a:tint val="75000"/>
                  </a:srgbClr>
                </a:solidFill>
              </a:rPr>
              <a:pPr/>
              <a:t>‹#›</a:t>
            </a:fld>
            <a:endParaRPr lang="en-US" dirty="0">
              <a:solidFill>
                <a:srgbClr val="008000">
                  <a:tint val="75000"/>
                </a:srgbClr>
              </a:solidFill>
            </a:endParaRPr>
          </a:p>
        </p:txBody>
      </p:sp>
      <p:pic>
        <p:nvPicPr>
          <p:cNvPr id="8" name="Picture 7" descr="FSD PPP Temp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03169"/>
            <a:ext cx="12192000" cy="1064029"/>
          </a:xfrm>
          <a:prstGeom prst="rect">
            <a:avLst/>
          </a:prstGeom>
        </p:spPr>
      </p:pic>
    </p:spTree>
    <p:extLst>
      <p:ext uri="{BB962C8B-B14F-4D97-AF65-F5344CB8AC3E}">
        <p14:creationId xmlns:p14="http://schemas.microsoft.com/office/powerpoint/2010/main" val="142044676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8000">
                  <a:tint val="75000"/>
                </a:srgbClr>
              </a:solidFill>
            </a:endParaRPr>
          </a:p>
        </p:txBody>
      </p:sp>
      <p:sp>
        <p:nvSpPr>
          <p:cNvPr id="7" name="Slide Number Placeholder 6"/>
          <p:cNvSpPr>
            <a:spLocks noGrp="1"/>
          </p:cNvSpPr>
          <p:nvPr>
            <p:ph type="sldNum" sz="quarter" idx="12"/>
          </p:nvPr>
        </p:nvSpPr>
        <p:spPr/>
        <p:txBody>
          <a:bodyPr/>
          <a:lstStyle/>
          <a:p>
            <a:fld id="{59AE1649-C190-1E44-AAD5-C129AA553731}" type="slidenum">
              <a:rPr lang="en-US" smtClean="0">
                <a:solidFill>
                  <a:srgbClr val="008000">
                    <a:tint val="75000"/>
                  </a:srgbClr>
                </a:solidFill>
              </a:rPr>
              <a:pPr/>
              <a:t>‹#›</a:t>
            </a:fld>
            <a:endParaRPr lang="en-US" dirty="0">
              <a:solidFill>
                <a:srgbClr val="008000">
                  <a:tint val="75000"/>
                </a:srgbClr>
              </a:solidFill>
            </a:endParaRPr>
          </a:p>
        </p:txBody>
      </p:sp>
      <p:pic>
        <p:nvPicPr>
          <p:cNvPr id="8" name="Picture 7" descr="FSD PPP Temp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03169"/>
            <a:ext cx="12192000" cy="1064029"/>
          </a:xfrm>
          <a:prstGeom prst="rect">
            <a:avLst/>
          </a:prstGeom>
        </p:spPr>
      </p:pic>
    </p:spTree>
    <p:extLst>
      <p:ext uri="{BB962C8B-B14F-4D97-AF65-F5344CB8AC3E}">
        <p14:creationId xmlns:p14="http://schemas.microsoft.com/office/powerpoint/2010/main" val="237529301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8000">
                  <a:tint val="75000"/>
                </a:srgbClr>
              </a:solidFill>
            </a:endParaRPr>
          </a:p>
        </p:txBody>
      </p:sp>
      <p:sp>
        <p:nvSpPr>
          <p:cNvPr id="6" name="Slide Number Placeholder 5"/>
          <p:cNvSpPr>
            <a:spLocks noGrp="1"/>
          </p:cNvSpPr>
          <p:nvPr>
            <p:ph type="sldNum" sz="quarter" idx="12"/>
          </p:nvPr>
        </p:nvSpPr>
        <p:spPr/>
        <p:txBody>
          <a:bodyPr/>
          <a:lstStyle/>
          <a:p>
            <a:fld id="{59AE1649-C190-1E44-AAD5-C129AA553731}" type="slidenum">
              <a:rPr lang="en-US" smtClean="0">
                <a:solidFill>
                  <a:srgbClr val="008000">
                    <a:tint val="75000"/>
                  </a:srgbClr>
                </a:solidFill>
              </a:rPr>
              <a:pPr/>
              <a:t>‹#›</a:t>
            </a:fld>
            <a:endParaRPr lang="en-US" dirty="0">
              <a:solidFill>
                <a:srgbClr val="008000">
                  <a:tint val="75000"/>
                </a:srgbClr>
              </a:solidFill>
            </a:endParaRPr>
          </a:p>
        </p:txBody>
      </p:sp>
      <p:pic>
        <p:nvPicPr>
          <p:cNvPr id="7" name="Picture 6" descr="FSD PPP Temp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03169"/>
            <a:ext cx="12192000" cy="1064029"/>
          </a:xfrm>
          <a:prstGeom prst="rect">
            <a:avLst/>
          </a:prstGeom>
        </p:spPr>
      </p:pic>
    </p:spTree>
    <p:extLst>
      <p:ext uri="{BB962C8B-B14F-4D97-AF65-F5344CB8AC3E}">
        <p14:creationId xmlns:p14="http://schemas.microsoft.com/office/powerpoint/2010/main" val="219978843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8000">
                  <a:tint val="75000"/>
                </a:srgbClr>
              </a:solidFill>
            </a:endParaRPr>
          </a:p>
        </p:txBody>
      </p:sp>
      <p:sp>
        <p:nvSpPr>
          <p:cNvPr id="6" name="Slide Number Placeholder 5"/>
          <p:cNvSpPr>
            <a:spLocks noGrp="1"/>
          </p:cNvSpPr>
          <p:nvPr>
            <p:ph type="sldNum" sz="quarter" idx="12"/>
          </p:nvPr>
        </p:nvSpPr>
        <p:spPr/>
        <p:txBody>
          <a:bodyPr/>
          <a:lstStyle/>
          <a:p>
            <a:fld id="{59AE1649-C190-1E44-AAD5-C129AA553731}" type="slidenum">
              <a:rPr lang="en-US" smtClean="0">
                <a:solidFill>
                  <a:srgbClr val="008000">
                    <a:tint val="75000"/>
                  </a:srgbClr>
                </a:solidFill>
              </a:rPr>
              <a:pPr/>
              <a:t>‹#›</a:t>
            </a:fld>
            <a:endParaRPr lang="en-US" dirty="0">
              <a:solidFill>
                <a:srgbClr val="008000">
                  <a:tint val="75000"/>
                </a:srgbClr>
              </a:solidFill>
            </a:endParaRPr>
          </a:p>
        </p:txBody>
      </p:sp>
      <p:pic>
        <p:nvPicPr>
          <p:cNvPr id="7" name="Picture 6" descr="FSD PPP Temp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803169"/>
            <a:ext cx="12192000" cy="1064029"/>
          </a:xfrm>
          <a:prstGeom prst="rect">
            <a:avLst/>
          </a:prstGeom>
        </p:spPr>
      </p:pic>
    </p:spTree>
    <p:extLst>
      <p:ext uri="{BB962C8B-B14F-4D97-AF65-F5344CB8AC3E}">
        <p14:creationId xmlns:p14="http://schemas.microsoft.com/office/powerpoint/2010/main" val="405038707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solidFill>
                  <a:srgbClr val="000000"/>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sz="2800">
                <a:solidFill>
                  <a:srgbClr val="000000"/>
                </a:solidFill>
              </a:defRPr>
            </a:lvl1pPr>
            <a:lvl2pPr marL="914400" indent="-457200">
              <a:buFont typeface="Wingdings" panose="05000000000000000000" pitchFamily="2" charset="2"/>
              <a:buChar char="Ø"/>
              <a:defRPr>
                <a:solidFill>
                  <a:srgbClr val="000000"/>
                </a:solidFill>
              </a:defRPr>
            </a:lvl2pPr>
            <a:lvl3pPr marL="1143000" indent="-228600">
              <a:buFont typeface="Arial" panose="020B0604020202020204"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A</a:t>
            </a:r>
          </a:p>
          <a:p>
            <a:pPr lvl="2"/>
            <a:r>
              <a:rPr lang="en-US" dirty="0"/>
              <a:t>A</a:t>
            </a:r>
          </a:p>
        </p:txBody>
      </p:sp>
      <p:sp>
        <p:nvSpPr>
          <p:cNvPr id="4" name="Date Placeholder 3"/>
          <p:cNvSpPr>
            <a:spLocks noGrp="1"/>
          </p:cNvSpPr>
          <p:nvPr>
            <p:ph type="dt" sz="half" idx="10"/>
          </p:nvPr>
        </p:nvSpPr>
        <p:spPr/>
        <p:txBody>
          <a:bodyPr/>
          <a:lstStyle/>
          <a:p>
            <a:fld id="{532762D3-DF72-D540-898C-C4A40E3E62D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a:extLst>
              <a:ext uri="{FF2B5EF4-FFF2-40B4-BE49-F238E27FC236}">
                <a16:creationId xmlns:a16="http://schemas.microsoft.com/office/drawing/2014/main" id="{6364A6DA-5F81-4D08-96E7-1F2CD32B4C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1360" y="389880"/>
            <a:ext cx="11449280" cy="6078239"/>
          </a:xfrm>
          <a:prstGeom prst="rect">
            <a:avLst/>
          </a:prstGeom>
        </p:spPr>
      </p:pic>
    </p:spTree>
    <p:extLst>
      <p:ext uri="{BB962C8B-B14F-4D97-AF65-F5344CB8AC3E}">
        <p14:creationId xmlns:p14="http://schemas.microsoft.com/office/powerpoint/2010/main" val="1513220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67BE-ED49-435D-81E9-27F94B00DC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14CE31-92F0-4C68-9AC1-4C4C1575161F}"/>
              </a:ext>
            </a:extLst>
          </p:cNvPr>
          <p:cNvSpPr>
            <a:spLocks noGrp="1"/>
          </p:cNvSpPr>
          <p:nvPr>
            <p:ph type="dt" sz="half" idx="10"/>
          </p:nvPr>
        </p:nvSpPr>
        <p:spPr/>
        <p:txBody>
          <a:bodyPr/>
          <a:lstStyle/>
          <a:p>
            <a:fld id="{532762D3-DF72-D540-898C-C4A40E3E62D9}" type="datetimeFigureOut">
              <a:rPr lang="en-US" smtClean="0"/>
              <a:t>10/22/2024</a:t>
            </a:fld>
            <a:endParaRPr lang="en-US"/>
          </a:p>
        </p:txBody>
      </p:sp>
      <p:sp>
        <p:nvSpPr>
          <p:cNvPr id="4" name="Footer Placeholder 3">
            <a:extLst>
              <a:ext uri="{FF2B5EF4-FFF2-40B4-BE49-F238E27FC236}">
                <a16:creationId xmlns:a16="http://schemas.microsoft.com/office/drawing/2014/main" id="{52AFA2F7-ED04-4498-8D85-615DB300DF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05330C-38F8-4BC4-82E8-6200C9E6BBE3}"/>
              </a:ext>
            </a:extLst>
          </p:cNvPr>
          <p:cNvSpPr>
            <a:spLocks noGrp="1"/>
          </p:cNvSpPr>
          <p:nvPr>
            <p:ph type="sldNum" sz="quarter" idx="12"/>
          </p:nvPr>
        </p:nvSpPr>
        <p:spPr/>
        <p:txBody>
          <a:bodyPr/>
          <a:lstStyle/>
          <a:p>
            <a:fld id="{59AE1649-C190-1E44-AAD5-C129AA553731}" type="slidenum">
              <a:rPr lang="en-US" smtClean="0"/>
              <a:t>‹#›</a:t>
            </a:fld>
            <a:endParaRPr lang="en-US"/>
          </a:p>
        </p:txBody>
      </p:sp>
    </p:spTree>
    <p:extLst>
      <p:ext uri="{BB962C8B-B14F-4D97-AF65-F5344CB8AC3E}">
        <p14:creationId xmlns:p14="http://schemas.microsoft.com/office/powerpoint/2010/main" val="164286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2493063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591454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9329193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283" y="0"/>
            <a:ext cx="12215284"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 y="0"/>
            <a:ext cx="3594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56783" y="4406901"/>
            <a:ext cx="7969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356783" y="2906713"/>
            <a:ext cx="79695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7673992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114356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980020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0562668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4" name="Footer Placeholder 2"/>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5" name="Slide Number Placeholder 3"/>
          <p:cNvSpPr>
            <a:spLocks noGrp="1"/>
          </p:cNvSpPr>
          <p:nvPr>
            <p:ph type="sldNum" sz="quarter" idx="12"/>
          </p:nvPr>
        </p:nvSpPr>
        <p:spPr/>
        <p:txBody>
          <a:bodyPr/>
          <a:lstStyle>
            <a:lvl1pPr>
              <a:defRPr/>
            </a:lvl1pPr>
          </a:lstStyle>
          <a:p>
            <a:pPr>
              <a:defRPr/>
            </a:pPr>
            <a:fld id="{28CC7466-02B4-41E3-894E-0637EF17B883}"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1633221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8" name="Slide Number Placeholder 6"/>
          <p:cNvSpPr>
            <a:spLocks noGrp="1"/>
          </p:cNvSpPr>
          <p:nvPr>
            <p:ph type="sldNum" sz="quarter" idx="12"/>
          </p:nvPr>
        </p:nvSpPr>
        <p:spPr/>
        <p:txBody>
          <a:bodyPr/>
          <a:lstStyle>
            <a:lvl1pPr>
              <a:defRPr/>
            </a:lvl1pPr>
          </a:lstStyle>
          <a:p>
            <a:pPr>
              <a:defRPr/>
            </a:pPr>
            <a:fld id="{FBE929D8-AA2A-4532-951C-5A38133B2446}"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31948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8" name="Slide Number Placeholder 6"/>
          <p:cNvSpPr>
            <a:spLocks noGrp="1"/>
          </p:cNvSpPr>
          <p:nvPr>
            <p:ph type="sldNum" sz="quarter" idx="12"/>
          </p:nvPr>
        </p:nvSpPr>
        <p:spPr/>
        <p:txBody>
          <a:bodyPr/>
          <a:lstStyle>
            <a:lvl1pPr>
              <a:defRPr/>
            </a:lvl1pPr>
          </a:lstStyle>
          <a:p>
            <a:pPr>
              <a:defRPr/>
            </a:pPr>
            <a:fld id="{9AC335DC-9DA0-4F8F-BEBD-292E69251A32}"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931587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7" name="Slide Number Placeholder 5"/>
          <p:cNvSpPr>
            <a:spLocks noGrp="1"/>
          </p:cNvSpPr>
          <p:nvPr>
            <p:ph type="sldNum" sz="quarter" idx="12"/>
          </p:nvPr>
        </p:nvSpPr>
        <p:spPr/>
        <p:txBody>
          <a:bodyPr/>
          <a:lstStyle>
            <a:lvl1pPr>
              <a:defRPr/>
            </a:lvl1pPr>
          </a:lstStyle>
          <a:p>
            <a:pPr>
              <a:defRPr/>
            </a:pPr>
            <a:fld id="{1F648DAD-EE5D-4320-87F7-70E3EF34959D}"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6308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1437018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7" name="Slide Number Placeholder 5"/>
          <p:cNvSpPr>
            <a:spLocks noGrp="1"/>
          </p:cNvSpPr>
          <p:nvPr>
            <p:ph type="sldNum" sz="quarter" idx="12"/>
          </p:nvPr>
        </p:nvSpPr>
        <p:spPr/>
        <p:txBody>
          <a:bodyPr/>
          <a:lstStyle>
            <a:lvl1pPr>
              <a:defRPr/>
            </a:lvl1pPr>
          </a:lstStyle>
          <a:p>
            <a:pPr>
              <a:defRPr/>
            </a:pPr>
            <a:fld id="{CCF2A3C6-EB75-412E-AE69-58A72A383DBC}"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2845982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294"/>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118"/>
            </a:lvl1pPr>
            <a:lvl2pPr marL="403433" indent="0" algn="ctr">
              <a:buNone/>
              <a:defRPr sz="1765"/>
            </a:lvl2pPr>
            <a:lvl3pPr marL="806867" indent="0" algn="ctr">
              <a:buNone/>
              <a:defRPr sz="1588"/>
            </a:lvl3pPr>
            <a:lvl4pPr marL="1210300" indent="0" algn="ctr">
              <a:buNone/>
              <a:defRPr sz="1412"/>
            </a:lvl4pPr>
            <a:lvl5pPr marL="1613733" indent="0" algn="ctr">
              <a:buNone/>
              <a:defRPr sz="1412"/>
            </a:lvl5pPr>
            <a:lvl6pPr marL="2017166" indent="0" algn="ctr">
              <a:buNone/>
              <a:defRPr sz="1412"/>
            </a:lvl6pPr>
            <a:lvl7pPr marL="2420600" indent="0" algn="ctr">
              <a:buNone/>
              <a:defRPr sz="1412"/>
            </a:lvl7pPr>
            <a:lvl8pPr marL="2824033" indent="0" algn="ctr">
              <a:buNone/>
              <a:defRPr sz="1412"/>
            </a:lvl8pPr>
            <a:lvl9pPr marL="3227466" indent="0" algn="ctr">
              <a:buNone/>
              <a:defRPr sz="141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0343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3503118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0343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19910362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5294"/>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118">
                <a:solidFill>
                  <a:schemeClr val="tx1"/>
                </a:solidFill>
              </a:defRPr>
            </a:lvl1pPr>
            <a:lvl2pPr marL="403433" indent="0">
              <a:buNone/>
              <a:defRPr sz="1765">
                <a:solidFill>
                  <a:schemeClr val="tx1">
                    <a:tint val="75000"/>
                  </a:schemeClr>
                </a:solidFill>
              </a:defRPr>
            </a:lvl2pPr>
            <a:lvl3pPr marL="806867" indent="0">
              <a:buNone/>
              <a:defRPr sz="1588">
                <a:solidFill>
                  <a:schemeClr val="tx1">
                    <a:tint val="75000"/>
                  </a:schemeClr>
                </a:solidFill>
              </a:defRPr>
            </a:lvl3pPr>
            <a:lvl4pPr marL="1210300" indent="0">
              <a:buNone/>
              <a:defRPr sz="1412">
                <a:solidFill>
                  <a:schemeClr val="tx1">
                    <a:tint val="75000"/>
                  </a:schemeClr>
                </a:solidFill>
              </a:defRPr>
            </a:lvl4pPr>
            <a:lvl5pPr marL="1613733" indent="0">
              <a:buNone/>
              <a:defRPr sz="1412">
                <a:solidFill>
                  <a:schemeClr val="tx1">
                    <a:tint val="75000"/>
                  </a:schemeClr>
                </a:solidFill>
              </a:defRPr>
            </a:lvl5pPr>
            <a:lvl6pPr marL="2017166" indent="0">
              <a:buNone/>
              <a:defRPr sz="1412">
                <a:solidFill>
                  <a:schemeClr val="tx1">
                    <a:tint val="75000"/>
                  </a:schemeClr>
                </a:solidFill>
              </a:defRPr>
            </a:lvl6pPr>
            <a:lvl7pPr marL="2420600" indent="0">
              <a:buNone/>
              <a:defRPr sz="1412">
                <a:solidFill>
                  <a:schemeClr val="tx1">
                    <a:tint val="75000"/>
                  </a:schemeClr>
                </a:solidFill>
              </a:defRPr>
            </a:lvl7pPr>
            <a:lvl8pPr marL="2824033" indent="0">
              <a:buNone/>
              <a:defRPr sz="1412">
                <a:solidFill>
                  <a:schemeClr val="tx1">
                    <a:tint val="75000"/>
                  </a:schemeClr>
                </a:solidFill>
              </a:defRPr>
            </a:lvl8pPr>
            <a:lvl9pPr marL="3227466" indent="0">
              <a:buNone/>
              <a:defRPr sz="141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0343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18444295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0343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224085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03433"/>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2122209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03433"/>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36344447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03433"/>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36650576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24"/>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a:t>Edit Master text styles</a:t>
            </a:r>
          </a:p>
        </p:txBody>
      </p:sp>
      <p:sp>
        <p:nvSpPr>
          <p:cNvPr id="5" name="Date Placeholder 4"/>
          <p:cNvSpPr>
            <a:spLocks noGrp="1"/>
          </p:cNvSpPr>
          <p:nvPr>
            <p:ph type="dt" sz="half" idx="10"/>
          </p:nvPr>
        </p:nvSpPr>
        <p:spPr/>
        <p:txBody>
          <a:body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0343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5791798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24"/>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824"/>
            </a:lvl1pPr>
            <a:lvl2pPr marL="403433" indent="0">
              <a:buNone/>
              <a:defRPr sz="2471"/>
            </a:lvl2pPr>
            <a:lvl3pPr marL="806867" indent="0">
              <a:buNone/>
              <a:defRPr sz="2118"/>
            </a:lvl3pPr>
            <a:lvl4pPr marL="1210300" indent="0">
              <a:buNone/>
              <a:defRPr sz="1765"/>
            </a:lvl4pPr>
            <a:lvl5pPr marL="1613733" indent="0">
              <a:buNone/>
              <a:defRPr sz="1765"/>
            </a:lvl5pPr>
            <a:lvl6pPr marL="2017166" indent="0">
              <a:buNone/>
              <a:defRPr sz="1765"/>
            </a:lvl6pPr>
            <a:lvl7pPr marL="2420600" indent="0">
              <a:buNone/>
              <a:defRPr sz="1765"/>
            </a:lvl7pPr>
            <a:lvl8pPr marL="2824033" indent="0">
              <a:buNone/>
              <a:defRPr sz="1765"/>
            </a:lvl8pPr>
            <a:lvl9pPr marL="3227466" indent="0">
              <a:buNone/>
              <a:defRPr sz="1765"/>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a:t>Edit Master text styles</a:t>
            </a:r>
          </a:p>
        </p:txBody>
      </p:sp>
      <p:sp>
        <p:nvSpPr>
          <p:cNvPr id="5" name="Date Placeholder 4"/>
          <p:cNvSpPr>
            <a:spLocks noGrp="1"/>
          </p:cNvSpPr>
          <p:nvPr>
            <p:ph type="dt" sz="half" idx="10"/>
          </p:nvPr>
        </p:nvSpPr>
        <p:spPr/>
        <p:txBody>
          <a:body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0343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27563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2219529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0343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990319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0343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41314686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0007C2-6143-42CA-AFF7-C28D1457A16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1DDA-181B-4056-AF16-B2D7AA9D7730}" type="slidenum">
              <a:rPr lang="en-US" smtClean="0"/>
              <a:t>‹#›</a:t>
            </a:fld>
            <a:endParaRPr lang="en-US"/>
          </a:p>
        </p:txBody>
      </p:sp>
    </p:spTree>
    <p:extLst>
      <p:ext uri="{BB962C8B-B14F-4D97-AF65-F5344CB8AC3E}">
        <p14:creationId xmlns:p14="http://schemas.microsoft.com/office/powerpoint/2010/main" val="3781997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007C2-6143-42CA-AFF7-C28D1457A16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1DDA-181B-4056-AF16-B2D7AA9D7730}" type="slidenum">
              <a:rPr lang="en-US" smtClean="0"/>
              <a:t>‹#›</a:t>
            </a:fld>
            <a:endParaRPr lang="en-US"/>
          </a:p>
        </p:txBody>
      </p:sp>
    </p:spTree>
    <p:extLst>
      <p:ext uri="{BB962C8B-B14F-4D97-AF65-F5344CB8AC3E}">
        <p14:creationId xmlns:p14="http://schemas.microsoft.com/office/powerpoint/2010/main" val="716416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0007C2-6143-42CA-AFF7-C28D1457A16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1DDA-181B-4056-AF16-B2D7AA9D7730}" type="slidenum">
              <a:rPr lang="en-US" smtClean="0"/>
              <a:t>‹#›</a:t>
            </a:fld>
            <a:endParaRPr lang="en-US"/>
          </a:p>
        </p:txBody>
      </p:sp>
    </p:spTree>
    <p:extLst>
      <p:ext uri="{BB962C8B-B14F-4D97-AF65-F5344CB8AC3E}">
        <p14:creationId xmlns:p14="http://schemas.microsoft.com/office/powerpoint/2010/main" val="754332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0007C2-6143-42CA-AFF7-C28D1457A166}"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91DDA-181B-4056-AF16-B2D7AA9D7730}" type="slidenum">
              <a:rPr lang="en-US" smtClean="0"/>
              <a:t>‹#›</a:t>
            </a:fld>
            <a:endParaRPr lang="en-US"/>
          </a:p>
        </p:txBody>
      </p:sp>
    </p:spTree>
    <p:extLst>
      <p:ext uri="{BB962C8B-B14F-4D97-AF65-F5344CB8AC3E}">
        <p14:creationId xmlns:p14="http://schemas.microsoft.com/office/powerpoint/2010/main" val="626285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0007C2-6143-42CA-AFF7-C28D1457A166}"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91DDA-181B-4056-AF16-B2D7AA9D7730}" type="slidenum">
              <a:rPr lang="en-US" smtClean="0"/>
              <a:t>‹#›</a:t>
            </a:fld>
            <a:endParaRPr lang="en-US"/>
          </a:p>
        </p:txBody>
      </p:sp>
    </p:spTree>
    <p:extLst>
      <p:ext uri="{BB962C8B-B14F-4D97-AF65-F5344CB8AC3E}">
        <p14:creationId xmlns:p14="http://schemas.microsoft.com/office/powerpoint/2010/main" val="3128464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0007C2-6143-42CA-AFF7-C28D1457A166}"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91DDA-181B-4056-AF16-B2D7AA9D7730}" type="slidenum">
              <a:rPr lang="en-US" smtClean="0"/>
              <a:t>‹#›</a:t>
            </a:fld>
            <a:endParaRPr lang="en-US"/>
          </a:p>
        </p:txBody>
      </p:sp>
    </p:spTree>
    <p:extLst>
      <p:ext uri="{BB962C8B-B14F-4D97-AF65-F5344CB8AC3E}">
        <p14:creationId xmlns:p14="http://schemas.microsoft.com/office/powerpoint/2010/main" val="2230734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007C2-6143-42CA-AFF7-C28D1457A166}"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91DDA-181B-4056-AF16-B2D7AA9D7730}" type="slidenum">
              <a:rPr lang="en-US" smtClean="0"/>
              <a:t>‹#›</a:t>
            </a:fld>
            <a:endParaRPr lang="en-US"/>
          </a:p>
        </p:txBody>
      </p:sp>
    </p:spTree>
    <p:extLst>
      <p:ext uri="{BB962C8B-B14F-4D97-AF65-F5344CB8AC3E}">
        <p14:creationId xmlns:p14="http://schemas.microsoft.com/office/powerpoint/2010/main" val="2691202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0007C2-6143-42CA-AFF7-C28D1457A166}"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91DDA-181B-4056-AF16-B2D7AA9D7730}" type="slidenum">
              <a:rPr lang="en-US" smtClean="0"/>
              <a:t>‹#›</a:t>
            </a:fld>
            <a:endParaRPr lang="en-US"/>
          </a:p>
        </p:txBody>
      </p:sp>
    </p:spTree>
    <p:extLst>
      <p:ext uri="{BB962C8B-B14F-4D97-AF65-F5344CB8AC3E}">
        <p14:creationId xmlns:p14="http://schemas.microsoft.com/office/powerpoint/2010/main" val="1534426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6257842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0007C2-6143-42CA-AFF7-C28D1457A166}"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91DDA-181B-4056-AF16-B2D7AA9D7730}" type="slidenum">
              <a:rPr lang="en-US" smtClean="0"/>
              <a:t>‹#›</a:t>
            </a:fld>
            <a:endParaRPr lang="en-US"/>
          </a:p>
        </p:txBody>
      </p:sp>
    </p:spTree>
    <p:extLst>
      <p:ext uri="{BB962C8B-B14F-4D97-AF65-F5344CB8AC3E}">
        <p14:creationId xmlns:p14="http://schemas.microsoft.com/office/powerpoint/2010/main" val="2276438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007C2-6143-42CA-AFF7-C28D1457A16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1DDA-181B-4056-AF16-B2D7AA9D7730}" type="slidenum">
              <a:rPr lang="en-US" smtClean="0"/>
              <a:t>‹#›</a:t>
            </a:fld>
            <a:endParaRPr lang="en-US"/>
          </a:p>
        </p:txBody>
      </p:sp>
    </p:spTree>
    <p:extLst>
      <p:ext uri="{BB962C8B-B14F-4D97-AF65-F5344CB8AC3E}">
        <p14:creationId xmlns:p14="http://schemas.microsoft.com/office/powerpoint/2010/main" val="1214192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007C2-6143-42CA-AFF7-C28D1457A166}"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1DDA-181B-4056-AF16-B2D7AA9D7730}" type="slidenum">
              <a:rPr lang="en-US" smtClean="0"/>
              <a:t>‹#›</a:t>
            </a:fld>
            <a:endParaRPr lang="en-US"/>
          </a:p>
        </p:txBody>
      </p:sp>
    </p:spTree>
    <p:extLst>
      <p:ext uri="{BB962C8B-B14F-4D97-AF65-F5344CB8AC3E}">
        <p14:creationId xmlns:p14="http://schemas.microsoft.com/office/powerpoint/2010/main" val="30568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2762D3-DF72-D540-898C-C4A40E3E62D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grpSp>
        <p:nvGrpSpPr>
          <p:cNvPr id="9" name="Group 8">
            <a:extLst>
              <a:ext uri="{FF2B5EF4-FFF2-40B4-BE49-F238E27FC236}">
                <a16:creationId xmlns:a16="http://schemas.microsoft.com/office/drawing/2014/main" id="{05CA65A3-B8BC-41A3-92B8-774DA53A35C8}"/>
              </a:ext>
            </a:extLst>
          </p:cNvPr>
          <p:cNvGrpSpPr/>
          <p:nvPr userDrawn="1"/>
        </p:nvGrpSpPr>
        <p:grpSpPr>
          <a:xfrm>
            <a:off x="-494554" y="-135734"/>
            <a:ext cx="12686554" cy="1696739"/>
            <a:chOff x="-494554" y="-135734"/>
            <a:chExt cx="12686554" cy="1696739"/>
          </a:xfrm>
        </p:grpSpPr>
        <p:sp>
          <p:nvSpPr>
            <p:cNvPr id="10" name="Rectangle 1">
              <a:extLst>
                <a:ext uri="{FF2B5EF4-FFF2-40B4-BE49-F238E27FC236}">
                  <a16:creationId xmlns:a16="http://schemas.microsoft.com/office/drawing/2014/main" id="{BD3B86D4-1F66-45EB-BA7A-C4197A6327AF}"/>
                </a:ext>
              </a:extLst>
            </p:cNvPr>
            <p:cNvSpPr/>
            <p:nvPr/>
          </p:nvSpPr>
          <p:spPr>
            <a:xfrm>
              <a:off x="587189" y="-14358"/>
              <a:ext cx="11604811" cy="1351419"/>
            </a:xfrm>
            <a:custGeom>
              <a:avLst/>
              <a:gdLst>
                <a:gd name="connsiteX0" fmla="*/ 0 w 12192000"/>
                <a:gd name="connsiteY0" fmla="*/ 0 h 1337062"/>
                <a:gd name="connsiteX1" fmla="*/ 12192000 w 12192000"/>
                <a:gd name="connsiteY1" fmla="*/ 0 h 1337062"/>
                <a:gd name="connsiteX2" fmla="*/ 12192000 w 12192000"/>
                <a:gd name="connsiteY2" fmla="*/ 1337062 h 1337062"/>
                <a:gd name="connsiteX3" fmla="*/ 0 w 12192000"/>
                <a:gd name="connsiteY3" fmla="*/ 1337062 h 1337062"/>
                <a:gd name="connsiteX4" fmla="*/ 0 w 12192000"/>
                <a:gd name="connsiteY4" fmla="*/ 0 h 1337062"/>
                <a:gd name="connsiteX0" fmla="*/ 0 w 12192000"/>
                <a:gd name="connsiteY0" fmla="*/ 0 h 1337062"/>
                <a:gd name="connsiteX1" fmla="*/ 9167446 w 12192000"/>
                <a:gd name="connsiteY1" fmla="*/ 11723 h 1337062"/>
                <a:gd name="connsiteX2" fmla="*/ 12192000 w 12192000"/>
                <a:gd name="connsiteY2" fmla="*/ 1337062 h 1337062"/>
                <a:gd name="connsiteX3" fmla="*/ 0 w 12192000"/>
                <a:gd name="connsiteY3" fmla="*/ 1337062 h 1337062"/>
                <a:gd name="connsiteX4" fmla="*/ 0 w 12192000"/>
                <a:gd name="connsiteY4" fmla="*/ 0 h 1337062"/>
                <a:gd name="connsiteX0" fmla="*/ 0 w 10269415"/>
                <a:gd name="connsiteY0" fmla="*/ 0 h 1348785"/>
                <a:gd name="connsiteX1" fmla="*/ 9167446 w 10269415"/>
                <a:gd name="connsiteY1" fmla="*/ 11723 h 1348785"/>
                <a:gd name="connsiteX2" fmla="*/ 10269415 w 10269415"/>
                <a:gd name="connsiteY2" fmla="*/ 1348785 h 1348785"/>
                <a:gd name="connsiteX3" fmla="*/ 0 w 10269415"/>
                <a:gd name="connsiteY3" fmla="*/ 1337062 h 1348785"/>
                <a:gd name="connsiteX4" fmla="*/ 0 w 10269415"/>
                <a:gd name="connsiteY4" fmla="*/ 0 h 1348785"/>
                <a:gd name="connsiteX0" fmla="*/ 0 w 10443796"/>
                <a:gd name="connsiteY0" fmla="*/ 7327 h 1356112"/>
                <a:gd name="connsiteX1" fmla="*/ 10443796 w 10443796"/>
                <a:gd name="connsiteY1" fmla="*/ 0 h 1356112"/>
                <a:gd name="connsiteX2" fmla="*/ 10269415 w 10443796"/>
                <a:gd name="connsiteY2" fmla="*/ 1356112 h 1356112"/>
                <a:gd name="connsiteX3" fmla="*/ 0 w 10443796"/>
                <a:gd name="connsiteY3" fmla="*/ 1344389 h 1356112"/>
                <a:gd name="connsiteX4" fmla="*/ 0 w 10443796"/>
                <a:gd name="connsiteY4" fmla="*/ 7327 h 135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3796" h="1356112">
                  <a:moveTo>
                    <a:pt x="0" y="7327"/>
                  </a:moveTo>
                  <a:lnTo>
                    <a:pt x="10443796" y="0"/>
                  </a:lnTo>
                  <a:lnTo>
                    <a:pt x="10269415" y="1356112"/>
                  </a:lnTo>
                  <a:lnTo>
                    <a:pt x="0" y="1344389"/>
                  </a:lnTo>
                  <a:lnTo>
                    <a:pt x="0" y="7327"/>
                  </a:lnTo>
                  <a:close/>
                </a:path>
              </a:pathLst>
            </a:custGeom>
            <a:solidFill>
              <a:srgbClr val="FDB82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
              <a:extLst>
                <a:ext uri="{FF2B5EF4-FFF2-40B4-BE49-F238E27FC236}">
                  <a16:creationId xmlns:a16="http://schemas.microsoft.com/office/drawing/2014/main" id="{B5448498-D63C-49ED-8F78-18B876693879}"/>
                </a:ext>
              </a:extLst>
            </p:cNvPr>
            <p:cNvSpPr/>
            <p:nvPr/>
          </p:nvSpPr>
          <p:spPr>
            <a:xfrm>
              <a:off x="-1" y="-19049"/>
              <a:ext cx="11798905" cy="1542238"/>
            </a:xfrm>
            <a:custGeom>
              <a:avLst/>
              <a:gdLst>
                <a:gd name="connsiteX0" fmla="*/ 0 w 12192000"/>
                <a:gd name="connsiteY0" fmla="*/ 0 h 1337062"/>
                <a:gd name="connsiteX1" fmla="*/ 12192000 w 12192000"/>
                <a:gd name="connsiteY1" fmla="*/ 0 h 1337062"/>
                <a:gd name="connsiteX2" fmla="*/ 12192000 w 12192000"/>
                <a:gd name="connsiteY2" fmla="*/ 1337062 h 1337062"/>
                <a:gd name="connsiteX3" fmla="*/ 0 w 12192000"/>
                <a:gd name="connsiteY3" fmla="*/ 1337062 h 1337062"/>
                <a:gd name="connsiteX4" fmla="*/ 0 w 12192000"/>
                <a:gd name="connsiteY4" fmla="*/ 0 h 1337062"/>
                <a:gd name="connsiteX0" fmla="*/ 0 w 12192000"/>
                <a:gd name="connsiteY0" fmla="*/ 0 h 1337062"/>
                <a:gd name="connsiteX1" fmla="*/ 9167446 w 12192000"/>
                <a:gd name="connsiteY1" fmla="*/ 11723 h 1337062"/>
                <a:gd name="connsiteX2" fmla="*/ 12192000 w 12192000"/>
                <a:gd name="connsiteY2" fmla="*/ 1337062 h 1337062"/>
                <a:gd name="connsiteX3" fmla="*/ 0 w 12192000"/>
                <a:gd name="connsiteY3" fmla="*/ 1337062 h 1337062"/>
                <a:gd name="connsiteX4" fmla="*/ 0 w 12192000"/>
                <a:gd name="connsiteY4" fmla="*/ 0 h 1337062"/>
                <a:gd name="connsiteX0" fmla="*/ 0 w 10269415"/>
                <a:gd name="connsiteY0" fmla="*/ 0 h 1348785"/>
                <a:gd name="connsiteX1" fmla="*/ 9167446 w 10269415"/>
                <a:gd name="connsiteY1" fmla="*/ 11723 h 1348785"/>
                <a:gd name="connsiteX2" fmla="*/ 10269415 w 10269415"/>
                <a:gd name="connsiteY2" fmla="*/ 1348785 h 1348785"/>
                <a:gd name="connsiteX3" fmla="*/ 0 w 10269415"/>
                <a:gd name="connsiteY3" fmla="*/ 1337062 h 1348785"/>
                <a:gd name="connsiteX4" fmla="*/ 0 w 10269415"/>
                <a:gd name="connsiteY4" fmla="*/ 0 h 1348785"/>
                <a:gd name="connsiteX0" fmla="*/ 0 w 10443796"/>
                <a:gd name="connsiteY0" fmla="*/ 20333 h 1369118"/>
                <a:gd name="connsiteX1" fmla="*/ 10443796 w 10443796"/>
                <a:gd name="connsiteY1" fmla="*/ 0 h 1369118"/>
                <a:gd name="connsiteX2" fmla="*/ 10269415 w 10443796"/>
                <a:gd name="connsiteY2" fmla="*/ 1369118 h 1369118"/>
                <a:gd name="connsiteX3" fmla="*/ 0 w 10443796"/>
                <a:gd name="connsiteY3" fmla="*/ 1357395 h 1369118"/>
                <a:gd name="connsiteX4" fmla="*/ 0 w 10443796"/>
                <a:gd name="connsiteY4" fmla="*/ 20333 h 1369118"/>
                <a:gd name="connsiteX0" fmla="*/ 0 w 10443796"/>
                <a:gd name="connsiteY0" fmla="*/ 20333 h 1377626"/>
                <a:gd name="connsiteX1" fmla="*/ 10443796 w 10443796"/>
                <a:gd name="connsiteY1" fmla="*/ 0 h 1377626"/>
                <a:gd name="connsiteX2" fmla="*/ 10210398 w 10443796"/>
                <a:gd name="connsiteY2" fmla="*/ 1377626 h 1377626"/>
                <a:gd name="connsiteX3" fmla="*/ 0 w 10443796"/>
                <a:gd name="connsiteY3" fmla="*/ 1357395 h 1377626"/>
                <a:gd name="connsiteX4" fmla="*/ 0 w 10443796"/>
                <a:gd name="connsiteY4" fmla="*/ 20333 h 13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3796" h="1377626">
                  <a:moveTo>
                    <a:pt x="0" y="20333"/>
                  </a:moveTo>
                  <a:lnTo>
                    <a:pt x="10443796" y="0"/>
                  </a:lnTo>
                  <a:lnTo>
                    <a:pt x="10210398" y="1377626"/>
                  </a:lnTo>
                  <a:lnTo>
                    <a:pt x="0" y="1357395"/>
                  </a:lnTo>
                  <a:lnTo>
                    <a:pt x="0" y="20333"/>
                  </a:lnTo>
                  <a:close/>
                </a:path>
              </a:pathLst>
            </a:cu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
              <a:extLst>
                <a:ext uri="{FF2B5EF4-FFF2-40B4-BE49-F238E27FC236}">
                  <a16:creationId xmlns:a16="http://schemas.microsoft.com/office/drawing/2014/main" id="{967E2D80-ECC3-4374-9077-157AE5C2F476}"/>
                </a:ext>
              </a:extLst>
            </p:cNvPr>
            <p:cNvSpPr/>
            <p:nvPr/>
          </p:nvSpPr>
          <p:spPr>
            <a:xfrm>
              <a:off x="0" y="-19050"/>
              <a:ext cx="10443796" cy="1356112"/>
            </a:xfrm>
            <a:custGeom>
              <a:avLst/>
              <a:gdLst>
                <a:gd name="connsiteX0" fmla="*/ 0 w 12192000"/>
                <a:gd name="connsiteY0" fmla="*/ 0 h 1337062"/>
                <a:gd name="connsiteX1" fmla="*/ 12192000 w 12192000"/>
                <a:gd name="connsiteY1" fmla="*/ 0 h 1337062"/>
                <a:gd name="connsiteX2" fmla="*/ 12192000 w 12192000"/>
                <a:gd name="connsiteY2" fmla="*/ 1337062 h 1337062"/>
                <a:gd name="connsiteX3" fmla="*/ 0 w 12192000"/>
                <a:gd name="connsiteY3" fmla="*/ 1337062 h 1337062"/>
                <a:gd name="connsiteX4" fmla="*/ 0 w 12192000"/>
                <a:gd name="connsiteY4" fmla="*/ 0 h 1337062"/>
                <a:gd name="connsiteX0" fmla="*/ 0 w 12192000"/>
                <a:gd name="connsiteY0" fmla="*/ 0 h 1337062"/>
                <a:gd name="connsiteX1" fmla="*/ 9167446 w 12192000"/>
                <a:gd name="connsiteY1" fmla="*/ 11723 h 1337062"/>
                <a:gd name="connsiteX2" fmla="*/ 12192000 w 12192000"/>
                <a:gd name="connsiteY2" fmla="*/ 1337062 h 1337062"/>
                <a:gd name="connsiteX3" fmla="*/ 0 w 12192000"/>
                <a:gd name="connsiteY3" fmla="*/ 1337062 h 1337062"/>
                <a:gd name="connsiteX4" fmla="*/ 0 w 12192000"/>
                <a:gd name="connsiteY4" fmla="*/ 0 h 1337062"/>
                <a:gd name="connsiteX0" fmla="*/ 0 w 10269415"/>
                <a:gd name="connsiteY0" fmla="*/ 0 h 1348785"/>
                <a:gd name="connsiteX1" fmla="*/ 9167446 w 10269415"/>
                <a:gd name="connsiteY1" fmla="*/ 11723 h 1348785"/>
                <a:gd name="connsiteX2" fmla="*/ 10269415 w 10269415"/>
                <a:gd name="connsiteY2" fmla="*/ 1348785 h 1348785"/>
                <a:gd name="connsiteX3" fmla="*/ 0 w 10269415"/>
                <a:gd name="connsiteY3" fmla="*/ 1337062 h 1348785"/>
                <a:gd name="connsiteX4" fmla="*/ 0 w 10269415"/>
                <a:gd name="connsiteY4" fmla="*/ 0 h 1348785"/>
                <a:gd name="connsiteX0" fmla="*/ 0 w 10443796"/>
                <a:gd name="connsiteY0" fmla="*/ 7327 h 1356112"/>
                <a:gd name="connsiteX1" fmla="*/ 10443796 w 10443796"/>
                <a:gd name="connsiteY1" fmla="*/ 0 h 1356112"/>
                <a:gd name="connsiteX2" fmla="*/ 10269415 w 10443796"/>
                <a:gd name="connsiteY2" fmla="*/ 1356112 h 1356112"/>
                <a:gd name="connsiteX3" fmla="*/ 0 w 10443796"/>
                <a:gd name="connsiteY3" fmla="*/ 1344389 h 1356112"/>
                <a:gd name="connsiteX4" fmla="*/ 0 w 10443796"/>
                <a:gd name="connsiteY4" fmla="*/ 7327 h 135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3796" h="1356112">
                  <a:moveTo>
                    <a:pt x="0" y="7327"/>
                  </a:moveTo>
                  <a:lnTo>
                    <a:pt x="10443796" y="0"/>
                  </a:lnTo>
                  <a:lnTo>
                    <a:pt x="10269415" y="1356112"/>
                  </a:lnTo>
                  <a:lnTo>
                    <a:pt x="0" y="1344389"/>
                  </a:lnTo>
                  <a:lnTo>
                    <a:pt x="0" y="7327"/>
                  </a:lnTo>
                  <a:close/>
                </a:path>
              </a:pathLst>
            </a:custGeom>
            <a:gradFill flip="none" rotWithShape="1">
              <a:gsLst>
                <a:gs pos="17000">
                  <a:srgbClr val="FFC85B"/>
                </a:gs>
                <a:gs pos="78000">
                  <a:srgbClr val="FFC85B"/>
                </a:gs>
                <a:gs pos="100000">
                  <a:srgbClr val="EE9F00"/>
                </a:gs>
                <a:gs pos="0">
                  <a:srgbClr val="FDB82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
              <a:extLst>
                <a:ext uri="{FF2B5EF4-FFF2-40B4-BE49-F238E27FC236}">
                  <a16:creationId xmlns:a16="http://schemas.microsoft.com/office/drawing/2014/main" id="{5C5FF771-7674-48BD-92B1-F438C075FE81}"/>
                </a:ext>
              </a:extLst>
            </p:cNvPr>
            <p:cNvSpPr/>
            <p:nvPr/>
          </p:nvSpPr>
          <p:spPr>
            <a:xfrm>
              <a:off x="9603319" y="-32970"/>
              <a:ext cx="2205111" cy="1368330"/>
            </a:xfrm>
            <a:custGeom>
              <a:avLst/>
              <a:gdLst>
                <a:gd name="connsiteX0" fmla="*/ 0 w 12192000"/>
                <a:gd name="connsiteY0" fmla="*/ 0 h 1337062"/>
                <a:gd name="connsiteX1" fmla="*/ 12192000 w 12192000"/>
                <a:gd name="connsiteY1" fmla="*/ 0 h 1337062"/>
                <a:gd name="connsiteX2" fmla="*/ 12192000 w 12192000"/>
                <a:gd name="connsiteY2" fmla="*/ 1337062 h 1337062"/>
                <a:gd name="connsiteX3" fmla="*/ 0 w 12192000"/>
                <a:gd name="connsiteY3" fmla="*/ 1337062 h 1337062"/>
                <a:gd name="connsiteX4" fmla="*/ 0 w 12192000"/>
                <a:gd name="connsiteY4" fmla="*/ 0 h 1337062"/>
                <a:gd name="connsiteX0" fmla="*/ 0 w 12192000"/>
                <a:gd name="connsiteY0" fmla="*/ 0 h 1337062"/>
                <a:gd name="connsiteX1" fmla="*/ 9167446 w 12192000"/>
                <a:gd name="connsiteY1" fmla="*/ 11723 h 1337062"/>
                <a:gd name="connsiteX2" fmla="*/ 12192000 w 12192000"/>
                <a:gd name="connsiteY2" fmla="*/ 1337062 h 1337062"/>
                <a:gd name="connsiteX3" fmla="*/ 0 w 12192000"/>
                <a:gd name="connsiteY3" fmla="*/ 1337062 h 1337062"/>
                <a:gd name="connsiteX4" fmla="*/ 0 w 12192000"/>
                <a:gd name="connsiteY4" fmla="*/ 0 h 1337062"/>
                <a:gd name="connsiteX0" fmla="*/ 0 w 10269415"/>
                <a:gd name="connsiteY0" fmla="*/ 0 h 1348785"/>
                <a:gd name="connsiteX1" fmla="*/ 9167446 w 10269415"/>
                <a:gd name="connsiteY1" fmla="*/ 11723 h 1348785"/>
                <a:gd name="connsiteX2" fmla="*/ 10269415 w 10269415"/>
                <a:gd name="connsiteY2" fmla="*/ 1348785 h 1348785"/>
                <a:gd name="connsiteX3" fmla="*/ 0 w 10269415"/>
                <a:gd name="connsiteY3" fmla="*/ 1337062 h 1348785"/>
                <a:gd name="connsiteX4" fmla="*/ 0 w 10269415"/>
                <a:gd name="connsiteY4" fmla="*/ 0 h 1348785"/>
                <a:gd name="connsiteX0" fmla="*/ 7280031 w 10269415"/>
                <a:gd name="connsiteY0" fmla="*/ 0 h 1348785"/>
                <a:gd name="connsiteX1" fmla="*/ 9167446 w 10269415"/>
                <a:gd name="connsiteY1" fmla="*/ 11723 h 1348785"/>
                <a:gd name="connsiteX2" fmla="*/ 10269415 w 10269415"/>
                <a:gd name="connsiteY2" fmla="*/ 1348785 h 1348785"/>
                <a:gd name="connsiteX3" fmla="*/ 0 w 10269415"/>
                <a:gd name="connsiteY3" fmla="*/ 1337062 h 1348785"/>
                <a:gd name="connsiteX4" fmla="*/ 7280031 w 10269415"/>
                <a:gd name="connsiteY4" fmla="*/ 0 h 1348785"/>
                <a:gd name="connsiteX0" fmla="*/ 0 w 2989384"/>
                <a:gd name="connsiteY0" fmla="*/ 0 h 1348785"/>
                <a:gd name="connsiteX1" fmla="*/ 1887415 w 2989384"/>
                <a:gd name="connsiteY1" fmla="*/ 11723 h 1348785"/>
                <a:gd name="connsiteX2" fmla="*/ 2989384 w 2989384"/>
                <a:gd name="connsiteY2" fmla="*/ 1348785 h 1348785"/>
                <a:gd name="connsiteX3" fmla="*/ 1008184 w 2989384"/>
                <a:gd name="connsiteY3" fmla="*/ 1337062 h 1348785"/>
                <a:gd name="connsiteX4" fmla="*/ 0 w 2989384"/>
                <a:gd name="connsiteY4" fmla="*/ 0 h 1348785"/>
                <a:gd name="connsiteX0" fmla="*/ 0 w 3220915"/>
                <a:gd name="connsiteY0" fmla="*/ 274027 h 1622812"/>
                <a:gd name="connsiteX1" fmla="*/ 3220915 w 3220915"/>
                <a:gd name="connsiteY1" fmla="*/ 0 h 1622812"/>
                <a:gd name="connsiteX2" fmla="*/ 2989384 w 3220915"/>
                <a:gd name="connsiteY2" fmla="*/ 1622812 h 1622812"/>
                <a:gd name="connsiteX3" fmla="*/ 1008184 w 3220915"/>
                <a:gd name="connsiteY3" fmla="*/ 1611089 h 1622812"/>
                <a:gd name="connsiteX4" fmla="*/ 0 w 3220915"/>
                <a:gd name="connsiteY4" fmla="*/ 274027 h 1622812"/>
                <a:gd name="connsiteX0" fmla="*/ 268166 w 2212731"/>
                <a:gd name="connsiteY0" fmla="*/ 0 h 1653585"/>
                <a:gd name="connsiteX1" fmla="*/ 2212731 w 2212731"/>
                <a:gd name="connsiteY1" fmla="*/ 30773 h 1653585"/>
                <a:gd name="connsiteX2" fmla="*/ 1981200 w 2212731"/>
                <a:gd name="connsiteY2" fmla="*/ 1653585 h 1653585"/>
                <a:gd name="connsiteX3" fmla="*/ 0 w 2212731"/>
                <a:gd name="connsiteY3" fmla="*/ 1641862 h 1653585"/>
                <a:gd name="connsiteX4" fmla="*/ 268166 w 2212731"/>
                <a:gd name="connsiteY4" fmla="*/ 0 h 1653585"/>
                <a:gd name="connsiteX0" fmla="*/ 268166 w 2212731"/>
                <a:gd name="connsiteY0" fmla="*/ 7327 h 1622812"/>
                <a:gd name="connsiteX1" fmla="*/ 2212731 w 2212731"/>
                <a:gd name="connsiteY1" fmla="*/ 0 h 1622812"/>
                <a:gd name="connsiteX2" fmla="*/ 1981200 w 2212731"/>
                <a:gd name="connsiteY2" fmla="*/ 1622812 h 1622812"/>
                <a:gd name="connsiteX3" fmla="*/ 0 w 2212731"/>
                <a:gd name="connsiteY3" fmla="*/ 1611089 h 1622812"/>
                <a:gd name="connsiteX4" fmla="*/ 268166 w 2212731"/>
                <a:gd name="connsiteY4" fmla="*/ 7327 h 1622812"/>
                <a:gd name="connsiteX0" fmla="*/ 260546 w 2205111"/>
                <a:gd name="connsiteY0" fmla="*/ 7327 h 1627916"/>
                <a:gd name="connsiteX1" fmla="*/ 2205111 w 2205111"/>
                <a:gd name="connsiteY1" fmla="*/ 0 h 1627916"/>
                <a:gd name="connsiteX2" fmla="*/ 1973580 w 2205111"/>
                <a:gd name="connsiteY2" fmla="*/ 1622812 h 1627916"/>
                <a:gd name="connsiteX3" fmla="*/ 0 w 2205111"/>
                <a:gd name="connsiteY3" fmla="*/ 1627916 h 1627916"/>
                <a:gd name="connsiteX4" fmla="*/ 260546 w 2205111"/>
                <a:gd name="connsiteY4" fmla="*/ 7327 h 162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111" h="1627916">
                  <a:moveTo>
                    <a:pt x="260546" y="7327"/>
                  </a:moveTo>
                  <a:lnTo>
                    <a:pt x="2205111" y="0"/>
                  </a:lnTo>
                  <a:lnTo>
                    <a:pt x="1973580" y="1622812"/>
                  </a:lnTo>
                  <a:lnTo>
                    <a:pt x="0" y="1627916"/>
                  </a:lnTo>
                  <a:lnTo>
                    <a:pt x="260546" y="7327"/>
                  </a:lnTo>
                  <a:close/>
                </a:path>
              </a:pathLst>
            </a:custGeom>
            <a:solidFill>
              <a:srgbClr val="EE9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
              <a:extLst>
                <a:ext uri="{FF2B5EF4-FFF2-40B4-BE49-F238E27FC236}">
                  <a16:creationId xmlns:a16="http://schemas.microsoft.com/office/drawing/2014/main" id="{57411779-E911-4E49-9A55-F268A38E90C5}"/>
                </a:ext>
              </a:extLst>
            </p:cNvPr>
            <p:cNvSpPr/>
            <p:nvPr/>
          </p:nvSpPr>
          <p:spPr>
            <a:xfrm rot="13244906">
              <a:off x="-358368" y="-116194"/>
              <a:ext cx="905392" cy="1326351"/>
            </a:xfrm>
            <a:custGeom>
              <a:avLst/>
              <a:gdLst>
                <a:gd name="connsiteX0" fmla="*/ 0 w 1854844"/>
                <a:gd name="connsiteY0" fmla="*/ 1082655 h 1082655"/>
                <a:gd name="connsiteX1" fmla="*/ 927422 w 1854844"/>
                <a:gd name="connsiteY1" fmla="*/ 0 h 1082655"/>
                <a:gd name="connsiteX2" fmla="*/ 1854844 w 1854844"/>
                <a:gd name="connsiteY2" fmla="*/ 1082655 h 1082655"/>
                <a:gd name="connsiteX3" fmla="*/ 0 w 1854844"/>
                <a:gd name="connsiteY3" fmla="*/ 1082655 h 1082655"/>
                <a:gd name="connsiteX0" fmla="*/ 599316 w 927422"/>
                <a:gd name="connsiteY0" fmla="*/ 1259189 h 1259189"/>
                <a:gd name="connsiteX1" fmla="*/ 0 w 927422"/>
                <a:gd name="connsiteY1" fmla="*/ 0 h 1259189"/>
                <a:gd name="connsiteX2" fmla="*/ 927422 w 927422"/>
                <a:gd name="connsiteY2" fmla="*/ 1082655 h 1259189"/>
                <a:gd name="connsiteX3" fmla="*/ 599316 w 927422"/>
                <a:gd name="connsiteY3" fmla="*/ 1259189 h 1259189"/>
                <a:gd name="connsiteX0" fmla="*/ 599316 w 861104"/>
                <a:gd name="connsiteY0" fmla="*/ 1259189 h 1259189"/>
                <a:gd name="connsiteX1" fmla="*/ 0 w 861104"/>
                <a:gd name="connsiteY1" fmla="*/ 0 h 1259189"/>
                <a:gd name="connsiteX2" fmla="*/ 861104 w 861104"/>
                <a:gd name="connsiteY2" fmla="*/ 1005685 h 1259189"/>
                <a:gd name="connsiteX3" fmla="*/ 599316 w 861104"/>
                <a:gd name="connsiteY3" fmla="*/ 1259189 h 1259189"/>
                <a:gd name="connsiteX0" fmla="*/ 456875 w 861104"/>
                <a:gd name="connsiteY0" fmla="*/ 1180836 h 1180836"/>
                <a:gd name="connsiteX1" fmla="*/ 0 w 861104"/>
                <a:gd name="connsiteY1" fmla="*/ 0 h 1180836"/>
                <a:gd name="connsiteX2" fmla="*/ 861104 w 861104"/>
                <a:gd name="connsiteY2" fmla="*/ 1005685 h 1180836"/>
                <a:gd name="connsiteX3" fmla="*/ 456875 w 861104"/>
                <a:gd name="connsiteY3" fmla="*/ 1180836 h 1180836"/>
                <a:gd name="connsiteX0" fmla="*/ 456875 w 775242"/>
                <a:gd name="connsiteY0" fmla="*/ 1180836 h 1180836"/>
                <a:gd name="connsiteX1" fmla="*/ 0 w 775242"/>
                <a:gd name="connsiteY1" fmla="*/ 0 h 1180836"/>
                <a:gd name="connsiteX2" fmla="*/ 775242 w 775242"/>
                <a:gd name="connsiteY2" fmla="*/ 912464 h 1180836"/>
                <a:gd name="connsiteX3" fmla="*/ 456875 w 775242"/>
                <a:gd name="connsiteY3" fmla="*/ 1180836 h 1180836"/>
              </a:gdLst>
              <a:ahLst/>
              <a:cxnLst>
                <a:cxn ang="0">
                  <a:pos x="connsiteX0" y="connsiteY0"/>
                </a:cxn>
                <a:cxn ang="0">
                  <a:pos x="connsiteX1" y="connsiteY1"/>
                </a:cxn>
                <a:cxn ang="0">
                  <a:pos x="connsiteX2" y="connsiteY2"/>
                </a:cxn>
                <a:cxn ang="0">
                  <a:pos x="connsiteX3" y="connsiteY3"/>
                </a:cxn>
              </a:cxnLst>
              <a:rect l="l" t="t" r="r" b="b"/>
              <a:pathLst>
                <a:path w="775242" h="1180836">
                  <a:moveTo>
                    <a:pt x="456875" y="1180836"/>
                  </a:moveTo>
                  <a:lnTo>
                    <a:pt x="0" y="0"/>
                  </a:lnTo>
                  <a:lnTo>
                    <a:pt x="775242" y="912464"/>
                  </a:lnTo>
                  <a:lnTo>
                    <a:pt x="456875" y="1180836"/>
                  </a:lnTo>
                  <a:close/>
                </a:path>
              </a:pathLst>
            </a:cu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
              <a:extLst>
                <a:ext uri="{FF2B5EF4-FFF2-40B4-BE49-F238E27FC236}">
                  <a16:creationId xmlns:a16="http://schemas.microsoft.com/office/drawing/2014/main" id="{E2E7049D-65B2-4645-A4AF-EA7E6784B383}"/>
                </a:ext>
              </a:extLst>
            </p:cNvPr>
            <p:cNvSpPr/>
            <p:nvPr/>
          </p:nvSpPr>
          <p:spPr>
            <a:xfrm rot="13891906">
              <a:off x="156605" y="-786893"/>
              <a:ext cx="901996" cy="2204313"/>
            </a:xfrm>
            <a:custGeom>
              <a:avLst/>
              <a:gdLst>
                <a:gd name="connsiteX0" fmla="*/ 0 w 1854844"/>
                <a:gd name="connsiteY0" fmla="*/ 1082655 h 1082655"/>
                <a:gd name="connsiteX1" fmla="*/ 927422 w 1854844"/>
                <a:gd name="connsiteY1" fmla="*/ 0 h 1082655"/>
                <a:gd name="connsiteX2" fmla="*/ 1854844 w 1854844"/>
                <a:gd name="connsiteY2" fmla="*/ 1082655 h 1082655"/>
                <a:gd name="connsiteX3" fmla="*/ 0 w 1854844"/>
                <a:gd name="connsiteY3" fmla="*/ 1082655 h 1082655"/>
                <a:gd name="connsiteX0" fmla="*/ 599316 w 927422"/>
                <a:gd name="connsiteY0" fmla="*/ 1259189 h 1259189"/>
                <a:gd name="connsiteX1" fmla="*/ 0 w 927422"/>
                <a:gd name="connsiteY1" fmla="*/ 0 h 1259189"/>
                <a:gd name="connsiteX2" fmla="*/ 927422 w 927422"/>
                <a:gd name="connsiteY2" fmla="*/ 1082655 h 1259189"/>
                <a:gd name="connsiteX3" fmla="*/ 599316 w 927422"/>
                <a:gd name="connsiteY3" fmla="*/ 1259189 h 1259189"/>
                <a:gd name="connsiteX0" fmla="*/ 599316 w 861104"/>
                <a:gd name="connsiteY0" fmla="*/ 1259189 h 1259189"/>
                <a:gd name="connsiteX1" fmla="*/ 0 w 861104"/>
                <a:gd name="connsiteY1" fmla="*/ 0 h 1259189"/>
                <a:gd name="connsiteX2" fmla="*/ 861104 w 861104"/>
                <a:gd name="connsiteY2" fmla="*/ 1005685 h 1259189"/>
                <a:gd name="connsiteX3" fmla="*/ 599316 w 861104"/>
                <a:gd name="connsiteY3" fmla="*/ 1259189 h 1259189"/>
                <a:gd name="connsiteX0" fmla="*/ 320095 w 861104"/>
                <a:gd name="connsiteY0" fmla="*/ 1560290 h 1560290"/>
                <a:gd name="connsiteX1" fmla="*/ 0 w 861104"/>
                <a:gd name="connsiteY1" fmla="*/ 0 h 1560290"/>
                <a:gd name="connsiteX2" fmla="*/ 861104 w 861104"/>
                <a:gd name="connsiteY2" fmla="*/ 1005685 h 1560290"/>
                <a:gd name="connsiteX3" fmla="*/ 320095 w 861104"/>
                <a:gd name="connsiteY3" fmla="*/ 1560290 h 1560290"/>
                <a:gd name="connsiteX0" fmla="*/ 0 w 892226"/>
                <a:gd name="connsiteY0" fmla="*/ 1867727 h 1867727"/>
                <a:gd name="connsiteX1" fmla="*/ 31122 w 892226"/>
                <a:gd name="connsiteY1" fmla="*/ 0 h 1867727"/>
                <a:gd name="connsiteX2" fmla="*/ 892226 w 892226"/>
                <a:gd name="connsiteY2" fmla="*/ 1005685 h 1867727"/>
                <a:gd name="connsiteX3" fmla="*/ 0 w 892226"/>
                <a:gd name="connsiteY3" fmla="*/ 1867727 h 1867727"/>
                <a:gd name="connsiteX0" fmla="*/ 0 w 880458"/>
                <a:gd name="connsiteY0" fmla="*/ 1884989 h 1884989"/>
                <a:gd name="connsiteX1" fmla="*/ 19354 w 880458"/>
                <a:gd name="connsiteY1" fmla="*/ 0 h 1884989"/>
                <a:gd name="connsiteX2" fmla="*/ 880458 w 880458"/>
                <a:gd name="connsiteY2" fmla="*/ 1005685 h 1884989"/>
                <a:gd name="connsiteX3" fmla="*/ 0 w 880458"/>
                <a:gd name="connsiteY3" fmla="*/ 1884989 h 1884989"/>
                <a:gd name="connsiteX0" fmla="*/ 0 w 806707"/>
                <a:gd name="connsiteY0" fmla="*/ 1884989 h 1884989"/>
                <a:gd name="connsiteX1" fmla="*/ 19354 w 806707"/>
                <a:gd name="connsiteY1" fmla="*/ 0 h 1884989"/>
                <a:gd name="connsiteX2" fmla="*/ 806707 w 806707"/>
                <a:gd name="connsiteY2" fmla="*/ 916367 h 1884989"/>
                <a:gd name="connsiteX3" fmla="*/ 0 w 806707"/>
                <a:gd name="connsiteY3" fmla="*/ 1884989 h 1884989"/>
              </a:gdLst>
              <a:ahLst/>
              <a:cxnLst>
                <a:cxn ang="0">
                  <a:pos x="connsiteX0" y="connsiteY0"/>
                </a:cxn>
                <a:cxn ang="0">
                  <a:pos x="connsiteX1" y="connsiteY1"/>
                </a:cxn>
                <a:cxn ang="0">
                  <a:pos x="connsiteX2" y="connsiteY2"/>
                </a:cxn>
                <a:cxn ang="0">
                  <a:pos x="connsiteX3" y="connsiteY3"/>
                </a:cxn>
              </a:cxnLst>
              <a:rect l="l" t="t" r="r" b="b"/>
              <a:pathLst>
                <a:path w="806707" h="1884989">
                  <a:moveTo>
                    <a:pt x="0" y="1884989"/>
                  </a:moveTo>
                  <a:lnTo>
                    <a:pt x="19354" y="0"/>
                  </a:lnTo>
                  <a:lnTo>
                    <a:pt x="806707" y="916367"/>
                  </a:lnTo>
                  <a:lnTo>
                    <a:pt x="0" y="1884989"/>
                  </a:lnTo>
                  <a:close/>
                </a:path>
              </a:pathLst>
            </a:custGeom>
            <a:solidFill>
              <a:srgbClr val="FFE0A3">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
              <a:extLst>
                <a:ext uri="{FF2B5EF4-FFF2-40B4-BE49-F238E27FC236}">
                  <a16:creationId xmlns:a16="http://schemas.microsoft.com/office/drawing/2014/main" id="{5D62E07B-F5BF-4070-855C-B3C95C952118}"/>
                </a:ext>
              </a:extLst>
            </p:cNvPr>
            <p:cNvSpPr/>
            <p:nvPr/>
          </p:nvSpPr>
          <p:spPr>
            <a:xfrm rot="15435680">
              <a:off x="551215" y="-653803"/>
              <a:ext cx="1016859" cy="2452931"/>
            </a:xfrm>
            <a:custGeom>
              <a:avLst/>
              <a:gdLst>
                <a:gd name="connsiteX0" fmla="*/ 0 w 1854844"/>
                <a:gd name="connsiteY0" fmla="*/ 1082655 h 1082655"/>
                <a:gd name="connsiteX1" fmla="*/ 927422 w 1854844"/>
                <a:gd name="connsiteY1" fmla="*/ 0 h 1082655"/>
                <a:gd name="connsiteX2" fmla="*/ 1854844 w 1854844"/>
                <a:gd name="connsiteY2" fmla="*/ 1082655 h 1082655"/>
                <a:gd name="connsiteX3" fmla="*/ 0 w 1854844"/>
                <a:gd name="connsiteY3" fmla="*/ 1082655 h 1082655"/>
                <a:gd name="connsiteX0" fmla="*/ 599316 w 927422"/>
                <a:gd name="connsiteY0" fmla="*/ 1259189 h 1259189"/>
                <a:gd name="connsiteX1" fmla="*/ 0 w 927422"/>
                <a:gd name="connsiteY1" fmla="*/ 0 h 1259189"/>
                <a:gd name="connsiteX2" fmla="*/ 927422 w 927422"/>
                <a:gd name="connsiteY2" fmla="*/ 1082655 h 1259189"/>
                <a:gd name="connsiteX3" fmla="*/ 599316 w 927422"/>
                <a:gd name="connsiteY3" fmla="*/ 1259189 h 1259189"/>
                <a:gd name="connsiteX0" fmla="*/ 599316 w 861104"/>
                <a:gd name="connsiteY0" fmla="*/ 1259189 h 1259189"/>
                <a:gd name="connsiteX1" fmla="*/ 0 w 861104"/>
                <a:gd name="connsiteY1" fmla="*/ 0 h 1259189"/>
                <a:gd name="connsiteX2" fmla="*/ 861104 w 861104"/>
                <a:gd name="connsiteY2" fmla="*/ 1005685 h 1259189"/>
                <a:gd name="connsiteX3" fmla="*/ 599316 w 861104"/>
                <a:gd name="connsiteY3" fmla="*/ 1259189 h 1259189"/>
                <a:gd name="connsiteX0" fmla="*/ 320095 w 861104"/>
                <a:gd name="connsiteY0" fmla="*/ 1560290 h 1560290"/>
                <a:gd name="connsiteX1" fmla="*/ 0 w 861104"/>
                <a:gd name="connsiteY1" fmla="*/ 0 h 1560290"/>
                <a:gd name="connsiteX2" fmla="*/ 861104 w 861104"/>
                <a:gd name="connsiteY2" fmla="*/ 1005685 h 1560290"/>
                <a:gd name="connsiteX3" fmla="*/ 320095 w 861104"/>
                <a:gd name="connsiteY3" fmla="*/ 1560290 h 1560290"/>
                <a:gd name="connsiteX0" fmla="*/ 320095 w 909435"/>
                <a:gd name="connsiteY0" fmla="*/ 1560290 h 1560290"/>
                <a:gd name="connsiteX1" fmla="*/ 0 w 909435"/>
                <a:gd name="connsiteY1" fmla="*/ 0 h 1560290"/>
                <a:gd name="connsiteX2" fmla="*/ 909435 w 909435"/>
                <a:gd name="connsiteY2" fmla="*/ 1510496 h 1560290"/>
                <a:gd name="connsiteX3" fmla="*/ 320095 w 909435"/>
                <a:gd name="connsiteY3" fmla="*/ 1560290 h 1560290"/>
                <a:gd name="connsiteX0" fmla="*/ 765989 w 909435"/>
                <a:gd name="connsiteY0" fmla="*/ 2097591 h 2097591"/>
                <a:gd name="connsiteX1" fmla="*/ 0 w 909435"/>
                <a:gd name="connsiteY1" fmla="*/ 0 h 2097591"/>
                <a:gd name="connsiteX2" fmla="*/ 909435 w 909435"/>
                <a:gd name="connsiteY2" fmla="*/ 1510496 h 2097591"/>
                <a:gd name="connsiteX3" fmla="*/ 765989 w 909435"/>
                <a:gd name="connsiteY3" fmla="*/ 2097591 h 2097591"/>
              </a:gdLst>
              <a:ahLst/>
              <a:cxnLst>
                <a:cxn ang="0">
                  <a:pos x="connsiteX0" y="connsiteY0"/>
                </a:cxn>
                <a:cxn ang="0">
                  <a:pos x="connsiteX1" y="connsiteY1"/>
                </a:cxn>
                <a:cxn ang="0">
                  <a:pos x="connsiteX2" y="connsiteY2"/>
                </a:cxn>
                <a:cxn ang="0">
                  <a:pos x="connsiteX3" y="connsiteY3"/>
                </a:cxn>
              </a:cxnLst>
              <a:rect l="l" t="t" r="r" b="b"/>
              <a:pathLst>
                <a:path w="909435" h="2097591">
                  <a:moveTo>
                    <a:pt x="765989" y="2097591"/>
                  </a:moveTo>
                  <a:lnTo>
                    <a:pt x="0" y="0"/>
                  </a:lnTo>
                  <a:lnTo>
                    <a:pt x="909435" y="1510496"/>
                  </a:lnTo>
                  <a:lnTo>
                    <a:pt x="765989" y="2097591"/>
                  </a:lnTo>
                  <a:close/>
                </a:path>
              </a:pathLst>
            </a:custGeom>
            <a:solidFill>
              <a:srgbClr val="FFE0A3">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
              <a:extLst>
                <a:ext uri="{FF2B5EF4-FFF2-40B4-BE49-F238E27FC236}">
                  <a16:creationId xmlns:a16="http://schemas.microsoft.com/office/drawing/2014/main" id="{5CA4748E-5B86-4BF7-B4C2-AE2EF0CA556B}"/>
                </a:ext>
              </a:extLst>
            </p:cNvPr>
            <p:cNvSpPr/>
            <p:nvPr/>
          </p:nvSpPr>
          <p:spPr>
            <a:xfrm rot="13891906">
              <a:off x="-139661" y="-248739"/>
              <a:ext cx="894740" cy="1549106"/>
            </a:xfrm>
            <a:custGeom>
              <a:avLst/>
              <a:gdLst>
                <a:gd name="connsiteX0" fmla="*/ 0 w 1854844"/>
                <a:gd name="connsiteY0" fmla="*/ 1082655 h 1082655"/>
                <a:gd name="connsiteX1" fmla="*/ 927422 w 1854844"/>
                <a:gd name="connsiteY1" fmla="*/ 0 h 1082655"/>
                <a:gd name="connsiteX2" fmla="*/ 1854844 w 1854844"/>
                <a:gd name="connsiteY2" fmla="*/ 1082655 h 1082655"/>
                <a:gd name="connsiteX3" fmla="*/ 0 w 1854844"/>
                <a:gd name="connsiteY3" fmla="*/ 1082655 h 1082655"/>
                <a:gd name="connsiteX0" fmla="*/ 599316 w 927422"/>
                <a:gd name="connsiteY0" fmla="*/ 1259189 h 1259189"/>
                <a:gd name="connsiteX1" fmla="*/ 0 w 927422"/>
                <a:gd name="connsiteY1" fmla="*/ 0 h 1259189"/>
                <a:gd name="connsiteX2" fmla="*/ 927422 w 927422"/>
                <a:gd name="connsiteY2" fmla="*/ 1082655 h 1259189"/>
                <a:gd name="connsiteX3" fmla="*/ 599316 w 927422"/>
                <a:gd name="connsiteY3" fmla="*/ 1259189 h 1259189"/>
                <a:gd name="connsiteX0" fmla="*/ 599316 w 861104"/>
                <a:gd name="connsiteY0" fmla="*/ 1259189 h 1259189"/>
                <a:gd name="connsiteX1" fmla="*/ 0 w 861104"/>
                <a:gd name="connsiteY1" fmla="*/ 0 h 1259189"/>
                <a:gd name="connsiteX2" fmla="*/ 861104 w 861104"/>
                <a:gd name="connsiteY2" fmla="*/ 1005685 h 1259189"/>
                <a:gd name="connsiteX3" fmla="*/ 599316 w 861104"/>
                <a:gd name="connsiteY3" fmla="*/ 1259189 h 1259189"/>
                <a:gd name="connsiteX0" fmla="*/ 320095 w 861104"/>
                <a:gd name="connsiteY0" fmla="*/ 1560290 h 1560290"/>
                <a:gd name="connsiteX1" fmla="*/ 0 w 861104"/>
                <a:gd name="connsiteY1" fmla="*/ 0 h 1560290"/>
                <a:gd name="connsiteX2" fmla="*/ 861104 w 861104"/>
                <a:gd name="connsiteY2" fmla="*/ 1005685 h 1560290"/>
                <a:gd name="connsiteX3" fmla="*/ 320095 w 861104"/>
                <a:gd name="connsiteY3" fmla="*/ 1560290 h 1560290"/>
                <a:gd name="connsiteX0" fmla="*/ 320095 w 800217"/>
                <a:gd name="connsiteY0" fmla="*/ 1560290 h 1560290"/>
                <a:gd name="connsiteX1" fmla="*/ 0 w 800217"/>
                <a:gd name="connsiteY1" fmla="*/ 0 h 1560290"/>
                <a:gd name="connsiteX2" fmla="*/ 800217 w 800217"/>
                <a:gd name="connsiteY2" fmla="*/ 942785 h 1560290"/>
                <a:gd name="connsiteX3" fmla="*/ 320095 w 800217"/>
                <a:gd name="connsiteY3" fmla="*/ 1560290 h 1560290"/>
                <a:gd name="connsiteX0" fmla="*/ 481049 w 800217"/>
                <a:gd name="connsiteY0" fmla="*/ 1324697 h 1324697"/>
                <a:gd name="connsiteX1" fmla="*/ 0 w 800217"/>
                <a:gd name="connsiteY1" fmla="*/ 0 h 1324697"/>
                <a:gd name="connsiteX2" fmla="*/ 800217 w 800217"/>
                <a:gd name="connsiteY2" fmla="*/ 942785 h 1324697"/>
                <a:gd name="connsiteX3" fmla="*/ 481049 w 800217"/>
                <a:gd name="connsiteY3" fmla="*/ 1324697 h 1324697"/>
              </a:gdLst>
              <a:ahLst/>
              <a:cxnLst>
                <a:cxn ang="0">
                  <a:pos x="connsiteX0" y="connsiteY0"/>
                </a:cxn>
                <a:cxn ang="0">
                  <a:pos x="connsiteX1" y="connsiteY1"/>
                </a:cxn>
                <a:cxn ang="0">
                  <a:pos x="connsiteX2" y="connsiteY2"/>
                </a:cxn>
                <a:cxn ang="0">
                  <a:pos x="connsiteX3" y="connsiteY3"/>
                </a:cxn>
              </a:cxnLst>
              <a:rect l="l" t="t" r="r" b="b"/>
              <a:pathLst>
                <a:path w="800217" h="1324697">
                  <a:moveTo>
                    <a:pt x="481049" y="1324697"/>
                  </a:moveTo>
                  <a:lnTo>
                    <a:pt x="0" y="0"/>
                  </a:lnTo>
                  <a:lnTo>
                    <a:pt x="800217" y="942785"/>
                  </a:lnTo>
                  <a:lnTo>
                    <a:pt x="481049" y="1324697"/>
                  </a:lnTo>
                  <a:close/>
                </a:path>
              </a:pathLst>
            </a:custGeom>
            <a:solidFill>
              <a:srgbClr val="FFE0A3">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CF989C-5073-42CD-B1C4-B48FEEF7207D}"/>
                </a:ext>
              </a:extLst>
            </p:cNvPr>
            <p:cNvSpPr/>
            <p:nvPr/>
          </p:nvSpPr>
          <p:spPr>
            <a:xfrm>
              <a:off x="9258788" y="1284006"/>
              <a:ext cx="2629156" cy="276999"/>
            </a:xfrm>
            <a:prstGeom prst="rect">
              <a:avLst/>
            </a:prstGeom>
          </p:spPr>
          <p:txBody>
            <a:bodyPr wrap="square">
              <a:spAutoFit/>
            </a:bodyPr>
            <a:lstStyle/>
            <a:p>
              <a:pPr algn="ctr"/>
              <a:r>
                <a:rPr lang="en-US" sz="1200" i="1" spc="300" dirty="0">
                  <a:solidFill>
                    <a:schemeClr val="bg1"/>
                  </a:solidFill>
                  <a:latin typeface="Calibri" panose="020F0502020204030204" pitchFamily="34" charset="0"/>
                  <a:ea typeface="Calibri" panose="020F0502020204030204" pitchFamily="34" charset="0"/>
                </a:rPr>
                <a:t>TIME MANAGEMENT</a:t>
              </a:r>
            </a:p>
          </p:txBody>
        </p:sp>
        <p:pic>
          <p:nvPicPr>
            <p:cNvPr id="19" name="Picture 6" descr="Image result for CLOCK gif">
              <a:extLst>
                <a:ext uri="{FF2B5EF4-FFF2-40B4-BE49-F238E27FC236}">
                  <a16:creationId xmlns:a16="http://schemas.microsoft.com/office/drawing/2014/main" id="{A7EF7E6A-60D8-454D-892E-8011E926CA0B}"/>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44747" y="73084"/>
              <a:ext cx="1171844" cy="1171844"/>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0CFB9C15-A967-4446-9AB4-1DF1F199479F}"/>
                </a:ext>
              </a:extLst>
            </p:cNvPr>
            <p:cNvSpPr/>
            <p:nvPr/>
          </p:nvSpPr>
          <p:spPr>
            <a:xfrm>
              <a:off x="9707880" y="-7621"/>
              <a:ext cx="2050542" cy="1333659"/>
            </a:xfrm>
            <a:custGeom>
              <a:avLst/>
              <a:gdLst>
                <a:gd name="connsiteX0" fmla="*/ 1102557 w 2205111"/>
                <a:gd name="connsiteY0" fmla="*/ 113376 h 1368330"/>
                <a:gd name="connsiteX1" fmla="*/ 504841 w 2205111"/>
                <a:gd name="connsiteY1" fmla="*/ 684165 h 1368330"/>
                <a:gd name="connsiteX2" fmla="*/ 1102557 w 2205111"/>
                <a:gd name="connsiteY2" fmla="*/ 1254954 h 1368330"/>
                <a:gd name="connsiteX3" fmla="*/ 1700273 w 2205111"/>
                <a:gd name="connsiteY3" fmla="*/ 684165 h 1368330"/>
                <a:gd name="connsiteX4" fmla="*/ 1102557 w 2205111"/>
                <a:gd name="connsiteY4" fmla="*/ 113376 h 1368330"/>
                <a:gd name="connsiteX5" fmla="*/ 2205111 w 2205111"/>
                <a:gd name="connsiteY5" fmla="*/ 0 h 1368330"/>
                <a:gd name="connsiteX6" fmla="*/ 1973580 w 2205111"/>
                <a:gd name="connsiteY6" fmla="*/ 1364040 h 1368330"/>
                <a:gd name="connsiteX7" fmla="*/ 0 w 2205111"/>
                <a:gd name="connsiteY7" fmla="*/ 1368330 h 1368330"/>
                <a:gd name="connsiteX8" fmla="*/ 260546 w 2205111"/>
                <a:gd name="connsiteY8" fmla="*/ 6159 h 136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5111" h="1368330">
                  <a:moveTo>
                    <a:pt x="1102557" y="113376"/>
                  </a:moveTo>
                  <a:cubicBezTo>
                    <a:pt x="772448" y="113376"/>
                    <a:pt x="504841" y="368927"/>
                    <a:pt x="504841" y="684165"/>
                  </a:cubicBezTo>
                  <a:cubicBezTo>
                    <a:pt x="504841" y="999403"/>
                    <a:pt x="772448" y="1254954"/>
                    <a:pt x="1102557" y="1254954"/>
                  </a:cubicBezTo>
                  <a:cubicBezTo>
                    <a:pt x="1432666" y="1254954"/>
                    <a:pt x="1700273" y="999403"/>
                    <a:pt x="1700273" y="684165"/>
                  </a:cubicBezTo>
                  <a:cubicBezTo>
                    <a:pt x="1700273" y="368927"/>
                    <a:pt x="1432666" y="113376"/>
                    <a:pt x="1102557" y="113376"/>
                  </a:cubicBezTo>
                  <a:close/>
                  <a:moveTo>
                    <a:pt x="2205111" y="0"/>
                  </a:moveTo>
                  <a:lnTo>
                    <a:pt x="1973580" y="1364040"/>
                  </a:lnTo>
                  <a:lnTo>
                    <a:pt x="0" y="1368330"/>
                  </a:lnTo>
                  <a:lnTo>
                    <a:pt x="260546" y="6159"/>
                  </a:lnTo>
                  <a:close/>
                </a:path>
              </a:pathLst>
            </a:custGeom>
            <a:solidFill>
              <a:srgbClr val="EE9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5313F24-E45D-4016-9CDE-1494D83034F5}"/>
                </a:ext>
              </a:extLst>
            </p:cNvPr>
            <p:cNvSpPr/>
            <p:nvPr/>
          </p:nvSpPr>
          <p:spPr>
            <a:xfrm>
              <a:off x="10181147" y="109945"/>
              <a:ext cx="1097280" cy="1097739"/>
            </a:xfrm>
            <a:prstGeom prst="ellipse">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2BE49EF-F396-4DF8-AA21-A11062E23C77}"/>
                </a:ext>
              </a:extLst>
            </p:cNvPr>
            <p:cNvSpPr/>
            <p:nvPr/>
          </p:nvSpPr>
          <p:spPr>
            <a:xfrm>
              <a:off x="10158287" y="85689"/>
              <a:ext cx="1143000" cy="11430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8D16E1BD-0D65-43A9-8B8F-C48FC74DEDDA}"/>
                </a:ext>
              </a:extLst>
            </p:cNvPr>
            <p:cNvSpPr/>
            <p:nvPr/>
          </p:nvSpPr>
          <p:spPr>
            <a:xfrm>
              <a:off x="10661207" y="591231"/>
              <a:ext cx="137160" cy="137160"/>
            </a:xfrm>
            <a:prstGeom prst="ellipse">
              <a:avLst/>
            </a:prstGeom>
            <a:gradFill flip="none" rotWithShape="1">
              <a:gsLst>
                <a:gs pos="0">
                  <a:schemeClr val="bg1">
                    <a:lumMod val="65000"/>
                    <a:shade val="30000"/>
                    <a:satMod val="115000"/>
                  </a:schemeClr>
                </a:gs>
                <a:gs pos="61000">
                  <a:schemeClr val="bg1">
                    <a:lumMod val="65000"/>
                  </a:schemeClr>
                </a:gs>
                <a:gs pos="100000">
                  <a:schemeClr val="bg1">
                    <a:lumMod val="75000"/>
                  </a:schemeClr>
                </a:gs>
              </a:gsLst>
              <a:path path="circle">
                <a:fillToRect l="50000" t="50000" r="50000" b="50000"/>
              </a:path>
              <a:tileRect/>
            </a:gra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65CE141-13F7-4075-85E0-D5FED665C617}"/>
                </a:ext>
              </a:extLst>
            </p:cNvPr>
            <p:cNvSpPr/>
            <p:nvPr/>
          </p:nvSpPr>
          <p:spPr>
            <a:xfrm>
              <a:off x="10675956" y="604679"/>
              <a:ext cx="109426" cy="109426"/>
            </a:xfrm>
            <a:prstGeom prst="ellipse">
              <a:avLst/>
            </a:prstGeom>
            <a:gradFill flip="none" rotWithShape="1">
              <a:gsLst>
                <a:gs pos="0">
                  <a:schemeClr val="bg1">
                    <a:lumMod val="65000"/>
                    <a:shade val="30000"/>
                    <a:satMod val="115000"/>
                  </a:schemeClr>
                </a:gs>
                <a:gs pos="61000">
                  <a:schemeClr val="bg1">
                    <a:lumMod val="65000"/>
                  </a:schemeClr>
                </a:gs>
                <a:gs pos="100000">
                  <a:schemeClr val="bg1">
                    <a:lumMod val="75000"/>
                  </a:schemeClr>
                </a:gs>
              </a:gsLst>
              <a:path path="circle">
                <a:fillToRect l="50000" t="50000" r="50000" b="50000"/>
              </a:path>
              <a:tileRect/>
            </a:gra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itle 1">
            <a:extLst>
              <a:ext uri="{FF2B5EF4-FFF2-40B4-BE49-F238E27FC236}">
                <a16:creationId xmlns:a16="http://schemas.microsoft.com/office/drawing/2014/main" id="{2E6DACF8-9D59-4E3F-95BF-342448E592DD}"/>
              </a:ext>
            </a:extLst>
          </p:cNvPr>
          <p:cNvSpPr>
            <a:spLocks noGrp="1"/>
          </p:cNvSpPr>
          <p:nvPr>
            <p:ph type="title" hasCustomPrompt="1"/>
          </p:nvPr>
        </p:nvSpPr>
        <p:spPr>
          <a:xfrm>
            <a:off x="609600" y="274638"/>
            <a:ext cx="10972800" cy="1143000"/>
          </a:xfrm>
        </p:spPr>
        <p:txBody>
          <a:bodyPr/>
          <a:lstStyle>
            <a:lvl1pPr algn="l">
              <a:defRPr b="1">
                <a:solidFill>
                  <a:srgbClr val="000000"/>
                </a:solidFill>
              </a:defRPr>
            </a:lvl1pPr>
          </a:lstStyle>
          <a:p>
            <a:r>
              <a:rPr lang="en-US" dirty="0"/>
              <a:t>Click To Edit Master Title Style</a:t>
            </a:r>
          </a:p>
        </p:txBody>
      </p:sp>
      <p:sp>
        <p:nvSpPr>
          <p:cNvPr id="26" name="Rectangle 25">
            <a:extLst>
              <a:ext uri="{FF2B5EF4-FFF2-40B4-BE49-F238E27FC236}">
                <a16:creationId xmlns:a16="http://schemas.microsoft.com/office/drawing/2014/main" id="{8032A1A2-184F-47B4-BB38-0F58382EA8E6}"/>
              </a:ext>
            </a:extLst>
          </p:cNvPr>
          <p:cNvSpPr/>
          <p:nvPr userDrawn="1"/>
        </p:nvSpPr>
        <p:spPr>
          <a:xfrm>
            <a:off x="-30480" y="6324600"/>
            <a:ext cx="12252960" cy="533400"/>
          </a:xfrm>
          <a:prstGeom prst="rect">
            <a:avLst/>
          </a:pr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804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2762D3-DF72-D540-898C-C4A40E3E62D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grpSp>
        <p:nvGrpSpPr>
          <p:cNvPr id="9" name="Group 8">
            <a:extLst>
              <a:ext uri="{FF2B5EF4-FFF2-40B4-BE49-F238E27FC236}">
                <a16:creationId xmlns:a16="http://schemas.microsoft.com/office/drawing/2014/main" id="{05CA65A3-B8BC-41A3-92B8-774DA53A35C8}"/>
              </a:ext>
            </a:extLst>
          </p:cNvPr>
          <p:cNvGrpSpPr/>
          <p:nvPr userDrawn="1"/>
        </p:nvGrpSpPr>
        <p:grpSpPr>
          <a:xfrm>
            <a:off x="-494554" y="-135734"/>
            <a:ext cx="12686554" cy="1696739"/>
            <a:chOff x="-494554" y="-135734"/>
            <a:chExt cx="12686554" cy="1696739"/>
          </a:xfrm>
        </p:grpSpPr>
        <p:sp>
          <p:nvSpPr>
            <p:cNvPr id="10" name="Rectangle 1">
              <a:extLst>
                <a:ext uri="{FF2B5EF4-FFF2-40B4-BE49-F238E27FC236}">
                  <a16:creationId xmlns:a16="http://schemas.microsoft.com/office/drawing/2014/main" id="{BD3B86D4-1F66-45EB-BA7A-C4197A6327AF}"/>
                </a:ext>
              </a:extLst>
            </p:cNvPr>
            <p:cNvSpPr/>
            <p:nvPr/>
          </p:nvSpPr>
          <p:spPr>
            <a:xfrm>
              <a:off x="587189" y="-14358"/>
              <a:ext cx="11604811" cy="1351419"/>
            </a:xfrm>
            <a:custGeom>
              <a:avLst/>
              <a:gdLst>
                <a:gd name="connsiteX0" fmla="*/ 0 w 12192000"/>
                <a:gd name="connsiteY0" fmla="*/ 0 h 1337062"/>
                <a:gd name="connsiteX1" fmla="*/ 12192000 w 12192000"/>
                <a:gd name="connsiteY1" fmla="*/ 0 h 1337062"/>
                <a:gd name="connsiteX2" fmla="*/ 12192000 w 12192000"/>
                <a:gd name="connsiteY2" fmla="*/ 1337062 h 1337062"/>
                <a:gd name="connsiteX3" fmla="*/ 0 w 12192000"/>
                <a:gd name="connsiteY3" fmla="*/ 1337062 h 1337062"/>
                <a:gd name="connsiteX4" fmla="*/ 0 w 12192000"/>
                <a:gd name="connsiteY4" fmla="*/ 0 h 1337062"/>
                <a:gd name="connsiteX0" fmla="*/ 0 w 12192000"/>
                <a:gd name="connsiteY0" fmla="*/ 0 h 1337062"/>
                <a:gd name="connsiteX1" fmla="*/ 9167446 w 12192000"/>
                <a:gd name="connsiteY1" fmla="*/ 11723 h 1337062"/>
                <a:gd name="connsiteX2" fmla="*/ 12192000 w 12192000"/>
                <a:gd name="connsiteY2" fmla="*/ 1337062 h 1337062"/>
                <a:gd name="connsiteX3" fmla="*/ 0 w 12192000"/>
                <a:gd name="connsiteY3" fmla="*/ 1337062 h 1337062"/>
                <a:gd name="connsiteX4" fmla="*/ 0 w 12192000"/>
                <a:gd name="connsiteY4" fmla="*/ 0 h 1337062"/>
                <a:gd name="connsiteX0" fmla="*/ 0 w 10269415"/>
                <a:gd name="connsiteY0" fmla="*/ 0 h 1348785"/>
                <a:gd name="connsiteX1" fmla="*/ 9167446 w 10269415"/>
                <a:gd name="connsiteY1" fmla="*/ 11723 h 1348785"/>
                <a:gd name="connsiteX2" fmla="*/ 10269415 w 10269415"/>
                <a:gd name="connsiteY2" fmla="*/ 1348785 h 1348785"/>
                <a:gd name="connsiteX3" fmla="*/ 0 w 10269415"/>
                <a:gd name="connsiteY3" fmla="*/ 1337062 h 1348785"/>
                <a:gd name="connsiteX4" fmla="*/ 0 w 10269415"/>
                <a:gd name="connsiteY4" fmla="*/ 0 h 1348785"/>
                <a:gd name="connsiteX0" fmla="*/ 0 w 10443796"/>
                <a:gd name="connsiteY0" fmla="*/ 7327 h 1356112"/>
                <a:gd name="connsiteX1" fmla="*/ 10443796 w 10443796"/>
                <a:gd name="connsiteY1" fmla="*/ 0 h 1356112"/>
                <a:gd name="connsiteX2" fmla="*/ 10269415 w 10443796"/>
                <a:gd name="connsiteY2" fmla="*/ 1356112 h 1356112"/>
                <a:gd name="connsiteX3" fmla="*/ 0 w 10443796"/>
                <a:gd name="connsiteY3" fmla="*/ 1344389 h 1356112"/>
                <a:gd name="connsiteX4" fmla="*/ 0 w 10443796"/>
                <a:gd name="connsiteY4" fmla="*/ 7327 h 135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3796" h="1356112">
                  <a:moveTo>
                    <a:pt x="0" y="7327"/>
                  </a:moveTo>
                  <a:lnTo>
                    <a:pt x="10443796" y="0"/>
                  </a:lnTo>
                  <a:lnTo>
                    <a:pt x="10269415" y="1356112"/>
                  </a:lnTo>
                  <a:lnTo>
                    <a:pt x="0" y="1344389"/>
                  </a:lnTo>
                  <a:lnTo>
                    <a:pt x="0" y="7327"/>
                  </a:lnTo>
                  <a:close/>
                </a:path>
              </a:pathLst>
            </a:custGeom>
            <a:solidFill>
              <a:srgbClr val="FDB82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
              <a:extLst>
                <a:ext uri="{FF2B5EF4-FFF2-40B4-BE49-F238E27FC236}">
                  <a16:creationId xmlns:a16="http://schemas.microsoft.com/office/drawing/2014/main" id="{B5448498-D63C-49ED-8F78-18B876693879}"/>
                </a:ext>
              </a:extLst>
            </p:cNvPr>
            <p:cNvSpPr/>
            <p:nvPr/>
          </p:nvSpPr>
          <p:spPr>
            <a:xfrm>
              <a:off x="-1" y="-19049"/>
              <a:ext cx="11798905" cy="1542238"/>
            </a:xfrm>
            <a:custGeom>
              <a:avLst/>
              <a:gdLst>
                <a:gd name="connsiteX0" fmla="*/ 0 w 12192000"/>
                <a:gd name="connsiteY0" fmla="*/ 0 h 1337062"/>
                <a:gd name="connsiteX1" fmla="*/ 12192000 w 12192000"/>
                <a:gd name="connsiteY1" fmla="*/ 0 h 1337062"/>
                <a:gd name="connsiteX2" fmla="*/ 12192000 w 12192000"/>
                <a:gd name="connsiteY2" fmla="*/ 1337062 h 1337062"/>
                <a:gd name="connsiteX3" fmla="*/ 0 w 12192000"/>
                <a:gd name="connsiteY3" fmla="*/ 1337062 h 1337062"/>
                <a:gd name="connsiteX4" fmla="*/ 0 w 12192000"/>
                <a:gd name="connsiteY4" fmla="*/ 0 h 1337062"/>
                <a:gd name="connsiteX0" fmla="*/ 0 w 12192000"/>
                <a:gd name="connsiteY0" fmla="*/ 0 h 1337062"/>
                <a:gd name="connsiteX1" fmla="*/ 9167446 w 12192000"/>
                <a:gd name="connsiteY1" fmla="*/ 11723 h 1337062"/>
                <a:gd name="connsiteX2" fmla="*/ 12192000 w 12192000"/>
                <a:gd name="connsiteY2" fmla="*/ 1337062 h 1337062"/>
                <a:gd name="connsiteX3" fmla="*/ 0 w 12192000"/>
                <a:gd name="connsiteY3" fmla="*/ 1337062 h 1337062"/>
                <a:gd name="connsiteX4" fmla="*/ 0 w 12192000"/>
                <a:gd name="connsiteY4" fmla="*/ 0 h 1337062"/>
                <a:gd name="connsiteX0" fmla="*/ 0 w 10269415"/>
                <a:gd name="connsiteY0" fmla="*/ 0 h 1348785"/>
                <a:gd name="connsiteX1" fmla="*/ 9167446 w 10269415"/>
                <a:gd name="connsiteY1" fmla="*/ 11723 h 1348785"/>
                <a:gd name="connsiteX2" fmla="*/ 10269415 w 10269415"/>
                <a:gd name="connsiteY2" fmla="*/ 1348785 h 1348785"/>
                <a:gd name="connsiteX3" fmla="*/ 0 w 10269415"/>
                <a:gd name="connsiteY3" fmla="*/ 1337062 h 1348785"/>
                <a:gd name="connsiteX4" fmla="*/ 0 w 10269415"/>
                <a:gd name="connsiteY4" fmla="*/ 0 h 1348785"/>
                <a:gd name="connsiteX0" fmla="*/ 0 w 10443796"/>
                <a:gd name="connsiteY0" fmla="*/ 20333 h 1369118"/>
                <a:gd name="connsiteX1" fmla="*/ 10443796 w 10443796"/>
                <a:gd name="connsiteY1" fmla="*/ 0 h 1369118"/>
                <a:gd name="connsiteX2" fmla="*/ 10269415 w 10443796"/>
                <a:gd name="connsiteY2" fmla="*/ 1369118 h 1369118"/>
                <a:gd name="connsiteX3" fmla="*/ 0 w 10443796"/>
                <a:gd name="connsiteY3" fmla="*/ 1357395 h 1369118"/>
                <a:gd name="connsiteX4" fmla="*/ 0 w 10443796"/>
                <a:gd name="connsiteY4" fmla="*/ 20333 h 1369118"/>
                <a:gd name="connsiteX0" fmla="*/ 0 w 10443796"/>
                <a:gd name="connsiteY0" fmla="*/ 20333 h 1377626"/>
                <a:gd name="connsiteX1" fmla="*/ 10443796 w 10443796"/>
                <a:gd name="connsiteY1" fmla="*/ 0 h 1377626"/>
                <a:gd name="connsiteX2" fmla="*/ 10210398 w 10443796"/>
                <a:gd name="connsiteY2" fmla="*/ 1377626 h 1377626"/>
                <a:gd name="connsiteX3" fmla="*/ 0 w 10443796"/>
                <a:gd name="connsiteY3" fmla="*/ 1357395 h 1377626"/>
                <a:gd name="connsiteX4" fmla="*/ 0 w 10443796"/>
                <a:gd name="connsiteY4" fmla="*/ 20333 h 13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3796" h="1377626">
                  <a:moveTo>
                    <a:pt x="0" y="20333"/>
                  </a:moveTo>
                  <a:lnTo>
                    <a:pt x="10443796" y="0"/>
                  </a:lnTo>
                  <a:lnTo>
                    <a:pt x="10210398" y="1377626"/>
                  </a:lnTo>
                  <a:lnTo>
                    <a:pt x="0" y="1357395"/>
                  </a:lnTo>
                  <a:lnTo>
                    <a:pt x="0" y="20333"/>
                  </a:lnTo>
                  <a:close/>
                </a:path>
              </a:pathLst>
            </a:cu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
              <a:extLst>
                <a:ext uri="{FF2B5EF4-FFF2-40B4-BE49-F238E27FC236}">
                  <a16:creationId xmlns:a16="http://schemas.microsoft.com/office/drawing/2014/main" id="{967E2D80-ECC3-4374-9077-157AE5C2F476}"/>
                </a:ext>
              </a:extLst>
            </p:cNvPr>
            <p:cNvSpPr/>
            <p:nvPr/>
          </p:nvSpPr>
          <p:spPr>
            <a:xfrm>
              <a:off x="0" y="-19050"/>
              <a:ext cx="10443796" cy="1356112"/>
            </a:xfrm>
            <a:custGeom>
              <a:avLst/>
              <a:gdLst>
                <a:gd name="connsiteX0" fmla="*/ 0 w 12192000"/>
                <a:gd name="connsiteY0" fmla="*/ 0 h 1337062"/>
                <a:gd name="connsiteX1" fmla="*/ 12192000 w 12192000"/>
                <a:gd name="connsiteY1" fmla="*/ 0 h 1337062"/>
                <a:gd name="connsiteX2" fmla="*/ 12192000 w 12192000"/>
                <a:gd name="connsiteY2" fmla="*/ 1337062 h 1337062"/>
                <a:gd name="connsiteX3" fmla="*/ 0 w 12192000"/>
                <a:gd name="connsiteY3" fmla="*/ 1337062 h 1337062"/>
                <a:gd name="connsiteX4" fmla="*/ 0 w 12192000"/>
                <a:gd name="connsiteY4" fmla="*/ 0 h 1337062"/>
                <a:gd name="connsiteX0" fmla="*/ 0 w 12192000"/>
                <a:gd name="connsiteY0" fmla="*/ 0 h 1337062"/>
                <a:gd name="connsiteX1" fmla="*/ 9167446 w 12192000"/>
                <a:gd name="connsiteY1" fmla="*/ 11723 h 1337062"/>
                <a:gd name="connsiteX2" fmla="*/ 12192000 w 12192000"/>
                <a:gd name="connsiteY2" fmla="*/ 1337062 h 1337062"/>
                <a:gd name="connsiteX3" fmla="*/ 0 w 12192000"/>
                <a:gd name="connsiteY3" fmla="*/ 1337062 h 1337062"/>
                <a:gd name="connsiteX4" fmla="*/ 0 w 12192000"/>
                <a:gd name="connsiteY4" fmla="*/ 0 h 1337062"/>
                <a:gd name="connsiteX0" fmla="*/ 0 w 10269415"/>
                <a:gd name="connsiteY0" fmla="*/ 0 h 1348785"/>
                <a:gd name="connsiteX1" fmla="*/ 9167446 w 10269415"/>
                <a:gd name="connsiteY1" fmla="*/ 11723 h 1348785"/>
                <a:gd name="connsiteX2" fmla="*/ 10269415 w 10269415"/>
                <a:gd name="connsiteY2" fmla="*/ 1348785 h 1348785"/>
                <a:gd name="connsiteX3" fmla="*/ 0 w 10269415"/>
                <a:gd name="connsiteY3" fmla="*/ 1337062 h 1348785"/>
                <a:gd name="connsiteX4" fmla="*/ 0 w 10269415"/>
                <a:gd name="connsiteY4" fmla="*/ 0 h 1348785"/>
                <a:gd name="connsiteX0" fmla="*/ 0 w 10443796"/>
                <a:gd name="connsiteY0" fmla="*/ 7327 h 1356112"/>
                <a:gd name="connsiteX1" fmla="*/ 10443796 w 10443796"/>
                <a:gd name="connsiteY1" fmla="*/ 0 h 1356112"/>
                <a:gd name="connsiteX2" fmla="*/ 10269415 w 10443796"/>
                <a:gd name="connsiteY2" fmla="*/ 1356112 h 1356112"/>
                <a:gd name="connsiteX3" fmla="*/ 0 w 10443796"/>
                <a:gd name="connsiteY3" fmla="*/ 1344389 h 1356112"/>
                <a:gd name="connsiteX4" fmla="*/ 0 w 10443796"/>
                <a:gd name="connsiteY4" fmla="*/ 7327 h 135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3796" h="1356112">
                  <a:moveTo>
                    <a:pt x="0" y="7327"/>
                  </a:moveTo>
                  <a:lnTo>
                    <a:pt x="10443796" y="0"/>
                  </a:lnTo>
                  <a:lnTo>
                    <a:pt x="10269415" y="1356112"/>
                  </a:lnTo>
                  <a:lnTo>
                    <a:pt x="0" y="1344389"/>
                  </a:lnTo>
                  <a:lnTo>
                    <a:pt x="0" y="7327"/>
                  </a:lnTo>
                  <a:close/>
                </a:path>
              </a:pathLst>
            </a:custGeom>
            <a:gradFill flip="none" rotWithShape="1">
              <a:gsLst>
                <a:gs pos="17000">
                  <a:srgbClr val="FFC85B"/>
                </a:gs>
                <a:gs pos="78000">
                  <a:srgbClr val="FFC85B"/>
                </a:gs>
                <a:gs pos="100000">
                  <a:srgbClr val="EE9F00"/>
                </a:gs>
                <a:gs pos="0">
                  <a:srgbClr val="FDB827"/>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
              <a:extLst>
                <a:ext uri="{FF2B5EF4-FFF2-40B4-BE49-F238E27FC236}">
                  <a16:creationId xmlns:a16="http://schemas.microsoft.com/office/drawing/2014/main" id="{5C5FF771-7674-48BD-92B1-F438C075FE81}"/>
                </a:ext>
              </a:extLst>
            </p:cNvPr>
            <p:cNvSpPr/>
            <p:nvPr/>
          </p:nvSpPr>
          <p:spPr>
            <a:xfrm>
              <a:off x="9603319" y="-32970"/>
              <a:ext cx="2205111" cy="1368330"/>
            </a:xfrm>
            <a:custGeom>
              <a:avLst/>
              <a:gdLst>
                <a:gd name="connsiteX0" fmla="*/ 0 w 12192000"/>
                <a:gd name="connsiteY0" fmla="*/ 0 h 1337062"/>
                <a:gd name="connsiteX1" fmla="*/ 12192000 w 12192000"/>
                <a:gd name="connsiteY1" fmla="*/ 0 h 1337062"/>
                <a:gd name="connsiteX2" fmla="*/ 12192000 w 12192000"/>
                <a:gd name="connsiteY2" fmla="*/ 1337062 h 1337062"/>
                <a:gd name="connsiteX3" fmla="*/ 0 w 12192000"/>
                <a:gd name="connsiteY3" fmla="*/ 1337062 h 1337062"/>
                <a:gd name="connsiteX4" fmla="*/ 0 w 12192000"/>
                <a:gd name="connsiteY4" fmla="*/ 0 h 1337062"/>
                <a:gd name="connsiteX0" fmla="*/ 0 w 12192000"/>
                <a:gd name="connsiteY0" fmla="*/ 0 h 1337062"/>
                <a:gd name="connsiteX1" fmla="*/ 9167446 w 12192000"/>
                <a:gd name="connsiteY1" fmla="*/ 11723 h 1337062"/>
                <a:gd name="connsiteX2" fmla="*/ 12192000 w 12192000"/>
                <a:gd name="connsiteY2" fmla="*/ 1337062 h 1337062"/>
                <a:gd name="connsiteX3" fmla="*/ 0 w 12192000"/>
                <a:gd name="connsiteY3" fmla="*/ 1337062 h 1337062"/>
                <a:gd name="connsiteX4" fmla="*/ 0 w 12192000"/>
                <a:gd name="connsiteY4" fmla="*/ 0 h 1337062"/>
                <a:gd name="connsiteX0" fmla="*/ 0 w 10269415"/>
                <a:gd name="connsiteY0" fmla="*/ 0 h 1348785"/>
                <a:gd name="connsiteX1" fmla="*/ 9167446 w 10269415"/>
                <a:gd name="connsiteY1" fmla="*/ 11723 h 1348785"/>
                <a:gd name="connsiteX2" fmla="*/ 10269415 w 10269415"/>
                <a:gd name="connsiteY2" fmla="*/ 1348785 h 1348785"/>
                <a:gd name="connsiteX3" fmla="*/ 0 w 10269415"/>
                <a:gd name="connsiteY3" fmla="*/ 1337062 h 1348785"/>
                <a:gd name="connsiteX4" fmla="*/ 0 w 10269415"/>
                <a:gd name="connsiteY4" fmla="*/ 0 h 1348785"/>
                <a:gd name="connsiteX0" fmla="*/ 7280031 w 10269415"/>
                <a:gd name="connsiteY0" fmla="*/ 0 h 1348785"/>
                <a:gd name="connsiteX1" fmla="*/ 9167446 w 10269415"/>
                <a:gd name="connsiteY1" fmla="*/ 11723 h 1348785"/>
                <a:gd name="connsiteX2" fmla="*/ 10269415 w 10269415"/>
                <a:gd name="connsiteY2" fmla="*/ 1348785 h 1348785"/>
                <a:gd name="connsiteX3" fmla="*/ 0 w 10269415"/>
                <a:gd name="connsiteY3" fmla="*/ 1337062 h 1348785"/>
                <a:gd name="connsiteX4" fmla="*/ 7280031 w 10269415"/>
                <a:gd name="connsiteY4" fmla="*/ 0 h 1348785"/>
                <a:gd name="connsiteX0" fmla="*/ 0 w 2989384"/>
                <a:gd name="connsiteY0" fmla="*/ 0 h 1348785"/>
                <a:gd name="connsiteX1" fmla="*/ 1887415 w 2989384"/>
                <a:gd name="connsiteY1" fmla="*/ 11723 h 1348785"/>
                <a:gd name="connsiteX2" fmla="*/ 2989384 w 2989384"/>
                <a:gd name="connsiteY2" fmla="*/ 1348785 h 1348785"/>
                <a:gd name="connsiteX3" fmla="*/ 1008184 w 2989384"/>
                <a:gd name="connsiteY3" fmla="*/ 1337062 h 1348785"/>
                <a:gd name="connsiteX4" fmla="*/ 0 w 2989384"/>
                <a:gd name="connsiteY4" fmla="*/ 0 h 1348785"/>
                <a:gd name="connsiteX0" fmla="*/ 0 w 3220915"/>
                <a:gd name="connsiteY0" fmla="*/ 274027 h 1622812"/>
                <a:gd name="connsiteX1" fmla="*/ 3220915 w 3220915"/>
                <a:gd name="connsiteY1" fmla="*/ 0 h 1622812"/>
                <a:gd name="connsiteX2" fmla="*/ 2989384 w 3220915"/>
                <a:gd name="connsiteY2" fmla="*/ 1622812 h 1622812"/>
                <a:gd name="connsiteX3" fmla="*/ 1008184 w 3220915"/>
                <a:gd name="connsiteY3" fmla="*/ 1611089 h 1622812"/>
                <a:gd name="connsiteX4" fmla="*/ 0 w 3220915"/>
                <a:gd name="connsiteY4" fmla="*/ 274027 h 1622812"/>
                <a:gd name="connsiteX0" fmla="*/ 268166 w 2212731"/>
                <a:gd name="connsiteY0" fmla="*/ 0 h 1653585"/>
                <a:gd name="connsiteX1" fmla="*/ 2212731 w 2212731"/>
                <a:gd name="connsiteY1" fmla="*/ 30773 h 1653585"/>
                <a:gd name="connsiteX2" fmla="*/ 1981200 w 2212731"/>
                <a:gd name="connsiteY2" fmla="*/ 1653585 h 1653585"/>
                <a:gd name="connsiteX3" fmla="*/ 0 w 2212731"/>
                <a:gd name="connsiteY3" fmla="*/ 1641862 h 1653585"/>
                <a:gd name="connsiteX4" fmla="*/ 268166 w 2212731"/>
                <a:gd name="connsiteY4" fmla="*/ 0 h 1653585"/>
                <a:gd name="connsiteX0" fmla="*/ 268166 w 2212731"/>
                <a:gd name="connsiteY0" fmla="*/ 7327 h 1622812"/>
                <a:gd name="connsiteX1" fmla="*/ 2212731 w 2212731"/>
                <a:gd name="connsiteY1" fmla="*/ 0 h 1622812"/>
                <a:gd name="connsiteX2" fmla="*/ 1981200 w 2212731"/>
                <a:gd name="connsiteY2" fmla="*/ 1622812 h 1622812"/>
                <a:gd name="connsiteX3" fmla="*/ 0 w 2212731"/>
                <a:gd name="connsiteY3" fmla="*/ 1611089 h 1622812"/>
                <a:gd name="connsiteX4" fmla="*/ 268166 w 2212731"/>
                <a:gd name="connsiteY4" fmla="*/ 7327 h 1622812"/>
                <a:gd name="connsiteX0" fmla="*/ 260546 w 2205111"/>
                <a:gd name="connsiteY0" fmla="*/ 7327 h 1627916"/>
                <a:gd name="connsiteX1" fmla="*/ 2205111 w 2205111"/>
                <a:gd name="connsiteY1" fmla="*/ 0 h 1627916"/>
                <a:gd name="connsiteX2" fmla="*/ 1973580 w 2205111"/>
                <a:gd name="connsiteY2" fmla="*/ 1622812 h 1627916"/>
                <a:gd name="connsiteX3" fmla="*/ 0 w 2205111"/>
                <a:gd name="connsiteY3" fmla="*/ 1627916 h 1627916"/>
                <a:gd name="connsiteX4" fmla="*/ 260546 w 2205111"/>
                <a:gd name="connsiteY4" fmla="*/ 7327 h 162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111" h="1627916">
                  <a:moveTo>
                    <a:pt x="260546" y="7327"/>
                  </a:moveTo>
                  <a:lnTo>
                    <a:pt x="2205111" y="0"/>
                  </a:lnTo>
                  <a:lnTo>
                    <a:pt x="1973580" y="1622812"/>
                  </a:lnTo>
                  <a:lnTo>
                    <a:pt x="0" y="1627916"/>
                  </a:lnTo>
                  <a:lnTo>
                    <a:pt x="260546" y="7327"/>
                  </a:lnTo>
                  <a:close/>
                </a:path>
              </a:pathLst>
            </a:custGeom>
            <a:solidFill>
              <a:srgbClr val="EE9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
              <a:extLst>
                <a:ext uri="{FF2B5EF4-FFF2-40B4-BE49-F238E27FC236}">
                  <a16:creationId xmlns:a16="http://schemas.microsoft.com/office/drawing/2014/main" id="{57411779-E911-4E49-9A55-F268A38E90C5}"/>
                </a:ext>
              </a:extLst>
            </p:cNvPr>
            <p:cNvSpPr/>
            <p:nvPr/>
          </p:nvSpPr>
          <p:spPr>
            <a:xfrm rot="13244906">
              <a:off x="-358368" y="-116194"/>
              <a:ext cx="905392" cy="1326351"/>
            </a:xfrm>
            <a:custGeom>
              <a:avLst/>
              <a:gdLst>
                <a:gd name="connsiteX0" fmla="*/ 0 w 1854844"/>
                <a:gd name="connsiteY0" fmla="*/ 1082655 h 1082655"/>
                <a:gd name="connsiteX1" fmla="*/ 927422 w 1854844"/>
                <a:gd name="connsiteY1" fmla="*/ 0 h 1082655"/>
                <a:gd name="connsiteX2" fmla="*/ 1854844 w 1854844"/>
                <a:gd name="connsiteY2" fmla="*/ 1082655 h 1082655"/>
                <a:gd name="connsiteX3" fmla="*/ 0 w 1854844"/>
                <a:gd name="connsiteY3" fmla="*/ 1082655 h 1082655"/>
                <a:gd name="connsiteX0" fmla="*/ 599316 w 927422"/>
                <a:gd name="connsiteY0" fmla="*/ 1259189 h 1259189"/>
                <a:gd name="connsiteX1" fmla="*/ 0 w 927422"/>
                <a:gd name="connsiteY1" fmla="*/ 0 h 1259189"/>
                <a:gd name="connsiteX2" fmla="*/ 927422 w 927422"/>
                <a:gd name="connsiteY2" fmla="*/ 1082655 h 1259189"/>
                <a:gd name="connsiteX3" fmla="*/ 599316 w 927422"/>
                <a:gd name="connsiteY3" fmla="*/ 1259189 h 1259189"/>
                <a:gd name="connsiteX0" fmla="*/ 599316 w 861104"/>
                <a:gd name="connsiteY0" fmla="*/ 1259189 h 1259189"/>
                <a:gd name="connsiteX1" fmla="*/ 0 w 861104"/>
                <a:gd name="connsiteY1" fmla="*/ 0 h 1259189"/>
                <a:gd name="connsiteX2" fmla="*/ 861104 w 861104"/>
                <a:gd name="connsiteY2" fmla="*/ 1005685 h 1259189"/>
                <a:gd name="connsiteX3" fmla="*/ 599316 w 861104"/>
                <a:gd name="connsiteY3" fmla="*/ 1259189 h 1259189"/>
                <a:gd name="connsiteX0" fmla="*/ 456875 w 861104"/>
                <a:gd name="connsiteY0" fmla="*/ 1180836 h 1180836"/>
                <a:gd name="connsiteX1" fmla="*/ 0 w 861104"/>
                <a:gd name="connsiteY1" fmla="*/ 0 h 1180836"/>
                <a:gd name="connsiteX2" fmla="*/ 861104 w 861104"/>
                <a:gd name="connsiteY2" fmla="*/ 1005685 h 1180836"/>
                <a:gd name="connsiteX3" fmla="*/ 456875 w 861104"/>
                <a:gd name="connsiteY3" fmla="*/ 1180836 h 1180836"/>
                <a:gd name="connsiteX0" fmla="*/ 456875 w 775242"/>
                <a:gd name="connsiteY0" fmla="*/ 1180836 h 1180836"/>
                <a:gd name="connsiteX1" fmla="*/ 0 w 775242"/>
                <a:gd name="connsiteY1" fmla="*/ 0 h 1180836"/>
                <a:gd name="connsiteX2" fmla="*/ 775242 w 775242"/>
                <a:gd name="connsiteY2" fmla="*/ 912464 h 1180836"/>
                <a:gd name="connsiteX3" fmla="*/ 456875 w 775242"/>
                <a:gd name="connsiteY3" fmla="*/ 1180836 h 1180836"/>
              </a:gdLst>
              <a:ahLst/>
              <a:cxnLst>
                <a:cxn ang="0">
                  <a:pos x="connsiteX0" y="connsiteY0"/>
                </a:cxn>
                <a:cxn ang="0">
                  <a:pos x="connsiteX1" y="connsiteY1"/>
                </a:cxn>
                <a:cxn ang="0">
                  <a:pos x="connsiteX2" y="connsiteY2"/>
                </a:cxn>
                <a:cxn ang="0">
                  <a:pos x="connsiteX3" y="connsiteY3"/>
                </a:cxn>
              </a:cxnLst>
              <a:rect l="l" t="t" r="r" b="b"/>
              <a:pathLst>
                <a:path w="775242" h="1180836">
                  <a:moveTo>
                    <a:pt x="456875" y="1180836"/>
                  </a:moveTo>
                  <a:lnTo>
                    <a:pt x="0" y="0"/>
                  </a:lnTo>
                  <a:lnTo>
                    <a:pt x="775242" y="912464"/>
                  </a:lnTo>
                  <a:lnTo>
                    <a:pt x="456875" y="1180836"/>
                  </a:lnTo>
                  <a:close/>
                </a:path>
              </a:pathLst>
            </a:cu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
              <a:extLst>
                <a:ext uri="{FF2B5EF4-FFF2-40B4-BE49-F238E27FC236}">
                  <a16:creationId xmlns:a16="http://schemas.microsoft.com/office/drawing/2014/main" id="{E2E7049D-65B2-4645-A4AF-EA7E6784B383}"/>
                </a:ext>
              </a:extLst>
            </p:cNvPr>
            <p:cNvSpPr/>
            <p:nvPr/>
          </p:nvSpPr>
          <p:spPr>
            <a:xfrm rot="13891906">
              <a:off x="156605" y="-786893"/>
              <a:ext cx="901996" cy="2204313"/>
            </a:xfrm>
            <a:custGeom>
              <a:avLst/>
              <a:gdLst>
                <a:gd name="connsiteX0" fmla="*/ 0 w 1854844"/>
                <a:gd name="connsiteY0" fmla="*/ 1082655 h 1082655"/>
                <a:gd name="connsiteX1" fmla="*/ 927422 w 1854844"/>
                <a:gd name="connsiteY1" fmla="*/ 0 h 1082655"/>
                <a:gd name="connsiteX2" fmla="*/ 1854844 w 1854844"/>
                <a:gd name="connsiteY2" fmla="*/ 1082655 h 1082655"/>
                <a:gd name="connsiteX3" fmla="*/ 0 w 1854844"/>
                <a:gd name="connsiteY3" fmla="*/ 1082655 h 1082655"/>
                <a:gd name="connsiteX0" fmla="*/ 599316 w 927422"/>
                <a:gd name="connsiteY0" fmla="*/ 1259189 h 1259189"/>
                <a:gd name="connsiteX1" fmla="*/ 0 w 927422"/>
                <a:gd name="connsiteY1" fmla="*/ 0 h 1259189"/>
                <a:gd name="connsiteX2" fmla="*/ 927422 w 927422"/>
                <a:gd name="connsiteY2" fmla="*/ 1082655 h 1259189"/>
                <a:gd name="connsiteX3" fmla="*/ 599316 w 927422"/>
                <a:gd name="connsiteY3" fmla="*/ 1259189 h 1259189"/>
                <a:gd name="connsiteX0" fmla="*/ 599316 w 861104"/>
                <a:gd name="connsiteY0" fmla="*/ 1259189 h 1259189"/>
                <a:gd name="connsiteX1" fmla="*/ 0 w 861104"/>
                <a:gd name="connsiteY1" fmla="*/ 0 h 1259189"/>
                <a:gd name="connsiteX2" fmla="*/ 861104 w 861104"/>
                <a:gd name="connsiteY2" fmla="*/ 1005685 h 1259189"/>
                <a:gd name="connsiteX3" fmla="*/ 599316 w 861104"/>
                <a:gd name="connsiteY3" fmla="*/ 1259189 h 1259189"/>
                <a:gd name="connsiteX0" fmla="*/ 320095 w 861104"/>
                <a:gd name="connsiteY0" fmla="*/ 1560290 h 1560290"/>
                <a:gd name="connsiteX1" fmla="*/ 0 w 861104"/>
                <a:gd name="connsiteY1" fmla="*/ 0 h 1560290"/>
                <a:gd name="connsiteX2" fmla="*/ 861104 w 861104"/>
                <a:gd name="connsiteY2" fmla="*/ 1005685 h 1560290"/>
                <a:gd name="connsiteX3" fmla="*/ 320095 w 861104"/>
                <a:gd name="connsiteY3" fmla="*/ 1560290 h 1560290"/>
                <a:gd name="connsiteX0" fmla="*/ 0 w 892226"/>
                <a:gd name="connsiteY0" fmla="*/ 1867727 h 1867727"/>
                <a:gd name="connsiteX1" fmla="*/ 31122 w 892226"/>
                <a:gd name="connsiteY1" fmla="*/ 0 h 1867727"/>
                <a:gd name="connsiteX2" fmla="*/ 892226 w 892226"/>
                <a:gd name="connsiteY2" fmla="*/ 1005685 h 1867727"/>
                <a:gd name="connsiteX3" fmla="*/ 0 w 892226"/>
                <a:gd name="connsiteY3" fmla="*/ 1867727 h 1867727"/>
                <a:gd name="connsiteX0" fmla="*/ 0 w 880458"/>
                <a:gd name="connsiteY0" fmla="*/ 1884989 h 1884989"/>
                <a:gd name="connsiteX1" fmla="*/ 19354 w 880458"/>
                <a:gd name="connsiteY1" fmla="*/ 0 h 1884989"/>
                <a:gd name="connsiteX2" fmla="*/ 880458 w 880458"/>
                <a:gd name="connsiteY2" fmla="*/ 1005685 h 1884989"/>
                <a:gd name="connsiteX3" fmla="*/ 0 w 880458"/>
                <a:gd name="connsiteY3" fmla="*/ 1884989 h 1884989"/>
                <a:gd name="connsiteX0" fmla="*/ 0 w 806707"/>
                <a:gd name="connsiteY0" fmla="*/ 1884989 h 1884989"/>
                <a:gd name="connsiteX1" fmla="*/ 19354 w 806707"/>
                <a:gd name="connsiteY1" fmla="*/ 0 h 1884989"/>
                <a:gd name="connsiteX2" fmla="*/ 806707 w 806707"/>
                <a:gd name="connsiteY2" fmla="*/ 916367 h 1884989"/>
                <a:gd name="connsiteX3" fmla="*/ 0 w 806707"/>
                <a:gd name="connsiteY3" fmla="*/ 1884989 h 1884989"/>
              </a:gdLst>
              <a:ahLst/>
              <a:cxnLst>
                <a:cxn ang="0">
                  <a:pos x="connsiteX0" y="connsiteY0"/>
                </a:cxn>
                <a:cxn ang="0">
                  <a:pos x="connsiteX1" y="connsiteY1"/>
                </a:cxn>
                <a:cxn ang="0">
                  <a:pos x="connsiteX2" y="connsiteY2"/>
                </a:cxn>
                <a:cxn ang="0">
                  <a:pos x="connsiteX3" y="connsiteY3"/>
                </a:cxn>
              </a:cxnLst>
              <a:rect l="l" t="t" r="r" b="b"/>
              <a:pathLst>
                <a:path w="806707" h="1884989">
                  <a:moveTo>
                    <a:pt x="0" y="1884989"/>
                  </a:moveTo>
                  <a:lnTo>
                    <a:pt x="19354" y="0"/>
                  </a:lnTo>
                  <a:lnTo>
                    <a:pt x="806707" y="916367"/>
                  </a:lnTo>
                  <a:lnTo>
                    <a:pt x="0" y="1884989"/>
                  </a:lnTo>
                  <a:close/>
                </a:path>
              </a:pathLst>
            </a:custGeom>
            <a:solidFill>
              <a:srgbClr val="FFE0A3">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
              <a:extLst>
                <a:ext uri="{FF2B5EF4-FFF2-40B4-BE49-F238E27FC236}">
                  <a16:creationId xmlns:a16="http://schemas.microsoft.com/office/drawing/2014/main" id="{5D62E07B-F5BF-4070-855C-B3C95C952118}"/>
                </a:ext>
              </a:extLst>
            </p:cNvPr>
            <p:cNvSpPr/>
            <p:nvPr/>
          </p:nvSpPr>
          <p:spPr>
            <a:xfrm rot="15435680">
              <a:off x="551215" y="-653803"/>
              <a:ext cx="1016859" cy="2452931"/>
            </a:xfrm>
            <a:custGeom>
              <a:avLst/>
              <a:gdLst>
                <a:gd name="connsiteX0" fmla="*/ 0 w 1854844"/>
                <a:gd name="connsiteY0" fmla="*/ 1082655 h 1082655"/>
                <a:gd name="connsiteX1" fmla="*/ 927422 w 1854844"/>
                <a:gd name="connsiteY1" fmla="*/ 0 h 1082655"/>
                <a:gd name="connsiteX2" fmla="*/ 1854844 w 1854844"/>
                <a:gd name="connsiteY2" fmla="*/ 1082655 h 1082655"/>
                <a:gd name="connsiteX3" fmla="*/ 0 w 1854844"/>
                <a:gd name="connsiteY3" fmla="*/ 1082655 h 1082655"/>
                <a:gd name="connsiteX0" fmla="*/ 599316 w 927422"/>
                <a:gd name="connsiteY0" fmla="*/ 1259189 h 1259189"/>
                <a:gd name="connsiteX1" fmla="*/ 0 w 927422"/>
                <a:gd name="connsiteY1" fmla="*/ 0 h 1259189"/>
                <a:gd name="connsiteX2" fmla="*/ 927422 w 927422"/>
                <a:gd name="connsiteY2" fmla="*/ 1082655 h 1259189"/>
                <a:gd name="connsiteX3" fmla="*/ 599316 w 927422"/>
                <a:gd name="connsiteY3" fmla="*/ 1259189 h 1259189"/>
                <a:gd name="connsiteX0" fmla="*/ 599316 w 861104"/>
                <a:gd name="connsiteY0" fmla="*/ 1259189 h 1259189"/>
                <a:gd name="connsiteX1" fmla="*/ 0 w 861104"/>
                <a:gd name="connsiteY1" fmla="*/ 0 h 1259189"/>
                <a:gd name="connsiteX2" fmla="*/ 861104 w 861104"/>
                <a:gd name="connsiteY2" fmla="*/ 1005685 h 1259189"/>
                <a:gd name="connsiteX3" fmla="*/ 599316 w 861104"/>
                <a:gd name="connsiteY3" fmla="*/ 1259189 h 1259189"/>
                <a:gd name="connsiteX0" fmla="*/ 320095 w 861104"/>
                <a:gd name="connsiteY0" fmla="*/ 1560290 h 1560290"/>
                <a:gd name="connsiteX1" fmla="*/ 0 w 861104"/>
                <a:gd name="connsiteY1" fmla="*/ 0 h 1560290"/>
                <a:gd name="connsiteX2" fmla="*/ 861104 w 861104"/>
                <a:gd name="connsiteY2" fmla="*/ 1005685 h 1560290"/>
                <a:gd name="connsiteX3" fmla="*/ 320095 w 861104"/>
                <a:gd name="connsiteY3" fmla="*/ 1560290 h 1560290"/>
                <a:gd name="connsiteX0" fmla="*/ 320095 w 909435"/>
                <a:gd name="connsiteY0" fmla="*/ 1560290 h 1560290"/>
                <a:gd name="connsiteX1" fmla="*/ 0 w 909435"/>
                <a:gd name="connsiteY1" fmla="*/ 0 h 1560290"/>
                <a:gd name="connsiteX2" fmla="*/ 909435 w 909435"/>
                <a:gd name="connsiteY2" fmla="*/ 1510496 h 1560290"/>
                <a:gd name="connsiteX3" fmla="*/ 320095 w 909435"/>
                <a:gd name="connsiteY3" fmla="*/ 1560290 h 1560290"/>
                <a:gd name="connsiteX0" fmla="*/ 765989 w 909435"/>
                <a:gd name="connsiteY0" fmla="*/ 2097591 h 2097591"/>
                <a:gd name="connsiteX1" fmla="*/ 0 w 909435"/>
                <a:gd name="connsiteY1" fmla="*/ 0 h 2097591"/>
                <a:gd name="connsiteX2" fmla="*/ 909435 w 909435"/>
                <a:gd name="connsiteY2" fmla="*/ 1510496 h 2097591"/>
                <a:gd name="connsiteX3" fmla="*/ 765989 w 909435"/>
                <a:gd name="connsiteY3" fmla="*/ 2097591 h 2097591"/>
              </a:gdLst>
              <a:ahLst/>
              <a:cxnLst>
                <a:cxn ang="0">
                  <a:pos x="connsiteX0" y="connsiteY0"/>
                </a:cxn>
                <a:cxn ang="0">
                  <a:pos x="connsiteX1" y="connsiteY1"/>
                </a:cxn>
                <a:cxn ang="0">
                  <a:pos x="connsiteX2" y="connsiteY2"/>
                </a:cxn>
                <a:cxn ang="0">
                  <a:pos x="connsiteX3" y="connsiteY3"/>
                </a:cxn>
              </a:cxnLst>
              <a:rect l="l" t="t" r="r" b="b"/>
              <a:pathLst>
                <a:path w="909435" h="2097591">
                  <a:moveTo>
                    <a:pt x="765989" y="2097591"/>
                  </a:moveTo>
                  <a:lnTo>
                    <a:pt x="0" y="0"/>
                  </a:lnTo>
                  <a:lnTo>
                    <a:pt x="909435" y="1510496"/>
                  </a:lnTo>
                  <a:lnTo>
                    <a:pt x="765989" y="2097591"/>
                  </a:lnTo>
                  <a:close/>
                </a:path>
              </a:pathLst>
            </a:custGeom>
            <a:solidFill>
              <a:srgbClr val="FFE0A3">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
              <a:extLst>
                <a:ext uri="{FF2B5EF4-FFF2-40B4-BE49-F238E27FC236}">
                  <a16:creationId xmlns:a16="http://schemas.microsoft.com/office/drawing/2014/main" id="{5CA4748E-5B86-4BF7-B4C2-AE2EF0CA556B}"/>
                </a:ext>
              </a:extLst>
            </p:cNvPr>
            <p:cNvSpPr/>
            <p:nvPr/>
          </p:nvSpPr>
          <p:spPr>
            <a:xfrm rot="13891906">
              <a:off x="-139661" y="-248739"/>
              <a:ext cx="894740" cy="1549106"/>
            </a:xfrm>
            <a:custGeom>
              <a:avLst/>
              <a:gdLst>
                <a:gd name="connsiteX0" fmla="*/ 0 w 1854844"/>
                <a:gd name="connsiteY0" fmla="*/ 1082655 h 1082655"/>
                <a:gd name="connsiteX1" fmla="*/ 927422 w 1854844"/>
                <a:gd name="connsiteY1" fmla="*/ 0 h 1082655"/>
                <a:gd name="connsiteX2" fmla="*/ 1854844 w 1854844"/>
                <a:gd name="connsiteY2" fmla="*/ 1082655 h 1082655"/>
                <a:gd name="connsiteX3" fmla="*/ 0 w 1854844"/>
                <a:gd name="connsiteY3" fmla="*/ 1082655 h 1082655"/>
                <a:gd name="connsiteX0" fmla="*/ 599316 w 927422"/>
                <a:gd name="connsiteY0" fmla="*/ 1259189 h 1259189"/>
                <a:gd name="connsiteX1" fmla="*/ 0 w 927422"/>
                <a:gd name="connsiteY1" fmla="*/ 0 h 1259189"/>
                <a:gd name="connsiteX2" fmla="*/ 927422 w 927422"/>
                <a:gd name="connsiteY2" fmla="*/ 1082655 h 1259189"/>
                <a:gd name="connsiteX3" fmla="*/ 599316 w 927422"/>
                <a:gd name="connsiteY3" fmla="*/ 1259189 h 1259189"/>
                <a:gd name="connsiteX0" fmla="*/ 599316 w 861104"/>
                <a:gd name="connsiteY0" fmla="*/ 1259189 h 1259189"/>
                <a:gd name="connsiteX1" fmla="*/ 0 w 861104"/>
                <a:gd name="connsiteY1" fmla="*/ 0 h 1259189"/>
                <a:gd name="connsiteX2" fmla="*/ 861104 w 861104"/>
                <a:gd name="connsiteY2" fmla="*/ 1005685 h 1259189"/>
                <a:gd name="connsiteX3" fmla="*/ 599316 w 861104"/>
                <a:gd name="connsiteY3" fmla="*/ 1259189 h 1259189"/>
                <a:gd name="connsiteX0" fmla="*/ 320095 w 861104"/>
                <a:gd name="connsiteY0" fmla="*/ 1560290 h 1560290"/>
                <a:gd name="connsiteX1" fmla="*/ 0 w 861104"/>
                <a:gd name="connsiteY1" fmla="*/ 0 h 1560290"/>
                <a:gd name="connsiteX2" fmla="*/ 861104 w 861104"/>
                <a:gd name="connsiteY2" fmla="*/ 1005685 h 1560290"/>
                <a:gd name="connsiteX3" fmla="*/ 320095 w 861104"/>
                <a:gd name="connsiteY3" fmla="*/ 1560290 h 1560290"/>
                <a:gd name="connsiteX0" fmla="*/ 320095 w 800217"/>
                <a:gd name="connsiteY0" fmla="*/ 1560290 h 1560290"/>
                <a:gd name="connsiteX1" fmla="*/ 0 w 800217"/>
                <a:gd name="connsiteY1" fmla="*/ 0 h 1560290"/>
                <a:gd name="connsiteX2" fmla="*/ 800217 w 800217"/>
                <a:gd name="connsiteY2" fmla="*/ 942785 h 1560290"/>
                <a:gd name="connsiteX3" fmla="*/ 320095 w 800217"/>
                <a:gd name="connsiteY3" fmla="*/ 1560290 h 1560290"/>
                <a:gd name="connsiteX0" fmla="*/ 481049 w 800217"/>
                <a:gd name="connsiteY0" fmla="*/ 1324697 h 1324697"/>
                <a:gd name="connsiteX1" fmla="*/ 0 w 800217"/>
                <a:gd name="connsiteY1" fmla="*/ 0 h 1324697"/>
                <a:gd name="connsiteX2" fmla="*/ 800217 w 800217"/>
                <a:gd name="connsiteY2" fmla="*/ 942785 h 1324697"/>
                <a:gd name="connsiteX3" fmla="*/ 481049 w 800217"/>
                <a:gd name="connsiteY3" fmla="*/ 1324697 h 1324697"/>
              </a:gdLst>
              <a:ahLst/>
              <a:cxnLst>
                <a:cxn ang="0">
                  <a:pos x="connsiteX0" y="connsiteY0"/>
                </a:cxn>
                <a:cxn ang="0">
                  <a:pos x="connsiteX1" y="connsiteY1"/>
                </a:cxn>
                <a:cxn ang="0">
                  <a:pos x="connsiteX2" y="connsiteY2"/>
                </a:cxn>
                <a:cxn ang="0">
                  <a:pos x="connsiteX3" y="connsiteY3"/>
                </a:cxn>
              </a:cxnLst>
              <a:rect l="l" t="t" r="r" b="b"/>
              <a:pathLst>
                <a:path w="800217" h="1324697">
                  <a:moveTo>
                    <a:pt x="481049" y="1324697"/>
                  </a:moveTo>
                  <a:lnTo>
                    <a:pt x="0" y="0"/>
                  </a:lnTo>
                  <a:lnTo>
                    <a:pt x="800217" y="942785"/>
                  </a:lnTo>
                  <a:lnTo>
                    <a:pt x="481049" y="1324697"/>
                  </a:lnTo>
                  <a:close/>
                </a:path>
              </a:pathLst>
            </a:custGeom>
            <a:solidFill>
              <a:srgbClr val="FFE0A3">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CF989C-5073-42CD-B1C4-B48FEEF7207D}"/>
                </a:ext>
              </a:extLst>
            </p:cNvPr>
            <p:cNvSpPr/>
            <p:nvPr/>
          </p:nvSpPr>
          <p:spPr>
            <a:xfrm>
              <a:off x="9258788" y="1284006"/>
              <a:ext cx="2629156" cy="276999"/>
            </a:xfrm>
            <a:prstGeom prst="rect">
              <a:avLst/>
            </a:prstGeom>
          </p:spPr>
          <p:txBody>
            <a:bodyPr wrap="square">
              <a:spAutoFit/>
            </a:bodyPr>
            <a:lstStyle/>
            <a:p>
              <a:pPr algn="ctr"/>
              <a:r>
                <a:rPr lang="en-US" sz="1200" i="1" spc="300" dirty="0">
                  <a:solidFill>
                    <a:schemeClr val="bg1"/>
                  </a:solidFill>
                  <a:latin typeface="Calibri" panose="020F0502020204030204" pitchFamily="34" charset="0"/>
                  <a:ea typeface="Calibri" panose="020F0502020204030204" pitchFamily="34" charset="0"/>
                </a:rPr>
                <a:t>TIME MANAGEMENT</a:t>
              </a:r>
            </a:p>
          </p:txBody>
        </p:sp>
        <p:pic>
          <p:nvPicPr>
            <p:cNvPr id="19" name="Picture 6" descr="Image result for CLOCK gif">
              <a:extLst>
                <a:ext uri="{FF2B5EF4-FFF2-40B4-BE49-F238E27FC236}">
                  <a16:creationId xmlns:a16="http://schemas.microsoft.com/office/drawing/2014/main" id="{A7EF7E6A-60D8-454D-892E-8011E926CA0B}"/>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44747" y="73084"/>
              <a:ext cx="1171844" cy="1171844"/>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0CFB9C15-A967-4446-9AB4-1DF1F199479F}"/>
                </a:ext>
              </a:extLst>
            </p:cNvPr>
            <p:cNvSpPr/>
            <p:nvPr/>
          </p:nvSpPr>
          <p:spPr>
            <a:xfrm>
              <a:off x="9707880" y="-7621"/>
              <a:ext cx="2050542" cy="1333659"/>
            </a:xfrm>
            <a:custGeom>
              <a:avLst/>
              <a:gdLst>
                <a:gd name="connsiteX0" fmla="*/ 1102557 w 2205111"/>
                <a:gd name="connsiteY0" fmla="*/ 113376 h 1368330"/>
                <a:gd name="connsiteX1" fmla="*/ 504841 w 2205111"/>
                <a:gd name="connsiteY1" fmla="*/ 684165 h 1368330"/>
                <a:gd name="connsiteX2" fmla="*/ 1102557 w 2205111"/>
                <a:gd name="connsiteY2" fmla="*/ 1254954 h 1368330"/>
                <a:gd name="connsiteX3" fmla="*/ 1700273 w 2205111"/>
                <a:gd name="connsiteY3" fmla="*/ 684165 h 1368330"/>
                <a:gd name="connsiteX4" fmla="*/ 1102557 w 2205111"/>
                <a:gd name="connsiteY4" fmla="*/ 113376 h 1368330"/>
                <a:gd name="connsiteX5" fmla="*/ 2205111 w 2205111"/>
                <a:gd name="connsiteY5" fmla="*/ 0 h 1368330"/>
                <a:gd name="connsiteX6" fmla="*/ 1973580 w 2205111"/>
                <a:gd name="connsiteY6" fmla="*/ 1364040 h 1368330"/>
                <a:gd name="connsiteX7" fmla="*/ 0 w 2205111"/>
                <a:gd name="connsiteY7" fmla="*/ 1368330 h 1368330"/>
                <a:gd name="connsiteX8" fmla="*/ 260546 w 2205111"/>
                <a:gd name="connsiteY8" fmla="*/ 6159 h 136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5111" h="1368330">
                  <a:moveTo>
                    <a:pt x="1102557" y="113376"/>
                  </a:moveTo>
                  <a:cubicBezTo>
                    <a:pt x="772448" y="113376"/>
                    <a:pt x="504841" y="368927"/>
                    <a:pt x="504841" y="684165"/>
                  </a:cubicBezTo>
                  <a:cubicBezTo>
                    <a:pt x="504841" y="999403"/>
                    <a:pt x="772448" y="1254954"/>
                    <a:pt x="1102557" y="1254954"/>
                  </a:cubicBezTo>
                  <a:cubicBezTo>
                    <a:pt x="1432666" y="1254954"/>
                    <a:pt x="1700273" y="999403"/>
                    <a:pt x="1700273" y="684165"/>
                  </a:cubicBezTo>
                  <a:cubicBezTo>
                    <a:pt x="1700273" y="368927"/>
                    <a:pt x="1432666" y="113376"/>
                    <a:pt x="1102557" y="113376"/>
                  </a:cubicBezTo>
                  <a:close/>
                  <a:moveTo>
                    <a:pt x="2205111" y="0"/>
                  </a:moveTo>
                  <a:lnTo>
                    <a:pt x="1973580" y="1364040"/>
                  </a:lnTo>
                  <a:lnTo>
                    <a:pt x="0" y="1368330"/>
                  </a:lnTo>
                  <a:lnTo>
                    <a:pt x="260546" y="6159"/>
                  </a:lnTo>
                  <a:close/>
                </a:path>
              </a:pathLst>
            </a:custGeom>
            <a:solidFill>
              <a:srgbClr val="EE9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5313F24-E45D-4016-9CDE-1494D83034F5}"/>
                </a:ext>
              </a:extLst>
            </p:cNvPr>
            <p:cNvSpPr/>
            <p:nvPr/>
          </p:nvSpPr>
          <p:spPr>
            <a:xfrm>
              <a:off x="10181147" y="109945"/>
              <a:ext cx="1097280" cy="1097739"/>
            </a:xfrm>
            <a:prstGeom prst="ellipse">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2BE49EF-F396-4DF8-AA21-A11062E23C77}"/>
                </a:ext>
              </a:extLst>
            </p:cNvPr>
            <p:cNvSpPr/>
            <p:nvPr/>
          </p:nvSpPr>
          <p:spPr>
            <a:xfrm>
              <a:off x="10158287" y="85689"/>
              <a:ext cx="1143000" cy="11430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8D16E1BD-0D65-43A9-8B8F-C48FC74DEDDA}"/>
                </a:ext>
              </a:extLst>
            </p:cNvPr>
            <p:cNvSpPr/>
            <p:nvPr/>
          </p:nvSpPr>
          <p:spPr>
            <a:xfrm>
              <a:off x="10661207" y="591231"/>
              <a:ext cx="137160" cy="137160"/>
            </a:xfrm>
            <a:prstGeom prst="ellipse">
              <a:avLst/>
            </a:prstGeom>
            <a:gradFill flip="none" rotWithShape="1">
              <a:gsLst>
                <a:gs pos="0">
                  <a:schemeClr val="bg1">
                    <a:lumMod val="65000"/>
                    <a:shade val="30000"/>
                    <a:satMod val="115000"/>
                  </a:schemeClr>
                </a:gs>
                <a:gs pos="61000">
                  <a:schemeClr val="bg1">
                    <a:lumMod val="65000"/>
                  </a:schemeClr>
                </a:gs>
                <a:gs pos="100000">
                  <a:schemeClr val="bg1">
                    <a:lumMod val="75000"/>
                  </a:schemeClr>
                </a:gs>
              </a:gsLst>
              <a:path path="circle">
                <a:fillToRect l="50000" t="50000" r="50000" b="50000"/>
              </a:path>
              <a:tileRect/>
            </a:gra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65CE141-13F7-4075-85E0-D5FED665C617}"/>
                </a:ext>
              </a:extLst>
            </p:cNvPr>
            <p:cNvSpPr/>
            <p:nvPr/>
          </p:nvSpPr>
          <p:spPr>
            <a:xfrm>
              <a:off x="10675956" y="604679"/>
              <a:ext cx="109426" cy="109426"/>
            </a:xfrm>
            <a:prstGeom prst="ellipse">
              <a:avLst/>
            </a:prstGeom>
            <a:gradFill flip="none" rotWithShape="1">
              <a:gsLst>
                <a:gs pos="0">
                  <a:schemeClr val="bg1">
                    <a:lumMod val="65000"/>
                    <a:shade val="30000"/>
                    <a:satMod val="115000"/>
                  </a:schemeClr>
                </a:gs>
                <a:gs pos="61000">
                  <a:schemeClr val="bg1">
                    <a:lumMod val="65000"/>
                  </a:schemeClr>
                </a:gs>
                <a:gs pos="100000">
                  <a:schemeClr val="bg1">
                    <a:lumMod val="75000"/>
                  </a:schemeClr>
                </a:gs>
              </a:gsLst>
              <a:path path="circle">
                <a:fillToRect l="50000" t="50000" r="50000" b="50000"/>
              </a:path>
              <a:tileRect/>
            </a:gra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itle 1">
            <a:extLst>
              <a:ext uri="{FF2B5EF4-FFF2-40B4-BE49-F238E27FC236}">
                <a16:creationId xmlns:a16="http://schemas.microsoft.com/office/drawing/2014/main" id="{2E6DACF8-9D59-4E3F-95BF-342448E592DD}"/>
              </a:ext>
            </a:extLst>
          </p:cNvPr>
          <p:cNvSpPr>
            <a:spLocks noGrp="1"/>
          </p:cNvSpPr>
          <p:nvPr>
            <p:ph type="title" hasCustomPrompt="1"/>
          </p:nvPr>
        </p:nvSpPr>
        <p:spPr>
          <a:xfrm>
            <a:off x="609600" y="274638"/>
            <a:ext cx="10972800" cy="1143000"/>
          </a:xfrm>
        </p:spPr>
        <p:txBody>
          <a:bodyPr/>
          <a:lstStyle>
            <a:lvl1pPr algn="l">
              <a:defRPr b="1">
                <a:solidFill>
                  <a:srgbClr val="000000"/>
                </a:solidFill>
              </a:defRPr>
            </a:lvl1pPr>
          </a:lstStyle>
          <a:p>
            <a:r>
              <a:rPr lang="en-US" dirty="0"/>
              <a:t>Click To Edit Master Title Style</a:t>
            </a:r>
          </a:p>
        </p:txBody>
      </p:sp>
      <p:sp>
        <p:nvSpPr>
          <p:cNvPr id="2" name="Rectangle 1">
            <a:extLst>
              <a:ext uri="{FF2B5EF4-FFF2-40B4-BE49-F238E27FC236}">
                <a16:creationId xmlns:a16="http://schemas.microsoft.com/office/drawing/2014/main" id="{400F97AE-F63E-4A60-8322-04D31A84F8F0}"/>
              </a:ext>
            </a:extLst>
          </p:cNvPr>
          <p:cNvSpPr/>
          <p:nvPr userDrawn="1"/>
        </p:nvSpPr>
        <p:spPr>
          <a:xfrm>
            <a:off x="-30480" y="6324600"/>
            <a:ext cx="12252960" cy="533400"/>
          </a:xfrm>
          <a:prstGeom prst="rect">
            <a:avLst/>
          </a:pr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359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
        <p:nvSpPr>
          <p:cNvPr id="9" name="Rectangle 8">
            <a:extLst>
              <a:ext uri="{FF2B5EF4-FFF2-40B4-BE49-F238E27FC236}">
                <a16:creationId xmlns:a16="http://schemas.microsoft.com/office/drawing/2014/main" id="{8B3FB08B-AEB4-4E61-B592-B1E049970424}"/>
              </a:ext>
            </a:extLst>
          </p:cNvPr>
          <p:cNvSpPr/>
          <p:nvPr userDrawn="1"/>
        </p:nvSpPr>
        <p:spPr>
          <a:xfrm>
            <a:off x="-30480" y="6324600"/>
            <a:ext cx="12252960" cy="533400"/>
          </a:xfrm>
          <a:prstGeom prst="rect">
            <a:avLst/>
          </a:pr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660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cstate="email">
            <a:alphaModFix amt="69000"/>
            <a:extLst>
              <a:ext uri="{28A0092B-C50C-407E-A947-70E740481C1C}">
                <a14:useLocalDpi xmlns:a14="http://schemas.microsoft.com/office/drawing/2010/main"/>
              </a:ext>
            </a:extLst>
          </a:blip>
          <a:stretch>
            <a:fillRect/>
          </a:stretch>
        </p:blipFill>
        <p:spPr>
          <a:xfrm>
            <a:off x="-23245" y="0"/>
            <a:ext cx="12215245" cy="6880414"/>
          </a:xfrm>
          <a:prstGeom prst="rect">
            <a:avLst/>
          </a:prstGeom>
        </p:spPr>
      </p:pic>
      <p:sp>
        <p:nvSpPr>
          <p:cNvPr id="2" name="Title 1"/>
          <p:cNvSpPr>
            <a:spLocks noGrp="1"/>
          </p:cNvSpPr>
          <p:nvPr>
            <p:ph type="title"/>
          </p:nvPr>
        </p:nvSpPr>
        <p:spPr>
          <a:xfrm>
            <a:off x="3356783" y="4406901"/>
            <a:ext cx="7969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356783" y="2906713"/>
            <a:ext cx="79695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a:p>
        </p:txBody>
      </p:sp>
      <p:pic>
        <p:nvPicPr>
          <p:cNvPr id="9" name="Picture 8" descr="FSD PPP Templa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6124" y="0"/>
            <a:ext cx="2694791" cy="6858000"/>
          </a:xfrm>
          <a:prstGeom prst="rect">
            <a:avLst/>
          </a:prstGeom>
        </p:spPr>
      </p:pic>
    </p:spTree>
    <p:extLst>
      <p:ext uri="{BB962C8B-B14F-4D97-AF65-F5344CB8AC3E}">
        <p14:creationId xmlns:p14="http://schemas.microsoft.com/office/powerpoint/2010/main" val="2204051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
        <p:nvSpPr>
          <p:cNvPr id="10" name="Rectangle 9">
            <a:extLst>
              <a:ext uri="{FF2B5EF4-FFF2-40B4-BE49-F238E27FC236}">
                <a16:creationId xmlns:a16="http://schemas.microsoft.com/office/drawing/2014/main" id="{A457433F-9102-4EB8-90BE-4FCAEEAC6F15}"/>
              </a:ext>
            </a:extLst>
          </p:cNvPr>
          <p:cNvSpPr/>
          <p:nvPr userDrawn="1"/>
        </p:nvSpPr>
        <p:spPr>
          <a:xfrm>
            <a:off x="-30480" y="6324600"/>
            <a:ext cx="12252960" cy="533400"/>
          </a:xfrm>
          <a:prstGeom prst="rect">
            <a:avLst/>
          </a:pr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578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sp>
        <p:nvSpPr>
          <p:cNvPr id="8" name="Rectangle 7">
            <a:extLst>
              <a:ext uri="{FF2B5EF4-FFF2-40B4-BE49-F238E27FC236}">
                <a16:creationId xmlns:a16="http://schemas.microsoft.com/office/drawing/2014/main" id="{911337CD-D5FC-4E40-91B9-D951D44CA201}"/>
              </a:ext>
            </a:extLst>
          </p:cNvPr>
          <p:cNvSpPr/>
          <p:nvPr userDrawn="1"/>
        </p:nvSpPr>
        <p:spPr>
          <a:xfrm>
            <a:off x="-30480" y="6324600"/>
            <a:ext cx="12252960" cy="533400"/>
          </a:xfrm>
          <a:prstGeom prst="rect">
            <a:avLst/>
          </a:pr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756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sp>
        <p:nvSpPr>
          <p:cNvPr id="7" name="Rectangle 6">
            <a:extLst>
              <a:ext uri="{FF2B5EF4-FFF2-40B4-BE49-F238E27FC236}">
                <a16:creationId xmlns:a16="http://schemas.microsoft.com/office/drawing/2014/main" id="{002D0041-F436-424A-9A66-75256BEC4847}"/>
              </a:ext>
            </a:extLst>
          </p:cNvPr>
          <p:cNvSpPr/>
          <p:nvPr userDrawn="1"/>
        </p:nvSpPr>
        <p:spPr>
          <a:xfrm>
            <a:off x="-30480" y="6324600"/>
            <a:ext cx="12252960" cy="533400"/>
          </a:xfrm>
          <a:prstGeom prst="rect">
            <a:avLst/>
          </a:pr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350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33135638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
        <p:nvSpPr>
          <p:cNvPr id="10" name="Rectangle 9">
            <a:extLst>
              <a:ext uri="{FF2B5EF4-FFF2-40B4-BE49-F238E27FC236}">
                <a16:creationId xmlns:a16="http://schemas.microsoft.com/office/drawing/2014/main" id="{E813935B-67F4-440A-896F-37BC88B412D3}"/>
              </a:ext>
            </a:extLst>
          </p:cNvPr>
          <p:cNvSpPr/>
          <p:nvPr userDrawn="1"/>
        </p:nvSpPr>
        <p:spPr>
          <a:xfrm>
            <a:off x="-30480" y="6324600"/>
            <a:ext cx="12252960" cy="533400"/>
          </a:xfrm>
          <a:prstGeom prst="rect">
            <a:avLst/>
          </a:pr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361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sp>
        <p:nvSpPr>
          <p:cNvPr id="10" name="Rectangle 9">
            <a:extLst>
              <a:ext uri="{FF2B5EF4-FFF2-40B4-BE49-F238E27FC236}">
                <a16:creationId xmlns:a16="http://schemas.microsoft.com/office/drawing/2014/main" id="{5E974E26-26D8-406E-B570-5107FA3B1DD4}"/>
              </a:ext>
            </a:extLst>
          </p:cNvPr>
          <p:cNvSpPr/>
          <p:nvPr userDrawn="1"/>
        </p:nvSpPr>
        <p:spPr>
          <a:xfrm>
            <a:off x="-30480" y="6324600"/>
            <a:ext cx="12252960" cy="533400"/>
          </a:xfrm>
          <a:prstGeom prst="rect">
            <a:avLst/>
          </a:pr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982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sp>
        <p:nvSpPr>
          <p:cNvPr id="9" name="Rectangle 8">
            <a:extLst>
              <a:ext uri="{FF2B5EF4-FFF2-40B4-BE49-F238E27FC236}">
                <a16:creationId xmlns:a16="http://schemas.microsoft.com/office/drawing/2014/main" id="{71A6AFD5-56D1-4488-BD10-DBC9F416D0F3}"/>
              </a:ext>
            </a:extLst>
          </p:cNvPr>
          <p:cNvSpPr/>
          <p:nvPr userDrawn="1"/>
        </p:nvSpPr>
        <p:spPr>
          <a:xfrm>
            <a:off x="-30480" y="6324600"/>
            <a:ext cx="12252960" cy="533400"/>
          </a:xfrm>
          <a:prstGeom prst="rect">
            <a:avLst/>
          </a:pr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679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449645"/>
            <a:ext cx="12182048" cy="1417547"/>
          </a:xfrm>
          <a:prstGeom prst="rect">
            <a:avLst/>
          </a:prstGeom>
        </p:spPr>
      </p:pic>
    </p:spTree>
    <p:extLst>
      <p:ext uri="{BB962C8B-B14F-4D97-AF65-F5344CB8AC3E}">
        <p14:creationId xmlns:p14="http://schemas.microsoft.com/office/powerpoint/2010/main" val="209607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7" name="Slide Number Placeholder 5"/>
          <p:cNvSpPr>
            <a:spLocks noGrp="1"/>
          </p:cNvSpPr>
          <p:nvPr>
            <p:ph type="sldNum" sz="quarter" idx="12"/>
          </p:nvPr>
        </p:nvSpPr>
        <p:spPr/>
        <p:txBody>
          <a:bodyPr/>
          <a:lstStyle>
            <a:lvl1pPr>
              <a:defRPr/>
            </a:lvl1pPr>
          </a:lstStyle>
          <a:p>
            <a:pPr>
              <a:defRPr/>
            </a:pPr>
            <a:fld id="{99820505-F4B5-479B-BCFE-A23CA5B7D6BF}"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19621544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7" name="Slide Number Placeholder 5"/>
          <p:cNvSpPr>
            <a:spLocks noGrp="1"/>
          </p:cNvSpPr>
          <p:nvPr>
            <p:ph type="sldNum" sz="quarter" idx="12"/>
          </p:nvPr>
        </p:nvSpPr>
        <p:spPr/>
        <p:txBody>
          <a:bodyPr/>
          <a:lstStyle>
            <a:lvl1pPr>
              <a:defRPr/>
            </a:lvl1pPr>
          </a:lstStyle>
          <a:p>
            <a:pPr>
              <a:defRPr/>
            </a:pPr>
            <a:fld id="{6842A37D-74F9-4751-9A29-1656DCD9EF19}"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047986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6" descr="Sunny Back.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283" y="0"/>
            <a:ext cx="12215284"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SD PPP Templa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 y="0"/>
            <a:ext cx="3594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56783" y="4406901"/>
            <a:ext cx="7969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356783" y="2906713"/>
            <a:ext cx="79695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8" name="Slide Number Placeholder 5"/>
          <p:cNvSpPr>
            <a:spLocks noGrp="1"/>
          </p:cNvSpPr>
          <p:nvPr>
            <p:ph type="sldNum" sz="quarter" idx="12"/>
          </p:nvPr>
        </p:nvSpPr>
        <p:spPr/>
        <p:txBody>
          <a:bodyPr/>
          <a:lstStyle>
            <a:lvl1pPr>
              <a:defRPr/>
            </a:lvl1pPr>
          </a:lstStyle>
          <a:p>
            <a:pPr>
              <a:defRPr/>
            </a:pPr>
            <a:fld id="{0762FEA8-43E7-48D2-9F9A-5B2F255AA7A8}"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5543605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7" name="Footer Placeholder 5"/>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8" name="Slide Number Placeholder 6"/>
          <p:cNvSpPr>
            <a:spLocks noGrp="1"/>
          </p:cNvSpPr>
          <p:nvPr>
            <p:ph type="sldNum" sz="quarter" idx="12"/>
          </p:nvPr>
        </p:nvSpPr>
        <p:spPr/>
        <p:txBody>
          <a:bodyPr/>
          <a:lstStyle>
            <a:lvl1pPr>
              <a:defRPr/>
            </a:lvl1pPr>
          </a:lstStyle>
          <a:p>
            <a:pPr>
              <a:defRPr/>
            </a:pPr>
            <a:fld id="{F89972F0-032F-4367-A3E7-05C15025BF82}"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2117280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9" name="Footer Placeholder 7"/>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10" name="Slide Number Placeholder 8"/>
          <p:cNvSpPr>
            <a:spLocks noGrp="1"/>
          </p:cNvSpPr>
          <p:nvPr>
            <p:ph type="sldNum" sz="quarter" idx="12"/>
          </p:nvPr>
        </p:nvSpPr>
        <p:spPr/>
        <p:txBody>
          <a:bodyPr/>
          <a:lstStyle>
            <a:lvl1pPr>
              <a:defRPr/>
            </a:lvl1pPr>
          </a:lstStyle>
          <a:p>
            <a:pPr>
              <a:defRPr/>
            </a:pPr>
            <a:fld id="{D32ABD10-85D0-4FEB-99ED-EFFD52B90749}"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9655572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SD PPP Temp 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03901"/>
            <a:ext cx="12192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solidFill>
                <a:srgbClr val="008000">
                  <a:tint val="75000"/>
                </a:srgbClr>
              </a:solidFill>
            </a:endParaRPr>
          </a:p>
        </p:txBody>
      </p:sp>
      <p:sp>
        <p:nvSpPr>
          <p:cNvPr id="5" name="Footer Placeholder 3"/>
          <p:cNvSpPr>
            <a:spLocks noGrp="1"/>
          </p:cNvSpPr>
          <p:nvPr>
            <p:ph type="ftr" sz="quarter" idx="11"/>
          </p:nvPr>
        </p:nvSpPr>
        <p:spPr/>
        <p:txBody>
          <a:bodyPr/>
          <a:lstStyle>
            <a:lvl1pPr>
              <a:defRPr/>
            </a:lvl1pPr>
          </a:lstStyle>
          <a:p>
            <a:pPr>
              <a:defRPr/>
            </a:pPr>
            <a:r>
              <a:rPr lang="en-US">
                <a:solidFill>
                  <a:srgbClr val="008000">
                    <a:tint val="75000"/>
                  </a:srgbClr>
                </a:solidFill>
              </a:rPr>
              <a:t>7-26</a:t>
            </a:r>
          </a:p>
        </p:txBody>
      </p:sp>
      <p:sp>
        <p:nvSpPr>
          <p:cNvPr id="6" name="Slide Number Placeholder 4"/>
          <p:cNvSpPr>
            <a:spLocks noGrp="1"/>
          </p:cNvSpPr>
          <p:nvPr>
            <p:ph type="sldNum" sz="quarter" idx="12"/>
          </p:nvPr>
        </p:nvSpPr>
        <p:spPr/>
        <p:txBody>
          <a:bodyPr/>
          <a:lstStyle>
            <a:lvl1pPr>
              <a:defRPr/>
            </a:lvl1pPr>
          </a:lstStyle>
          <a:p>
            <a:pPr>
              <a:defRPr/>
            </a:pPr>
            <a:fld id="{CD946B33-D1EA-403F-8B31-D070BD9F2157}" type="slidenum">
              <a:rPr lang="en-US" smtClean="0">
                <a:solidFill>
                  <a:srgbClr val="008000">
                    <a:tint val="75000"/>
                  </a:srgbClr>
                </a:solidFill>
              </a:rPr>
              <a:pPr>
                <a:defRPr/>
              </a:pPr>
              <a:t>‹#›</a:t>
            </a:fld>
            <a:endParaRPr lang="en-US" dirty="0">
              <a:solidFill>
                <a:srgbClr val="008000">
                  <a:tint val="75000"/>
                </a:srgbClr>
              </a:solidFill>
            </a:endParaRPr>
          </a:p>
        </p:txBody>
      </p:sp>
    </p:spTree>
    <p:extLst>
      <p:ext uri="{BB962C8B-B14F-4D97-AF65-F5344CB8AC3E}">
        <p14:creationId xmlns:p14="http://schemas.microsoft.com/office/powerpoint/2010/main" val="315529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10.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1.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5" Type="http://schemas.openxmlformats.org/officeDocument/2006/relationships/theme" Target="../theme/theme12.xml"/><Relationship Id="rId4"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7.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2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320"/>
            <a:ext cx="10972800" cy="114300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5DF26B5E-6AA6-4B6F-B3AA-BAA09B15F2FF}"/>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972800" y="274320"/>
            <a:ext cx="1036320" cy="777240"/>
          </a:xfrm>
          <a:prstGeom prst="rect">
            <a:avLst/>
          </a:prstGeom>
        </p:spPr>
      </p:pic>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10/22/2024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
        <p:nvSpPr>
          <p:cNvPr id="7" name="Rectangle 6">
            <a:extLst>
              <a:ext uri="{FF2B5EF4-FFF2-40B4-BE49-F238E27FC236}">
                <a16:creationId xmlns:a16="http://schemas.microsoft.com/office/drawing/2014/main" id="{9EA919DC-65E5-4B1C-9922-BE04DD5B1CA7}"/>
              </a:ext>
            </a:extLst>
          </p:cNvPr>
          <p:cNvSpPr/>
          <p:nvPr userDrawn="1"/>
        </p:nvSpPr>
        <p:spPr>
          <a:xfrm>
            <a:off x="-30480" y="6324600"/>
            <a:ext cx="12252960" cy="533400"/>
          </a:xfrm>
          <a:prstGeom prst="rect">
            <a:avLst/>
          </a:prstGeom>
          <a:solidFill>
            <a:srgbClr val="FDB8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46800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r>
              <a:rPr lang="en-US">
                <a:solidFill>
                  <a:srgbClr val="008000">
                    <a:tint val="75000"/>
                  </a:srgbClr>
                </a:solidFill>
                <a:latin typeface="Comic Sans MS" pitchFamily="66" charset="0"/>
              </a:rPr>
              <a:t>7-26</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smtClean="0">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325810738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rgbClr val="000000"/>
                </a:solidFill>
              </a:defRPr>
            </a:lvl1p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000000"/>
                </a:solidFill>
              </a:defRPr>
            </a:lvl1p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297012086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Lst>
  <p:txStyles>
    <p:titleStyle>
      <a:lvl1pPr algn="ctr" defTabSz="4572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2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F739A54C-E38B-4AAC-8FF1-FCC1AAE6175E}"/>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972800" y="274320"/>
            <a:ext cx="1036320" cy="777240"/>
          </a:xfrm>
          <a:prstGeom prst="rect">
            <a:avLst/>
          </a:prstGeom>
        </p:spPr>
      </p:pic>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3AC9BFF8-2BEA-4BCE-97C7-81AC9AD80526}"/>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972800" y="274320"/>
            <a:ext cx="1036320" cy="777240"/>
          </a:xfrm>
          <a:prstGeom prst="rect">
            <a:avLst/>
          </a:prstGeom>
        </p:spPr>
      </p:pic>
    </p:spTree>
    <p:extLst>
      <p:ext uri="{BB962C8B-B14F-4D97-AF65-F5344CB8AC3E}">
        <p14:creationId xmlns:p14="http://schemas.microsoft.com/office/powerpoint/2010/main" val="187069950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rgbClr val="000000"/>
                </a:solidFill>
              </a:defRPr>
            </a:lvl1pPr>
          </a:lstStyle>
          <a:p>
            <a:fld id="{532762D3-DF72-D540-898C-C4A40E3E62D9}" type="datetimeFigureOut">
              <a:rPr lang="en-US" smtClean="0"/>
              <a:pPr/>
              <a:t>10/22/2024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000000"/>
                </a:solidFill>
              </a:defRPr>
            </a:lvl1p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371343814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ctr" defTabSz="4572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2762D3-DF72-D540-898C-C4A40E3E62D9}" type="datetimeFigureOut">
              <a:rPr lang="en-US" smtClean="0">
                <a:solidFill>
                  <a:srgbClr val="008000">
                    <a:tint val="75000"/>
                  </a:srgbClr>
                </a:solidFill>
              </a:rPr>
              <a:pPr/>
              <a:t>10/22/2024</a:t>
            </a:fld>
            <a:endParaRPr lang="en-US" dirty="0">
              <a:solidFill>
                <a:srgbClr val="008000">
                  <a:tint val="75000"/>
                </a:srgb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8000">
                  <a:tint val="75000"/>
                </a:srgb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AE1649-C190-1E44-AAD5-C129AA553731}" type="slidenum">
              <a:rPr lang="en-US" smtClean="0">
                <a:solidFill>
                  <a:srgbClr val="008000">
                    <a:tint val="75000"/>
                  </a:srgbClr>
                </a:solidFill>
              </a:rPr>
              <a:pPr/>
              <a:t>‹#›</a:t>
            </a:fld>
            <a:endParaRPr lang="en-US" dirty="0">
              <a:solidFill>
                <a:srgbClr val="008000">
                  <a:tint val="75000"/>
                </a:srgbClr>
              </a:solidFill>
            </a:endParaRPr>
          </a:p>
        </p:txBody>
      </p:sp>
    </p:spTree>
    <p:extLst>
      <p:ext uri="{BB962C8B-B14F-4D97-AF65-F5344CB8AC3E}">
        <p14:creationId xmlns:p14="http://schemas.microsoft.com/office/powerpoint/2010/main" val="296620225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ctr" defTabSz="342891"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10/22/2024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1537615932"/>
      </p:ext>
    </p:extLst>
  </p:cSld>
  <p:clrMap bg1="lt1" tx1="dk1" bg2="lt2" tx2="dk2" accent1="accent1" accent2="accent2" accent3="accent3" accent4="accent4" accent5="accent5" accent6="accent6" hlink="hlink" folHlink="folHlink"/>
  <p:sldLayoutIdLst>
    <p:sldLayoutId id="2147483788" r:id="rId1"/>
    <p:sldLayoutId id="214748378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US">
              <a:solidFill>
                <a:srgbClr val="008000">
                  <a:tint val="75000"/>
                </a:srgbClr>
              </a:solidFill>
              <a:latin typeface="Comic Sans MS" pitchFamily="66"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r>
              <a:rPr lang="en-US">
                <a:solidFill>
                  <a:srgbClr val="008000">
                    <a:tint val="75000"/>
                  </a:srgbClr>
                </a:solidFill>
                <a:latin typeface="Comic Sans MS" pitchFamily="66" charset="0"/>
              </a:rPr>
              <a:t>7-26</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defTabSz="914400" fontAlgn="base">
              <a:spcBef>
                <a:spcPct val="0"/>
              </a:spcBef>
              <a:spcAft>
                <a:spcPct val="0"/>
              </a:spcAft>
              <a:defRPr/>
            </a:pPr>
            <a:fld id="{E1107917-7F0C-4F83-BE86-78B7B10ED558}" type="slidenum">
              <a:rPr lang="en-US" smtClean="0">
                <a:solidFill>
                  <a:srgbClr val="008000">
                    <a:tint val="75000"/>
                  </a:srgbClr>
                </a:solidFill>
                <a:latin typeface="Comic Sans MS" pitchFamily="66" charset="0"/>
              </a:rPr>
              <a:pPr defTabSz="914400" fontAlgn="base">
                <a:spcBef>
                  <a:spcPct val="0"/>
                </a:spcBef>
                <a:spcAft>
                  <a:spcPct val="0"/>
                </a:spcAft>
                <a:defRPr/>
              </a:pPr>
              <a:t>‹#›</a:t>
            </a:fld>
            <a:endParaRPr lang="en-US" dirty="0">
              <a:solidFill>
                <a:srgbClr val="008000">
                  <a:tint val="75000"/>
                </a:srgbClr>
              </a:solidFill>
              <a:latin typeface="Comic Sans MS" pitchFamily="66" charset="0"/>
            </a:endParaRPr>
          </a:p>
        </p:txBody>
      </p:sp>
    </p:spTree>
    <p:extLst>
      <p:ext uri="{BB962C8B-B14F-4D97-AF65-F5344CB8AC3E}">
        <p14:creationId xmlns:p14="http://schemas.microsoft.com/office/powerpoint/2010/main" val="2771262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59">
                <a:solidFill>
                  <a:schemeClr val="tx1">
                    <a:tint val="75000"/>
                  </a:schemeClr>
                </a:solidFill>
              </a:defRPr>
            </a:lvl1pPr>
          </a:lstStyle>
          <a:p>
            <a:pPr defTabSz="403433"/>
            <a:fld id="{87EE4133-553E-4600-B991-1E7D9728736D}" type="datetimeFigureOut">
              <a:rPr lang="en-US" smtClean="0">
                <a:solidFill>
                  <a:prstClr val="black">
                    <a:tint val="75000"/>
                  </a:prstClr>
                </a:solidFill>
              </a:rPr>
              <a:pPr defTabSz="403433"/>
              <a:t>10/22/2024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59">
                <a:solidFill>
                  <a:schemeClr val="tx1">
                    <a:tint val="75000"/>
                  </a:schemeClr>
                </a:solidFill>
              </a:defRPr>
            </a:lvl1pPr>
          </a:lstStyle>
          <a:p>
            <a:pPr defTabSz="403433"/>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59">
                <a:solidFill>
                  <a:schemeClr val="tx1">
                    <a:tint val="75000"/>
                  </a:schemeClr>
                </a:solidFill>
              </a:defRPr>
            </a:lvl1pPr>
          </a:lstStyle>
          <a:p>
            <a:pPr defTabSz="403433"/>
            <a:fld id="{4676E4F0-5F21-4750-A278-DB5EDD703BF9}" type="slidenum">
              <a:rPr lang="en-US" smtClean="0">
                <a:solidFill>
                  <a:prstClr val="black">
                    <a:tint val="75000"/>
                  </a:prstClr>
                </a:solidFill>
              </a:rPr>
              <a:pPr defTabSz="403433"/>
              <a:t>‹#›</a:t>
            </a:fld>
            <a:endParaRPr lang="en-US">
              <a:solidFill>
                <a:prstClr val="black">
                  <a:tint val="75000"/>
                </a:prstClr>
              </a:solidFill>
            </a:endParaRPr>
          </a:p>
        </p:txBody>
      </p:sp>
    </p:spTree>
    <p:extLst>
      <p:ext uri="{BB962C8B-B14F-4D97-AF65-F5344CB8AC3E}">
        <p14:creationId xmlns:p14="http://schemas.microsoft.com/office/powerpoint/2010/main" val="346382469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806867" rtl="0" eaLnBrk="1" latinLnBrk="0" hangingPunct="1">
        <a:lnSpc>
          <a:spcPct val="90000"/>
        </a:lnSpc>
        <a:spcBef>
          <a:spcPct val="0"/>
        </a:spcBef>
        <a:buNone/>
        <a:defRPr sz="3883" kern="1200">
          <a:solidFill>
            <a:schemeClr val="tx1"/>
          </a:solidFill>
          <a:latin typeface="+mj-lt"/>
          <a:ea typeface="+mj-ea"/>
          <a:cs typeface="+mj-cs"/>
        </a:defRPr>
      </a:lvl1pPr>
    </p:titleStyle>
    <p:bodyStyle>
      <a:lvl1pPr marL="201717" indent="-201717" algn="l" defTabSz="806867" rtl="0" eaLnBrk="1" latinLnBrk="0" hangingPunct="1">
        <a:lnSpc>
          <a:spcPct val="90000"/>
        </a:lnSpc>
        <a:spcBef>
          <a:spcPts val="882"/>
        </a:spcBef>
        <a:buFont typeface="Arial" panose="020B0604020202020204" pitchFamily="34" charset="0"/>
        <a:buChar char="•"/>
        <a:defRPr sz="2471" kern="1200">
          <a:solidFill>
            <a:schemeClr val="tx1"/>
          </a:solidFill>
          <a:latin typeface="+mn-lt"/>
          <a:ea typeface="+mn-ea"/>
          <a:cs typeface="+mn-cs"/>
        </a:defRPr>
      </a:lvl1pPr>
      <a:lvl2pPr marL="605150" indent="-201717" algn="l" defTabSz="806867" rtl="0" eaLnBrk="1" latinLnBrk="0" hangingPunct="1">
        <a:lnSpc>
          <a:spcPct val="90000"/>
        </a:lnSpc>
        <a:spcBef>
          <a:spcPts val="441"/>
        </a:spcBef>
        <a:buFont typeface="Arial" panose="020B0604020202020204" pitchFamily="34" charset="0"/>
        <a:buChar char="•"/>
        <a:defRPr sz="2118" kern="1200">
          <a:solidFill>
            <a:schemeClr val="tx1"/>
          </a:solidFill>
          <a:latin typeface="+mn-lt"/>
          <a:ea typeface="+mn-ea"/>
          <a:cs typeface="+mn-cs"/>
        </a:defRPr>
      </a:lvl2pPr>
      <a:lvl3pPr marL="1008583" indent="-201717" algn="l" defTabSz="806867" rtl="0" eaLnBrk="1" latinLnBrk="0" hangingPunct="1">
        <a:lnSpc>
          <a:spcPct val="90000"/>
        </a:lnSpc>
        <a:spcBef>
          <a:spcPts val="441"/>
        </a:spcBef>
        <a:buFont typeface="Arial" panose="020B0604020202020204" pitchFamily="34" charset="0"/>
        <a:buChar char="•"/>
        <a:defRPr sz="1765" kern="1200">
          <a:solidFill>
            <a:schemeClr val="tx1"/>
          </a:solidFill>
          <a:latin typeface="+mn-lt"/>
          <a:ea typeface="+mn-ea"/>
          <a:cs typeface="+mn-cs"/>
        </a:defRPr>
      </a:lvl3pPr>
      <a:lvl4pPr marL="14120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4pPr>
      <a:lvl5pPr marL="18154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007C2-6143-42CA-AFF7-C28D1457A166}"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91DDA-181B-4056-AF16-B2D7AA9D7730}" type="slidenum">
              <a:rPr lang="en-US" smtClean="0"/>
              <a:t>‹#›</a:t>
            </a:fld>
            <a:endParaRPr lang="en-US"/>
          </a:p>
        </p:txBody>
      </p:sp>
    </p:spTree>
    <p:extLst>
      <p:ext uri="{BB962C8B-B14F-4D97-AF65-F5344CB8AC3E}">
        <p14:creationId xmlns:p14="http://schemas.microsoft.com/office/powerpoint/2010/main" val="19242439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5.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4.xml"/><Relationship Id="rId7" Type="http://schemas.openxmlformats.org/officeDocument/2006/relationships/image" Target="../media/image40.png"/><Relationship Id="rId2" Type="http://schemas.openxmlformats.org/officeDocument/2006/relationships/slideLayout" Target="../slideLayouts/slideLayout73.xml"/><Relationship Id="rId1" Type="http://schemas.openxmlformats.org/officeDocument/2006/relationships/tags" Target="../tags/tag2.xml"/><Relationship Id="rId6" Type="http://schemas.openxmlformats.org/officeDocument/2006/relationships/image" Target="../media/image28.jp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0.gif"/><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50.png"/><Relationship Id="rId18" Type="http://schemas.openxmlformats.org/officeDocument/2006/relationships/image" Target="../media/image55.jpeg"/><Relationship Id="rId3" Type="http://schemas.openxmlformats.org/officeDocument/2006/relationships/image" Target="../media/image43.png"/><Relationship Id="rId21" Type="http://schemas.microsoft.com/office/2007/relationships/hdphoto" Target="../media/hdphoto8.wdp"/><Relationship Id="rId7" Type="http://schemas.openxmlformats.org/officeDocument/2006/relationships/image" Target="../media/image46.png"/><Relationship Id="rId12" Type="http://schemas.openxmlformats.org/officeDocument/2006/relationships/image" Target="../media/image49.png"/><Relationship Id="rId17" Type="http://schemas.openxmlformats.org/officeDocument/2006/relationships/image" Target="../media/image54.jpeg"/><Relationship Id="rId2" Type="http://schemas.openxmlformats.org/officeDocument/2006/relationships/notesSlide" Target="../notesSlides/notesSlide5.xml"/><Relationship Id="rId16" Type="http://schemas.openxmlformats.org/officeDocument/2006/relationships/image" Target="../media/image53.jpeg"/><Relationship Id="rId20" Type="http://schemas.openxmlformats.org/officeDocument/2006/relationships/image" Target="../media/image57.png"/><Relationship Id="rId1" Type="http://schemas.openxmlformats.org/officeDocument/2006/relationships/slideLayout" Target="../slideLayouts/slideLayout62.xml"/><Relationship Id="rId6" Type="http://schemas.openxmlformats.org/officeDocument/2006/relationships/image" Target="../media/image45.png"/><Relationship Id="rId11" Type="http://schemas.microsoft.com/office/2007/relationships/hdphoto" Target="../media/hdphoto7.wdp"/><Relationship Id="rId5" Type="http://schemas.microsoft.com/office/2007/relationships/hdphoto" Target="../media/hdphoto5.wdp"/><Relationship Id="rId15" Type="http://schemas.openxmlformats.org/officeDocument/2006/relationships/image" Target="../media/image52.png"/><Relationship Id="rId10" Type="http://schemas.openxmlformats.org/officeDocument/2006/relationships/image" Target="../media/image48.png"/><Relationship Id="rId19" Type="http://schemas.openxmlformats.org/officeDocument/2006/relationships/image" Target="../media/image56.jpeg"/><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www.publicdomainpictures.net/en/view-image.php?image=317997&amp;picture=background-texture-turquoise-textile" TargetMode="External"/><Relationship Id="rId3" Type="http://schemas.microsoft.com/office/2007/relationships/hdphoto" Target="../media/hdphoto9.wdp"/><Relationship Id="rId7" Type="http://schemas.openxmlformats.org/officeDocument/2006/relationships/image" Target="../media/image61.jp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hyperlink" Target="https://www.deviantart.com/ditney/art/Hair-Texture-370393426" TargetMode="External"/><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www.deviantart.com/ditney/art/Hair-Texture-370393426" TargetMode="External"/><Relationship Id="rId7" Type="http://schemas.openxmlformats.org/officeDocument/2006/relationships/image" Target="../media/image64.png"/><Relationship Id="rId2" Type="http://schemas.openxmlformats.org/officeDocument/2006/relationships/image" Target="../media/image62.jpeg"/><Relationship Id="rId1" Type="http://schemas.openxmlformats.org/officeDocument/2006/relationships/slideLayout" Target="../slideLayouts/slideLayout13.xml"/><Relationship Id="rId6" Type="http://schemas.openxmlformats.org/officeDocument/2006/relationships/hyperlink" Target="https://www.publicdomainpictures.net/en/view-image.php?image=317997&amp;picture=background-texture-turquoise-textile" TargetMode="External"/><Relationship Id="rId5" Type="http://schemas.openxmlformats.org/officeDocument/2006/relationships/image" Target="../media/image61.jp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0.gif"/><Relationship Id="rId7"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image" Target="../media/image66.png"/><Relationship Id="rId5" Type="http://schemas.openxmlformats.org/officeDocument/2006/relationships/image" Target="../media/image31.png"/><Relationship Id="rId10" Type="http://schemas.openxmlformats.org/officeDocument/2006/relationships/image" Target="../media/image38.jpg"/><Relationship Id="rId4" Type="http://schemas.openxmlformats.org/officeDocument/2006/relationships/image" Target="../media/image28.jpg"/><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36.png"/><Relationship Id="rId3" Type="http://schemas.openxmlformats.org/officeDocument/2006/relationships/image" Target="../media/image70.jpeg"/><Relationship Id="rId7" Type="http://schemas.openxmlformats.org/officeDocument/2006/relationships/image" Target="../media/image74.png"/><Relationship Id="rId12" Type="http://schemas.openxmlformats.org/officeDocument/2006/relationships/image" Target="../media/image77.png"/><Relationship Id="rId2" Type="http://schemas.openxmlformats.org/officeDocument/2006/relationships/image" Target="../media/image28.jpg"/><Relationship Id="rId1" Type="http://schemas.openxmlformats.org/officeDocument/2006/relationships/slideLayout" Target="../slideLayouts/slideLayout13.xml"/><Relationship Id="rId6" Type="http://schemas.openxmlformats.org/officeDocument/2006/relationships/image" Target="../media/image73.png"/><Relationship Id="rId11" Type="http://schemas.microsoft.com/office/2007/relationships/hdphoto" Target="../media/hdphoto11.wdp"/><Relationship Id="rId5" Type="http://schemas.openxmlformats.org/officeDocument/2006/relationships/image" Target="../media/image72.png"/><Relationship Id="rId15" Type="http://schemas.openxmlformats.org/officeDocument/2006/relationships/image" Target="../media/image79.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75.png"/><Relationship Id="rId1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3.jpg"/><Relationship Id="rId1" Type="http://schemas.openxmlformats.org/officeDocument/2006/relationships/slideLayout" Target="../slideLayouts/slideLayout13.xml"/><Relationship Id="rId5" Type="http://schemas.openxmlformats.org/officeDocument/2006/relationships/image" Target="../media/image81.png"/><Relationship Id="rId4" Type="http://schemas.microsoft.com/office/2007/relationships/hdphoto" Target="../media/hdphoto12.wdp"/></Relationships>
</file>

<file path=ppt/slides/_rels/slide3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image" Target="../media/image13.jpg"/><Relationship Id="rId1" Type="http://schemas.openxmlformats.org/officeDocument/2006/relationships/slideLayout" Target="../slideLayouts/slideLayout13.xml"/><Relationship Id="rId6" Type="http://schemas.microsoft.com/office/2007/relationships/hdphoto" Target="../media/hdphoto14.wdp"/><Relationship Id="rId5" Type="http://schemas.openxmlformats.org/officeDocument/2006/relationships/image" Target="../media/image83.png"/><Relationship Id="rId4" Type="http://schemas.microsoft.com/office/2007/relationships/hdphoto" Target="../media/hdphoto13.wdp"/><Relationship Id="rId9" Type="http://schemas.openxmlformats.org/officeDocument/2006/relationships/image" Target="../media/image86.gif"/></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microsoft.com/office/2007/relationships/hdphoto" Target="../media/hdphoto15.wdp"/><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8" Type="http://schemas.openxmlformats.org/officeDocument/2006/relationships/hyperlink" Target="https://www.publicdomainpictures.net/en/view-image.php?image=317997&amp;picture=background-texture-turquoise-textile" TargetMode="External"/><Relationship Id="rId3" Type="http://schemas.microsoft.com/office/2007/relationships/hdphoto" Target="../media/hdphoto9.wdp"/><Relationship Id="rId7" Type="http://schemas.openxmlformats.org/officeDocument/2006/relationships/image" Target="../media/image61.jp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hyperlink" Target="https://www.deviantart.com/ditney/art/Hair-Texture-370393426" TargetMode="External"/><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hyperlink" Target="https://www.deviantart.com/ditney/art/Hair-Texture-370393426" TargetMode="External"/><Relationship Id="rId7" Type="http://schemas.openxmlformats.org/officeDocument/2006/relationships/image" Target="../media/image64.png"/><Relationship Id="rId2" Type="http://schemas.openxmlformats.org/officeDocument/2006/relationships/image" Target="../media/image62.jpeg"/><Relationship Id="rId1" Type="http://schemas.openxmlformats.org/officeDocument/2006/relationships/slideLayout" Target="../slideLayouts/slideLayout13.xml"/><Relationship Id="rId6" Type="http://schemas.openxmlformats.org/officeDocument/2006/relationships/hyperlink" Target="https://www.publicdomainpictures.net/en/view-image.php?image=317997&amp;picture=background-texture-turquoise-textile" TargetMode="External"/><Relationship Id="rId5" Type="http://schemas.openxmlformats.org/officeDocument/2006/relationships/image" Target="../media/image61.jpg"/><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hyperlink" Target="https://www.deviantart.com/ditney/art/Hair-Texture-370393426" TargetMode="External"/><Relationship Id="rId7" Type="http://schemas.openxmlformats.org/officeDocument/2006/relationships/image" Target="../media/image64.png"/><Relationship Id="rId2" Type="http://schemas.openxmlformats.org/officeDocument/2006/relationships/image" Target="../media/image62.jpeg"/><Relationship Id="rId1" Type="http://schemas.openxmlformats.org/officeDocument/2006/relationships/slideLayout" Target="../slideLayouts/slideLayout13.xml"/><Relationship Id="rId6" Type="http://schemas.openxmlformats.org/officeDocument/2006/relationships/hyperlink" Target="https://www.publicdomainpictures.net/en/view-image.php?image=317997&amp;picture=background-texture-turquoise-textile" TargetMode="External"/><Relationship Id="rId5" Type="http://schemas.openxmlformats.org/officeDocument/2006/relationships/image" Target="../media/image61.jpg"/><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3" Type="http://schemas.openxmlformats.org/officeDocument/2006/relationships/hyperlink" Target="https://www.deviantart.com/ditney/art/Hair-Texture-370393426" TargetMode="External"/><Relationship Id="rId7" Type="http://schemas.openxmlformats.org/officeDocument/2006/relationships/image" Target="../media/image64.png"/><Relationship Id="rId2" Type="http://schemas.openxmlformats.org/officeDocument/2006/relationships/image" Target="../media/image62.jpeg"/><Relationship Id="rId1" Type="http://schemas.openxmlformats.org/officeDocument/2006/relationships/slideLayout" Target="../slideLayouts/slideLayout13.xml"/><Relationship Id="rId6" Type="http://schemas.openxmlformats.org/officeDocument/2006/relationships/hyperlink" Target="https://www.publicdomainpictures.net/en/view-image.php?image=317997&amp;picture=background-texture-turquoise-textile" TargetMode="External"/><Relationship Id="rId5" Type="http://schemas.openxmlformats.org/officeDocument/2006/relationships/image" Target="../media/image61.jpg"/><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notesSlide" Target="../notesSlides/notesSlide8.xml"/><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slideLayout" Target="../slideLayouts/slideLayout84.xml"/><Relationship Id="rId16" Type="http://schemas.microsoft.com/office/2007/relationships/hdphoto" Target="../media/hdphoto2.wdp"/><Relationship Id="rId1" Type="http://schemas.openxmlformats.org/officeDocument/2006/relationships/tags" Target="../tags/tag3.xml"/><Relationship Id="rId6" Type="http://schemas.microsoft.com/office/2007/relationships/hdphoto" Target="../media/hdphoto1.wdp"/><Relationship Id="rId11" Type="http://schemas.openxmlformats.org/officeDocument/2006/relationships/image" Target="../media/image23.jpe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image" Target="../media/image21.jpeg"/><Relationship Id="rId1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notesSlide" Target="../notesSlides/notesSlide2.xml"/><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slideLayout" Target="../slideLayouts/slideLayout84.xml"/><Relationship Id="rId16" Type="http://schemas.microsoft.com/office/2007/relationships/hdphoto" Target="../media/hdphoto2.wdp"/><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3.jpe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image" Target="../media/image21.jpeg"/><Relationship Id="rId14"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28.jpg"/><Relationship Id="rId7" Type="http://schemas.openxmlformats.org/officeDocument/2006/relationships/image" Target="../media/image32.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gif"/><Relationship Id="rId15" Type="http://schemas.openxmlformats.org/officeDocument/2006/relationships/image" Target="../media/image38.jpg"/><Relationship Id="rId10" Type="http://schemas.openxmlformats.org/officeDocument/2006/relationships/image" Target="../media/image34.png"/><Relationship Id="rId4" Type="http://schemas.openxmlformats.org/officeDocument/2006/relationships/image" Target="../media/image29.png"/><Relationship Id="rId9" Type="http://schemas.microsoft.com/office/2007/relationships/hdphoto" Target="../media/hdphoto3.wdp"/><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7EE35A-4572-4887-B76F-D8FE2633EAC5}"/>
              </a:ext>
            </a:extLst>
          </p:cNvPr>
          <p:cNvSpPr/>
          <p:nvPr/>
        </p:nvSpPr>
        <p:spPr>
          <a:xfrm>
            <a:off x="4191000" y="2036763"/>
            <a:ext cx="6400800" cy="212365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libri"/>
                <a:ea typeface="+mn-ea"/>
                <a:cs typeface="+mn-cs"/>
              </a:rPr>
              <a:t>Communicate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libri"/>
                <a:ea typeface="+mn-ea"/>
                <a:cs typeface="+mn-cs"/>
              </a:rPr>
              <a:t>With Purpose</a:t>
            </a:r>
            <a:br>
              <a:rPr kumimoji="0" lang="en-US" sz="4400" b="0" i="0" u="none" strike="noStrike" kern="1200" cap="none" spc="0" normalizeH="0" baseline="0" noProof="0" dirty="0">
                <a:ln>
                  <a:noFill/>
                </a:ln>
                <a:solidFill>
                  <a:srgbClr val="008000"/>
                </a:solidFill>
                <a:effectLst/>
                <a:uLnTx/>
                <a:uFillTx/>
                <a:latin typeface="Calibri"/>
                <a:ea typeface="+mn-ea"/>
                <a:cs typeface="+mn-cs"/>
              </a:rPr>
            </a:br>
            <a:endParaRPr kumimoji="0" lang="en-US" sz="4400" b="0" i="0" u="none" strike="noStrike" kern="120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235641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Rectangle 541"/>
          <p:cNvSpPr/>
          <p:nvPr/>
        </p:nvSpPr>
        <p:spPr>
          <a:xfrm>
            <a:off x="-177863" y="-22827"/>
            <a:ext cx="12943048" cy="5887518"/>
          </a:xfrm>
          <a:prstGeom prst="rect">
            <a:avLst/>
          </a:prstGeom>
          <a:pattFill prst="pct90">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2" name="Rectangle 211"/>
          <p:cNvSpPr/>
          <p:nvPr/>
        </p:nvSpPr>
        <p:spPr>
          <a:xfrm flipH="1" flipV="1">
            <a:off x="5584410" y="-31628"/>
            <a:ext cx="6848234" cy="2646851"/>
          </a:xfrm>
          <a:prstGeom prst="rect">
            <a:avLst/>
          </a:prstGeom>
          <a:gradFill>
            <a:gsLst>
              <a:gs pos="7000">
                <a:sysClr val="window" lastClr="FFFFFF"/>
              </a:gs>
              <a:gs pos="98000">
                <a:srgbClr val="ABABAB">
                  <a:lumMod val="75000"/>
                </a:srgbClr>
              </a:gs>
            </a:gsLst>
            <a:path path="rect">
              <a:fillToRect l="50000" t="50000" r="50000" b="50000"/>
            </a:path>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43" name="Picture 2" descr="Image result for workers comp poster californ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80284" y="101708"/>
            <a:ext cx="1400937" cy="202201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hidden="1"/>
          <p:cNvGrpSpPr/>
          <p:nvPr/>
        </p:nvGrpSpPr>
        <p:grpSpPr>
          <a:xfrm>
            <a:off x="6806337" y="484793"/>
            <a:ext cx="4232407" cy="1481101"/>
            <a:chOff x="7041547" y="5234038"/>
            <a:chExt cx="4232407" cy="1481101"/>
          </a:xfrm>
        </p:grpSpPr>
        <p:grpSp>
          <p:nvGrpSpPr>
            <p:cNvPr id="601" name="Group 600"/>
            <p:cNvGrpSpPr/>
            <p:nvPr/>
          </p:nvGrpSpPr>
          <p:grpSpPr>
            <a:xfrm>
              <a:off x="7041547" y="5334023"/>
              <a:ext cx="309054" cy="977596"/>
              <a:chOff x="248721" y="265898"/>
              <a:chExt cx="463216" cy="1465240"/>
            </a:xfrm>
          </p:grpSpPr>
          <p:sp>
            <p:nvSpPr>
              <p:cNvPr id="602" name="Rectangle 601"/>
              <p:cNvSpPr/>
              <p:nvPr/>
            </p:nvSpPr>
            <p:spPr>
              <a:xfrm>
                <a:off x="428850" y="665196"/>
                <a:ext cx="75717" cy="655620"/>
              </a:xfrm>
              <a:prstGeom prst="rect">
                <a:avLst/>
              </a:prstGeom>
              <a:solidFill>
                <a:srgbClr val="E7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3" name="Rectangle: Rounded Corners 81"/>
              <p:cNvSpPr/>
              <p:nvPr/>
            </p:nvSpPr>
            <p:spPr>
              <a:xfrm>
                <a:off x="413216" y="265898"/>
                <a:ext cx="105878" cy="403659"/>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4" name="Rectangle: Rounded Corners 82"/>
              <p:cNvSpPr/>
              <p:nvPr/>
            </p:nvSpPr>
            <p:spPr>
              <a:xfrm>
                <a:off x="452921" y="308706"/>
                <a:ext cx="31763" cy="110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05" name="Group 604"/>
              <p:cNvGrpSpPr/>
              <p:nvPr/>
            </p:nvGrpSpPr>
            <p:grpSpPr>
              <a:xfrm>
                <a:off x="248721" y="1267923"/>
                <a:ext cx="463216" cy="463215"/>
                <a:chOff x="6731455" y="981637"/>
                <a:chExt cx="666750" cy="666750"/>
              </a:xfrm>
            </p:grpSpPr>
            <p:sp>
              <p:nvSpPr>
                <p:cNvPr id="606" name="Oval 605"/>
                <p:cNvSpPr/>
                <p:nvPr/>
              </p:nvSpPr>
              <p:spPr>
                <a:xfrm>
                  <a:off x="6731455" y="981637"/>
                  <a:ext cx="666750" cy="666750"/>
                </a:xfrm>
                <a:prstGeom prst="ellipse">
                  <a:avLst/>
                </a:prstGeom>
                <a:solidFill>
                  <a:srgbClr val="EF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7" name="Oval 606"/>
                <p:cNvSpPr/>
                <p:nvPr/>
              </p:nvSpPr>
              <p:spPr>
                <a:xfrm>
                  <a:off x="6823276" y="1102492"/>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8" name="Oval 607"/>
                <p:cNvSpPr/>
                <p:nvPr/>
              </p:nvSpPr>
              <p:spPr>
                <a:xfrm>
                  <a:off x="6774798" y="118912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9" name="Oval 608"/>
                <p:cNvSpPr/>
                <p:nvPr/>
              </p:nvSpPr>
              <p:spPr>
                <a:xfrm>
                  <a:off x="6744945" y="1285234"/>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0" name="Oval 609"/>
                <p:cNvSpPr/>
                <p:nvPr/>
              </p:nvSpPr>
              <p:spPr>
                <a:xfrm>
                  <a:off x="6898859" y="103416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1" name="Oval 610"/>
                <p:cNvSpPr/>
                <p:nvPr/>
              </p:nvSpPr>
              <p:spPr>
                <a:xfrm>
                  <a:off x="6989298" y="109792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2" name="Oval 611"/>
                <p:cNvSpPr/>
                <p:nvPr/>
              </p:nvSpPr>
              <p:spPr>
                <a:xfrm>
                  <a:off x="6988633" y="1554714"/>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3" name="Oval 612"/>
                <p:cNvSpPr/>
                <p:nvPr/>
              </p:nvSpPr>
              <p:spPr>
                <a:xfrm>
                  <a:off x="6777375" y="137559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 name="Oval 613"/>
                <p:cNvSpPr/>
                <p:nvPr/>
              </p:nvSpPr>
              <p:spPr>
                <a:xfrm>
                  <a:off x="6899809" y="151664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5" name="Oval 614"/>
                <p:cNvSpPr/>
                <p:nvPr/>
              </p:nvSpPr>
              <p:spPr>
                <a:xfrm>
                  <a:off x="6834714" y="145669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6" name="Oval 615"/>
                <p:cNvSpPr/>
                <p:nvPr/>
              </p:nvSpPr>
              <p:spPr>
                <a:xfrm>
                  <a:off x="6987477" y="100447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7" name="Oval 616"/>
                <p:cNvSpPr/>
                <p:nvPr/>
              </p:nvSpPr>
              <p:spPr>
                <a:xfrm>
                  <a:off x="6912982" y="114451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8" name="Oval 617"/>
                <p:cNvSpPr/>
                <p:nvPr/>
              </p:nvSpPr>
              <p:spPr>
                <a:xfrm>
                  <a:off x="6879683" y="121646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9" name="Oval 618"/>
                <p:cNvSpPr/>
                <p:nvPr/>
              </p:nvSpPr>
              <p:spPr>
                <a:xfrm>
                  <a:off x="6858579" y="131767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0" name="Oval 619"/>
                <p:cNvSpPr/>
                <p:nvPr/>
              </p:nvSpPr>
              <p:spPr>
                <a:xfrm>
                  <a:off x="7040880" y="126381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1" name="Oval 620"/>
                <p:cNvSpPr/>
                <p:nvPr/>
              </p:nvSpPr>
              <p:spPr>
                <a:xfrm>
                  <a:off x="6997341" y="144908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2" name="Oval 621"/>
                <p:cNvSpPr/>
                <p:nvPr/>
              </p:nvSpPr>
              <p:spPr>
                <a:xfrm>
                  <a:off x="6907345" y="140804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3" name="Oval 622"/>
                <p:cNvSpPr/>
                <p:nvPr/>
              </p:nvSpPr>
              <p:spPr>
                <a:xfrm>
                  <a:off x="7233691" y="11013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 name="Oval 623"/>
                <p:cNvSpPr/>
                <p:nvPr/>
              </p:nvSpPr>
              <p:spPr>
                <a:xfrm>
                  <a:off x="7275560" y="119060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5" name="Oval 624"/>
                <p:cNvSpPr/>
                <p:nvPr/>
              </p:nvSpPr>
              <p:spPr>
                <a:xfrm>
                  <a:off x="7312022" y="128412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6" name="Oval 625"/>
                <p:cNvSpPr/>
                <p:nvPr/>
              </p:nvSpPr>
              <p:spPr>
                <a:xfrm>
                  <a:off x="7158108" y="103305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7" name="Oval 626"/>
                <p:cNvSpPr/>
                <p:nvPr/>
              </p:nvSpPr>
              <p:spPr>
                <a:xfrm>
                  <a:off x="7074896" y="11013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8" name="Oval 627"/>
                <p:cNvSpPr/>
                <p:nvPr/>
              </p:nvSpPr>
              <p:spPr>
                <a:xfrm>
                  <a:off x="7074895" y="154845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9" name="Oval 628"/>
                <p:cNvSpPr/>
                <p:nvPr/>
              </p:nvSpPr>
              <p:spPr>
                <a:xfrm>
                  <a:off x="7286254" y="1378872"/>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0" name="Oval 629"/>
                <p:cNvSpPr/>
                <p:nvPr/>
              </p:nvSpPr>
              <p:spPr>
                <a:xfrm>
                  <a:off x="7156960" y="151168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1" name="Oval 630"/>
                <p:cNvSpPr/>
                <p:nvPr/>
              </p:nvSpPr>
              <p:spPr>
                <a:xfrm>
                  <a:off x="7229353" y="1453367"/>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2" name="Oval 631"/>
                <p:cNvSpPr/>
                <p:nvPr/>
              </p:nvSpPr>
              <p:spPr>
                <a:xfrm>
                  <a:off x="7069490" y="100336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3" name="Oval 632"/>
                <p:cNvSpPr/>
                <p:nvPr/>
              </p:nvSpPr>
              <p:spPr>
                <a:xfrm>
                  <a:off x="7150479" y="114959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 name="Oval 633"/>
                <p:cNvSpPr/>
                <p:nvPr/>
              </p:nvSpPr>
              <p:spPr>
                <a:xfrm>
                  <a:off x="7195540" y="123009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5" name="Oval 634"/>
                <p:cNvSpPr/>
                <p:nvPr/>
              </p:nvSpPr>
              <p:spPr>
                <a:xfrm>
                  <a:off x="7207888" y="131648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6" name="Oval 635"/>
                <p:cNvSpPr/>
                <p:nvPr/>
              </p:nvSpPr>
              <p:spPr>
                <a:xfrm>
                  <a:off x="7089562" y="1443747"/>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7" name="Oval 636"/>
                <p:cNvSpPr/>
                <p:nvPr/>
              </p:nvSpPr>
              <p:spPr>
                <a:xfrm>
                  <a:off x="7156407" y="13969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38" name="Group 637"/>
            <p:cNvGrpSpPr/>
            <p:nvPr/>
          </p:nvGrpSpPr>
          <p:grpSpPr>
            <a:xfrm>
              <a:off x="7559762" y="5330938"/>
              <a:ext cx="256933" cy="1044446"/>
              <a:chOff x="1572281" y="324733"/>
              <a:chExt cx="583896" cy="2373562"/>
            </a:xfrm>
          </p:grpSpPr>
          <p:sp>
            <p:nvSpPr>
              <p:cNvPr id="639" name="Rectangle 638"/>
              <p:cNvSpPr/>
              <p:nvPr/>
            </p:nvSpPr>
            <p:spPr>
              <a:xfrm>
                <a:off x="1802694" y="899480"/>
                <a:ext cx="91537" cy="1116016"/>
              </a:xfrm>
              <a:prstGeom prst="rect">
                <a:avLst/>
              </a:prstGeom>
              <a:solidFill>
                <a:srgbClr val="7B8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0" name="Rectangle: Rounded Corners 121"/>
              <p:cNvSpPr/>
              <p:nvPr/>
            </p:nvSpPr>
            <p:spPr>
              <a:xfrm>
                <a:off x="1780191" y="324733"/>
                <a:ext cx="152400" cy="581025"/>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1" name="Rectangle: Rounded Corners 122"/>
              <p:cNvSpPr/>
              <p:nvPr/>
            </p:nvSpPr>
            <p:spPr>
              <a:xfrm>
                <a:off x="1837342" y="38635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2" name="Oval 26"/>
              <p:cNvSpPr/>
              <p:nvPr/>
            </p:nvSpPr>
            <p:spPr>
              <a:xfrm>
                <a:off x="1572281" y="1883091"/>
                <a:ext cx="583896" cy="815204"/>
              </a:xfrm>
              <a:custGeom>
                <a:avLst/>
                <a:gdLst>
                  <a:gd name="connsiteX0" fmla="*/ 0 w 525293"/>
                  <a:gd name="connsiteY0" fmla="*/ 407475 h 814949"/>
                  <a:gd name="connsiteX1" fmla="*/ 262647 w 525293"/>
                  <a:gd name="connsiteY1" fmla="*/ 0 h 814949"/>
                  <a:gd name="connsiteX2" fmla="*/ 525294 w 525293"/>
                  <a:gd name="connsiteY2" fmla="*/ 407475 h 814949"/>
                  <a:gd name="connsiteX3" fmla="*/ 262647 w 525293"/>
                  <a:gd name="connsiteY3" fmla="*/ 814950 h 814949"/>
                  <a:gd name="connsiteX4" fmla="*/ 0 w 525293"/>
                  <a:gd name="connsiteY4" fmla="*/ 407475 h 814949"/>
                  <a:gd name="connsiteX0" fmla="*/ 0 w 525294"/>
                  <a:gd name="connsiteY0" fmla="*/ 407475 h 814950"/>
                  <a:gd name="connsiteX1" fmla="*/ 262647 w 525294"/>
                  <a:gd name="connsiteY1" fmla="*/ 0 h 814950"/>
                  <a:gd name="connsiteX2" fmla="*/ 525294 w 525294"/>
                  <a:gd name="connsiteY2" fmla="*/ 407475 h 814950"/>
                  <a:gd name="connsiteX3" fmla="*/ 262647 w 525294"/>
                  <a:gd name="connsiteY3" fmla="*/ 814950 h 814950"/>
                  <a:gd name="connsiteX4" fmla="*/ 0 w 525294"/>
                  <a:gd name="connsiteY4" fmla="*/ 407475 h 814950"/>
                  <a:gd name="connsiteX0" fmla="*/ 6892 w 532186"/>
                  <a:gd name="connsiteY0" fmla="*/ 407475 h 814950"/>
                  <a:gd name="connsiteX1" fmla="*/ 269539 w 532186"/>
                  <a:gd name="connsiteY1" fmla="*/ 0 h 814950"/>
                  <a:gd name="connsiteX2" fmla="*/ 532186 w 532186"/>
                  <a:gd name="connsiteY2" fmla="*/ 407475 h 814950"/>
                  <a:gd name="connsiteX3" fmla="*/ 269539 w 532186"/>
                  <a:gd name="connsiteY3" fmla="*/ 814950 h 814950"/>
                  <a:gd name="connsiteX4" fmla="*/ 6892 w 532186"/>
                  <a:gd name="connsiteY4" fmla="*/ 407475 h 814950"/>
                  <a:gd name="connsiteX0" fmla="*/ 6892 w 545553"/>
                  <a:gd name="connsiteY0" fmla="*/ 407475 h 814950"/>
                  <a:gd name="connsiteX1" fmla="*/ 269539 w 545553"/>
                  <a:gd name="connsiteY1" fmla="*/ 0 h 814950"/>
                  <a:gd name="connsiteX2" fmla="*/ 532186 w 545553"/>
                  <a:gd name="connsiteY2" fmla="*/ 407475 h 814950"/>
                  <a:gd name="connsiteX3" fmla="*/ 269539 w 545553"/>
                  <a:gd name="connsiteY3" fmla="*/ 814950 h 814950"/>
                  <a:gd name="connsiteX4" fmla="*/ 6892 w 545553"/>
                  <a:gd name="connsiteY4" fmla="*/ 407475 h 814950"/>
                  <a:gd name="connsiteX0" fmla="*/ 11738 w 556598"/>
                  <a:gd name="connsiteY0" fmla="*/ 407633 h 815108"/>
                  <a:gd name="connsiteX1" fmla="*/ 274385 w 556598"/>
                  <a:gd name="connsiteY1" fmla="*/ 158 h 815108"/>
                  <a:gd name="connsiteX2" fmla="*/ 537032 w 556598"/>
                  <a:gd name="connsiteY2" fmla="*/ 407633 h 815108"/>
                  <a:gd name="connsiteX3" fmla="*/ 274385 w 556598"/>
                  <a:gd name="connsiteY3" fmla="*/ 815108 h 815108"/>
                  <a:gd name="connsiteX4" fmla="*/ 11738 w 556598"/>
                  <a:gd name="connsiteY4" fmla="*/ 407633 h 815108"/>
                  <a:gd name="connsiteX0" fmla="*/ 3343 w 560847"/>
                  <a:gd name="connsiteY0" fmla="*/ 407486 h 814971"/>
                  <a:gd name="connsiteX1" fmla="*/ 265990 w 560847"/>
                  <a:gd name="connsiteY1" fmla="*/ 11 h 814971"/>
                  <a:gd name="connsiteX2" fmla="*/ 554037 w 560847"/>
                  <a:gd name="connsiteY2" fmla="*/ 417011 h 814971"/>
                  <a:gd name="connsiteX3" fmla="*/ 265990 w 560847"/>
                  <a:gd name="connsiteY3" fmla="*/ 814961 h 814971"/>
                  <a:gd name="connsiteX4" fmla="*/ 3343 w 560847"/>
                  <a:gd name="connsiteY4" fmla="*/ 407486 h 814971"/>
                  <a:gd name="connsiteX0" fmla="*/ 3158 w 576598"/>
                  <a:gd name="connsiteY0" fmla="*/ 407486 h 814971"/>
                  <a:gd name="connsiteX1" fmla="*/ 281680 w 576598"/>
                  <a:gd name="connsiteY1" fmla="*/ 11 h 814971"/>
                  <a:gd name="connsiteX2" fmla="*/ 569727 w 576598"/>
                  <a:gd name="connsiteY2" fmla="*/ 417011 h 814971"/>
                  <a:gd name="connsiteX3" fmla="*/ 281680 w 576598"/>
                  <a:gd name="connsiteY3" fmla="*/ 814961 h 814971"/>
                  <a:gd name="connsiteX4" fmla="*/ 3158 w 576598"/>
                  <a:gd name="connsiteY4" fmla="*/ 407486 h 814971"/>
                  <a:gd name="connsiteX0" fmla="*/ 4529 w 580305"/>
                  <a:gd name="connsiteY0" fmla="*/ 408218 h 815703"/>
                  <a:gd name="connsiteX1" fmla="*/ 283051 w 580305"/>
                  <a:gd name="connsiteY1" fmla="*/ 743 h 815703"/>
                  <a:gd name="connsiteX2" fmla="*/ 571098 w 580305"/>
                  <a:gd name="connsiteY2" fmla="*/ 417743 h 815703"/>
                  <a:gd name="connsiteX3" fmla="*/ 283051 w 580305"/>
                  <a:gd name="connsiteY3" fmla="*/ 815693 h 815703"/>
                  <a:gd name="connsiteX4" fmla="*/ 4529 w 580305"/>
                  <a:gd name="connsiteY4" fmla="*/ 408218 h 815703"/>
                  <a:gd name="connsiteX0" fmla="*/ 5969 w 583896"/>
                  <a:gd name="connsiteY0" fmla="*/ 407719 h 815204"/>
                  <a:gd name="connsiteX1" fmla="*/ 284491 w 583896"/>
                  <a:gd name="connsiteY1" fmla="*/ 244 h 815204"/>
                  <a:gd name="connsiteX2" fmla="*/ 572538 w 583896"/>
                  <a:gd name="connsiteY2" fmla="*/ 417244 h 815204"/>
                  <a:gd name="connsiteX3" fmla="*/ 284491 w 583896"/>
                  <a:gd name="connsiteY3" fmla="*/ 815194 h 815204"/>
                  <a:gd name="connsiteX4" fmla="*/ 5969 w 583896"/>
                  <a:gd name="connsiteY4" fmla="*/ 407719 h 81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96" h="815204">
                    <a:moveTo>
                      <a:pt x="5969" y="407719"/>
                    </a:moveTo>
                    <a:cubicBezTo>
                      <a:pt x="-25781" y="179502"/>
                      <a:pt x="69413" y="-7693"/>
                      <a:pt x="284491" y="244"/>
                    </a:cubicBezTo>
                    <a:cubicBezTo>
                      <a:pt x="499569" y="8181"/>
                      <a:pt x="623338" y="198552"/>
                      <a:pt x="572538" y="417244"/>
                    </a:cubicBezTo>
                    <a:cubicBezTo>
                      <a:pt x="572538" y="642286"/>
                      <a:pt x="378919" y="816781"/>
                      <a:pt x="284491" y="815194"/>
                    </a:cubicBezTo>
                    <a:cubicBezTo>
                      <a:pt x="190063" y="813607"/>
                      <a:pt x="37719" y="635936"/>
                      <a:pt x="5969" y="407719"/>
                    </a:cubicBezTo>
                    <a:close/>
                  </a:path>
                </a:pathLst>
              </a:custGeom>
              <a:solidFill>
                <a:srgbClr val="7B8899"/>
              </a:solidFill>
              <a:ln>
                <a:solidFill>
                  <a:srgbClr val="546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43" name="Group 642"/>
            <p:cNvGrpSpPr/>
            <p:nvPr/>
          </p:nvGrpSpPr>
          <p:grpSpPr>
            <a:xfrm>
              <a:off x="8008831" y="5313937"/>
              <a:ext cx="586200" cy="1064184"/>
              <a:chOff x="2654110" y="646170"/>
              <a:chExt cx="1233062" cy="2238492"/>
            </a:xfrm>
          </p:grpSpPr>
          <p:sp>
            <p:nvSpPr>
              <p:cNvPr id="644" name="Rectangle: Rounded Corners 61"/>
              <p:cNvSpPr/>
              <p:nvPr/>
            </p:nvSpPr>
            <p:spPr>
              <a:xfrm>
                <a:off x="2654110" y="646171"/>
                <a:ext cx="628579" cy="2238491"/>
              </a:xfrm>
              <a:custGeom>
                <a:avLst/>
                <a:gdLst>
                  <a:gd name="connsiteX0" fmla="*/ 0 w 617137"/>
                  <a:gd name="connsiteY0" fmla="*/ 102858 h 2227369"/>
                  <a:gd name="connsiteX1" fmla="*/ 102858 w 617137"/>
                  <a:gd name="connsiteY1" fmla="*/ 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0 w 617137"/>
                  <a:gd name="connsiteY0" fmla="*/ 1028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25400 w 617137"/>
                  <a:gd name="connsiteY0" fmla="*/ 7251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25400 w 617137"/>
                  <a:gd name="connsiteY8" fmla="*/ 725158 h 2227369"/>
                  <a:gd name="connsiteX0" fmla="*/ 25400 w 617137"/>
                  <a:gd name="connsiteY0" fmla="*/ 725158 h 2227369"/>
                  <a:gd name="connsiteX1" fmla="*/ 429535 w 617137"/>
                  <a:gd name="connsiteY1" fmla="*/ 692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251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6166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5608 w 617137"/>
                  <a:gd name="connsiteY2" fmla="*/ 25400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24089 h 2232650"/>
                  <a:gd name="connsiteX1" fmla="*/ 499385 w 617137"/>
                  <a:gd name="connsiteY1" fmla="*/ 571143 h 2232650"/>
                  <a:gd name="connsiteX2" fmla="*/ 514279 w 617137"/>
                  <a:gd name="connsiteY2" fmla="*/ 5281 h 2232650"/>
                  <a:gd name="connsiteX3" fmla="*/ 617137 w 617137"/>
                  <a:gd name="connsiteY3" fmla="*/ 108139 h 2232650"/>
                  <a:gd name="connsiteX4" fmla="*/ 617137 w 617137"/>
                  <a:gd name="connsiteY4" fmla="*/ 2129792 h 2232650"/>
                  <a:gd name="connsiteX5" fmla="*/ 514279 w 617137"/>
                  <a:gd name="connsiteY5" fmla="*/ 2232650 h 2232650"/>
                  <a:gd name="connsiteX6" fmla="*/ 102858 w 617137"/>
                  <a:gd name="connsiteY6" fmla="*/ 2232650 h 2232650"/>
                  <a:gd name="connsiteX7" fmla="*/ 0 w 617137"/>
                  <a:gd name="connsiteY7" fmla="*/ 2129792 h 2232650"/>
                  <a:gd name="connsiteX8" fmla="*/ 19050 w 617137"/>
                  <a:gd name="connsiteY8" fmla="*/ 724089 h 2232650"/>
                  <a:gd name="connsiteX0" fmla="*/ 19050 w 617137"/>
                  <a:gd name="connsiteY0" fmla="*/ 753981 h 2262542"/>
                  <a:gd name="connsiteX1" fmla="*/ 499385 w 617137"/>
                  <a:gd name="connsiteY1" fmla="*/ 601035 h 2262542"/>
                  <a:gd name="connsiteX2" fmla="*/ 514279 w 617137"/>
                  <a:gd name="connsiteY2" fmla="*/ 35173 h 2262542"/>
                  <a:gd name="connsiteX3" fmla="*/ 617137 w 617137"/>
                  <a:gd name="connsiteY3" fmla="*/ 30081 h 2262542"/>
                  <a:gd name="connsiteX4" fmla="*/ 617137 w 617137"/>
                  <a:gd name="connsiteY4" fmla="*/ 2159684 h 2262542"/>
                  <a:gd name="connsiteX5" fmla="*/ 514279 w 617137"/>
                  <a:gd name="connsiteY5" fmla="*/ 2262542 h 2262542"/>
                  <a:gd name="connsiteX6" fmla="*/ 102858 w 617137"/>
                  <a:gd name="connsiteY6" fmla="*/ 2262542 h 2262542"/>
                  <a:gd name="connsiteX7" fmla="*/ 0 w 617137"/>
                  <a:gd name="connsiteY7" fmla="*/ 2159684 h 2262542"/>
                  <a:gd name="connsiteX8" fmla="*/ 19050 w 617137"/>
                  <a:gd name="connsiteY8" fmla="*/ 753981 h 2262542"/>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617137 w 617137"/>
                  <a:gd name="connsiteY4" fmla="*/ 2135633 h 2238491"/>
                  <a:gd name="connsiteX5" fmla="*/ 514279 w 617137"/>
                  <a:gd name="connsiteY5" fmla="*/ 2238491 h 2238491"/>
                  <a:gd name="connsiteX6" fmla="*/ 102858 w 617137"/>
                  <a:gd name="connsiteY6" fmla="*/ 2238491 h 2238491"/>
                  <a:gd name="connsiteX7" fmla="*/ 0 w 617137"/>
                  <a:gd name="connsiteY7" fmla="*/ 2135633 h 2238491"/>
                  <a:gd name="connsiteX8" fmla="*/ 19050 w 617137"/>
                  <a:gd name="connsiteY8" fmla="*/ 729930 h 2238491"/>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514279 w 617137"/>
                  <a:gd name="connsiteY4" fmla="*/ 2238491 h 2238491"/>
                  <a:gd name="connsiteX5" fmla="*/ 102858 w 617137"/>
                  <a:gd name="connsiteY5" fmla="*/ 2238491 h 2238491"/>
                  <a:gd name="connsiteX6" fmla="*/ 0 w 617137"/>
                  <a:gd name="connsiteY6" fmla="*/ 2135633 h 2238491"/>
                  <a:gd name="connsiteX7" fmla="*/ 19050 w 617137"/>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579" h="2238491">
                    <a:moveTo>
                      <a:pt x="19050" y="729930"/>
                    </a:moveTo>
                    <a:cubicBezTo>
                      <a:pt x="184831" y="707222"/>
                      <a:pt x="381700" y="643869"/>
                      <a:pt x="473985" y="596034"/>
                    </a:cubicBezTo>
                    <a:cubicBezTo>
                      <a:pt x="524773" y="444483"/>
                      <a:pt x="450204" y="12089"/>
                      <a:pt x="514279" y="11122"/>
                    </a:cubicBezTo>
                    <a:cubicBezTo>
                      <a:pt x="596486" y="-14278"/>
                      <a:pt x="572687" y="12723"/>
                      <a:pt x="617137" y="6030"/>
                    </a:cubicBezTo>
                    <a:lnTo>
                      <a:pt x="628579" y="2238491"/>
                    </a:lnTo>
                    <a:lnTo>
                      <a:pt x="102858" y="2238491"/>
                    </a:lnTo>
                    <a:cubicBezTo>
                      <a:pt x="46051" y="2238491"/>
                      <a:pt x="0" y="2192440"/>
                      <a:pt x="0" y="2135633"/>
                    </a:cubicBezTo>
                    <a:lnTo>
                      <a:pt x="19050" y="729930"/>
                    </a:lnTo>
                    <a:close/>
                  </a:path>
                </a:pathLst>
              </a:custGeom>
              <a:solidFill>
                <a:srgbClr val="FDD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5" name="Rectangle: Rounded Corners 61"/>
              <p:cNvSpPr/>
              <p:nvPr/>
            </p:nvSpPr>
            <p:spPr>
              <a:xfrm flipH="1">
                <a:off x="3258593" y="646170"/>
                <a:ext cx="628579" cy="2238491"/>
              </a:xfrm>
              <a:custGeom>
                <a:avLst/>
                <a:gdLst>
                  <a:gd name="connsiteX0" fmla="*/ 0 w 617137"/>
                  <a:gd name="connsiteY0" fmla="*/ 102858 h 2227369"/>
                  <a:gd name="connsiteX1" fmla="*/ 102858 w 617137"/>
                  <a:gd name="connsiteY1" fmla="*/ 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0 w 617137"/>
                  <a:gd name="connsiteY0" fmla="*/ 1028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25400 w 617137"/>
                  <a:gd name="connsiteY0" fmla="*/ 7251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25400 w 617137"/>
                  <a:gd name="connsiteY8" fmla="*/ 725158 h 2227369"/>
                  <a:gd name="connsiteX0" fmla="*/ 25400 w 617137"/>
                  <a:gd name="connsiteY0" fmla="*/ 725158 h 2227369"/>
                  <a:gd name="connsiteX1" fmla="*/ 429535 w 617137"/>
                  <a:gd name="connsiteY1" fmla="*/ 692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251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6166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5608 w 617137"/>
                  <a:gd name="connsiteY2" fmla="*/ 25400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24089 h 2232650"/>
                  <a:gd name="connsiteX1" fmla="*/ 499385 w 617137"/>
                  <a:gd name="connsiteY1" fmla="*/ 571143 h 2232650"/>
                  <a:gd name="connsiteX2" fmla="*/ 514279 w 617137"/>
                  <a:gd name="connsiteY2" fmla="*/ 5281 h 2232650"/>
                  <a:gd name="connsiteX3" fmla="*/ 617137 w 617137"/>
                  <a:gd name="connsiteY3" fmla="*/ 108139 h 2232650"/>
                  <a:gd name="connsiteX4" fmla="*/ 617137 w 617137"/>
                  <a:gd name="connsiteY4" fmla="*/ 2129792 h 2232650"/>
                  <a:gd name="connsiteX5" fmla="*/ 514279 w 617137"/>
                  <a:gd name="connsiteY5" fmla="*/ 2232650 h 2232650"/>
                  <a:gd name="connsiteX6" fmla="*/ 102858 w 617137"/>
                  <a:gd name="connsiteY6" fmla="*/ 2232650 h 2232650"/>
                  <a:gd name="connsiteX7" fmla="*/ 0 w 617137"/>
                  <a:gd name="connsiteY7" fmla="*/ 2129792 h 2232650"/>
                  <a:gd name="connsiteX8" fmla="*/ 19050 w 617137"/>
                  <a:gd name="connsiteY8" fmla="*/ 724089 h 2232650"/>
                  <a:gd name="connsiteX0" fmla="*/ 19050 w 617137"/>
                  <a:gd name="connsiteY0" fmla="*/ 753981 h 2262542"/>
                  <a:gd name="connsiteX1" fmla="*/ 499385 w 617137"/>
                  <a:gd name="connsiteY1" fmla="*/ 601035 h 2262542"/>
                  <a:gd name="connsiteX2" fmla="*/ 514279 w 617137"/>
                  <a:gd name="connsiteY2" fmla="*/ 35173 h 2262542"/>
                  <a:gd name="connsiteX3" fmla="*/ 617137 w 617137"/>
                  <a:gd name="connsiteY3" fmla="*/ 30081 h 2262542"/>
                  <a:gd name="connsiteX4" fmla="*/ 617137 w 617137"/>
                  <a:gd name="connsiteY4" fmla="*/ 2159684 h 2262542"/>
                  <a:gd name="connsiteX5" fmla="*/ 514279 w 617137"/>
                  <a:gd name="connsiteY5" fmla="*/ 2262542 h 2262542"/>
                  <a:gd name="connsiteX6" fmla="*/ 102858 w 617137"/>
                  <a:gd name="connsiteY6" fmla="*/ 2262542 h 2262542"/>
                  <a:gd name="connsiteX7" fmla="*/ 0 w 617137"/>
                  <a:gd name="connsiteY7" fmla="*/ 2159684 h 2262542"/>
                  <a:gd name="connsiteX8" fmla="*/ 19050 w 617137"/>
                  <a:gd name="connsiteY8" fmla="*/ 753981 h 2262542"/>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617137 w 617137"/>
                  <a:gd name="connsiteY4" fmla="*/ 2135633 h 2238491"/>
                  <a:gd name="connsiteX5" fmla="*/ 514279 w 617137"/>
                  <a:gd name="connsiteY5" fmla="*/ 2238491 h 2238491"/>
                  <a:gd name="connsiteX6" fmla="*/ 102858 w 617137"/>
                  <a:gd name="connsiteY6" fmla="*/ 2238491 h 2238491"/>
                  <a:gd name="connsiteX7" fmla="*/ 0 w 617137"/>
                  <a:gd name="connsiteY7" fmla="*/ 2135633 h 2238491"/>
                  <a:gd name="connsiteX8" fmla="*/ 19050 w 617137"/>
                  <a:gd name="connsiteY8" fmla="*/ 729930 h 2238491"/>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514279 w 617137"/>
                  <a:gd name="connsiteY4" fmla="*/ 2238491 h 2238491"/>
                  <a:gd name="connsiteX5" fmla="*/ 102858 w 617137"/>
                  <a:gd name="connsiteY5" fmla="*/ 2238491 h 2238491"/>
                  <a:gd name="connsiteX6" fmla="*/ 0 w 617137"/>
                  <a:gd name="connsiteY6" fmla="*/ 2135633 h 2238491"/>
                  <a:gd name="connsiteX7" fmla="*/ 19050 w 617137"/>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579" h="2238491">
                    <a:moveTo>
                      <a:pt x="19050" y="729930"/>
                    </a:moveTo>
                    <a:cubicBezTo>
                      <a:pt x="184831" y="707222"/>
                      <a:pt x="381700" y="643869"/>
                      <a:pt x="473985" y="596034"/>
                    </a:cubicBezTo>
                    <a:cubicBezTo>
                      <a:pt x="524773" y="444483"/>
                      <a:pt x="450204" y="12089"/>
                      <a:pt x="514279" y="11122"/>
                    </a:cubicBezTo>
                    <a:cubicBezTo>
                      <a:pt x="596486" y="-14278"/>
                      <a:pt x="572687" y="12723"/>
                      <a:pt x="617137" y="6030"/>
                    </a:cubicBezTo>
                    <a:lnTo>
                      <a:pt x="628579" y="2238491"/>
                    </a:lnTo>
                    <a:lnTo>
                      <a:pt x="102858" y="2238491"/>
                    </a:lnTo>
                    <a:cubicBezTo>
                      <a:pt x="46051" y="2238491"/>
                      <a:pt x="0" y="2192440"/>
                      <a:pt x="0" y="2135633"/>
                    </a:cubicBezTo>
                    <a:lnTo>
                      <a:pt x="19050" y="729930"/>
                    </a:lnTo>
                    <a:close/>
                  </a:path>
                </a:pathLst>
              </a:custGeom>
              <a:solidFill>
                <a:srgbClr val="F8C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6" name="Oval 645"/>
              <p:cNvSpPr/>
              <p:nvPr/>
            </p:nvSpPr>
            <p:spPr>
              <a:xfrm>
                <a:off x="3192472" y="701906"/>
                <a:ext cx="147388" cy="147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47" name="Group 646"/>
            <p:cNvGrpSpPr/>
            <p:nvPr/>
          </p:nvGrpSpPr>
          <p:grpSpPr>
            <a:xfrm>
              <a:off x="8830974" y="5313938"/>
              <a:ext cx="335949" cy="1065748"/>
              <a:chOff x="8913241" y="8073"/>
              <a:chExt cx="628871" cy="2139832"/>
            </a:xfrm>
          </p:grpSpPr>
          <p:sp>
            <p:nvSpPr>
              <p:cNvPr id="648" name="Rectangle 647"/>
              <p:cNvSpPr/>
              <p:nvPr/>
            </p:nvSpPr>
            <p:spPr>
              <a:xfrm>
                <a:off x="9167282" y="471127"/>
                <a:ext cx="108987" cy="943696"/>
              </a:xfrm>
              <a:prstGeom prst="rect">
                <a:avLst/>
              </a:prstGeom>
              <a:solidFill>
                <a:srgbClr val="E7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9" name="Rectangle: Rounded Corners 130"/>
              <p:cNvSpPr/>
              <p:nvPr/>
            </p:nvSpPr>
            <p:spPr>
              <a:xfrm>
                <a:off x="9142095" y="8073"/>
                <a:ext cx="152400" cy="581025"/>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0" name="Rectangle: Rounded Corners 131"/>
              <p:cNvSpPr/>
              <p:nvPr/>
            </p:nvSpPr>
            <p:spPr>
              <a:xfrm>
                <a:off x="9199246" y="6969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1" name="Rectangle: Rounded Corners 63"/>
              <p:cNvSpPr/>
              <p:nvPr/>
            </p:nvSpPr>
            <p:spPr>
              <a:xfrm>
                <a:off x="8913241" y="1399099"/>
                <a:ext cx="628871" cy="748806"/>
              </a:xfrm>
              <a:custGeom>
                <a:avLst/>
                <a:gdLst>
                  <a:gd name="connsiteX0" fmla="*/ 0 w 462643"/>
                  <a:gd name="connsiteY0" fmla="*/ 77109 h 677523"/>
                  <a:gd name="connsiteX1" fmla="*/ 77109 w 462643"/>
                  <a:gd name="connsiteY1" fmla="*/ 0 h 677523"/>
                  <a:gd name="connsiteX2" fmla="*/ 385534 w 462643"/>
                  <a:gd name="connsiteY2" fmla="*/ 0 h 677523"/>
                  <a:gd name="connsiteX3" fmla="*/ 462643 w 462643"/>
                  <a:gd name="connsiteY3" fmla="*/ 77109 h 677523"/>
                  <a:gd name="connsiteX4" fmla="*/ 462643 w 462643"/>
                  <a:gd name="connsiteY4" fmla="*/ 600414 h 677523"/>
                  <a:gd name="connsiteX5" fmla="*/ 385534 w 462643"/>
                  <a:gd name="connsiteY5" fmla="*/ 677523 h 677523"/>
                  <a:gd name="connsiteX6" fmla="*/ 77109 w 462643"/>
                  <a:gd name="connsiteY6" fmla="*/ 677523 h 677523"/>
                  <a:gd name="connsiteX7" fmla="*/ 0 w 462643"/>
                  <a:gd name="connsiteY7" fmla="*/ 600414 h 677523"/>
                  <a:gd name="connsiteX8" fmla="*/ 0 w 462643"/>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139022 w 524556"/>
                  <a:gd name="connsiteY6" fmla="*/ 677523 h 677523"/>
                  <a:gd name="connsiteX7" fmla="*/ 0 w 524556"/>
                  <a:gd name="connsiteY7" fmla="*/ 555170 h 677523"/>
                  <a:gd name="connsiteX8" fmla="*/ 61913 w 524556"/>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77109 w 524556"/>
                  <a:gd name="connsiteY6" fmla="*/ 653711 h 677523"/>
                  <a:gd name="connsiteX7" fmla="*/ 0 w 524556"/>
                  <a:gd name="connsiteY7" fmla="*/ 555170 h 677523"/>
                  <a:gd name="connsiteX8" fmla="*/ 61913 w 524556"/>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93778 w 524556"/>
                  <a:gd name="connsiteY6" fmla="*/ 677523 h 677523"/>
                  <a:gd name="connsiteX7" fmla="*/ 0 w 524556"/>
                  <a:gd name="connsiteY7" fmla="*/ 555170 h 677523"/>
                  <a:gd name="connsiteX8" fmla="*/ 61913 w 524556"/>
                  <a:gd name="connsiteY8" fmla="*/ 77109 h 677523"/>
                  <a:gd name="connsiteX0" fmla="*/ 61913 w 528274"/>
                  <a:gd name="connsiteY0" fmla="*/ 77109 h 679904"/>
                  <a:gd name="connsiteX1" fmla="*/ 139022 w 528274"/>
                  <a:gd name="connsiteY1" fmla="*/ 0 h 679904"/>
                  <a:gd name="connsiteX2" fmla="*/ 447447 w 528274"/>
                  <a:gd name="connsiteY2" fmla="*/ 0 h 679904"/>
                  <a:gd name="connsiteX3" fmla="*/ 524556 w 528274"/>
                  <a:gd name="connsiteY3" fmla="*/ 77109 h 679904"/>
                  <a:gd name="connsiteX4" fmla="*/ 524556 w 528274"/>
                  <a:gd name="connsiteY4" fmla="*/ 600414 h 679904"/>
                  <a:gd name="connsiteX5" fmla="*/ 499834 w 528274"/>
                  <a:gd name="connsiteY5" fmla="*/ 679904 h 679904"/>
                  <a:gd name="connsiteX6" fmla="*/ 93778 w 528274"/>
                  <a:gd name="connsiteY6" fmla="*/ 677523 h 679904"/>
                  <a:gd name="connsiteX7" fmla="*/ 0 w 528274"/>
                  <a:gd name="connsiteY7" fmla="*/ 555170 h 679904"/>
                  <a:gd name="connsiteX8" fmla="*/ 61913 w 528274"/>
                  <a:gd name="connsiteY8" fmla="*/ 77109 h 679904"/>
                  <a:gd name="connsiteX0" fmla="*/ 61913 w 591231"/>
                  <a:gd name="connsiteY0" fmla="*/ 77109 h 679904"/>
                  <a:gd name="connsiteX1" fmla="*/ 139022 w 591231"/>
                  <a:gd name="connsiteY1" fmla="*/ 0 h 679904"/>
                  <a:gd name="connsiteX2" fmla="*/ 447447 w 591231"/>
                  <a:gd name="connsiteY2" fmla="*/ 0 h 679904"/>
                  <a:gd name="connsiteX3" fmla="*/ 524556 w 591231"/>
                  <a:gd name="connsiteY3" fmla="*/ 77109 h 679904"/>
                  <a:gd name="connsiteX4" fmla="*/ 591231 w 591231"/>
                  <a:gd name="connsiteY4" fmla="*/ 583745 h 679904"/>
                  <a:gd name="connsiteX5" fmla="*/ 499834 w 591231"/>
                  <a:gd name="connsiteY5" fmla="*/ 679904 h 679904"/>
                  <a:gd name="connsiteX6" fmla="*/ 93778 w 591231"/>
                  <a:gd name="connsiteY6" fmla="*/ 677523 h 679904"/>
                  <a:gd name="connsiteX7" fmla="*/ 0 w 591231"/>
                  <a:gd name="connsiteY7" fmla="*/ 555170 h 679904"/>
                  <a:gd name="connsiteX8" fmla="*/ 61913 w 591231"/>
                  <a:gd name="connsiteY8" fmla="*/ 77109 h 679904"/>
                  <a:gd name="connsiteX0" fmla="*/ 61913 w 591231"/>
                  <a:gd name="connsiteY0" fmla="*/ 77109 h 679904"/>
                  <a:gd name="connsiteX1" fmla="*/ 139022 w 591231"/>
                  <a:gd name="connsiteY1" fmla="*/ 0 h 679904"/>
                  <a:gd name="connsiteX2" fmla="*/ 447447 w 591231"/>
                  <a:gd name="connsiteY2" fmla="*/ 0 h 679904"/>
                  <a:gd name="connsiteX3" fmla="*/ 553131 w 591231"/>
                  <a:gd name="connsiteY3" fmla="*/ 53296 h 679904"/>
                  <a:gd name="connsiteX4" fmla="*/ 591231 w 591231"/>
                  <a:gd name="connsiteY4" fmla="*/ 583745 h 679904"/>
                  <a:gd name="connsiteX5" fmla="*/ 499834 w 591231"/>
                  <a:gd name="connsiteY5" fmla="*/ 679904 h 679904"/>
                  <a:gd name="connsiteX6" fmla="*/ 93778 w 591231"/>
                  <a:gd name="connsiteY6" fmla="*/ 677523 h 679904"/>
                  <a:gd name="connsiteX7" fmla="*/ 0 w 591231"/>
                  <a:gd name="connsiteY7" fmla="*/ 555170 h 679904"/>
                  <a:gd name="connsiteX8" fmla="*/ 61913 w 591231"/>
                  <a:gd name="connsiteY8" fmla="*/ 77109 h 679904"/>
                  <a:gd name="connsiteX0" fmla="*/ 61913 w 591231"/>
                  <a:gd name="connsiteY0" fmla="*/ 117590 h 720385"/>
                  <a:gd name="connsiteX1" fmla="*/ 139022 w 591231"/>
                  <a:gd name="connsiteY1" fmla="*/ 40481 h 720385"/>
                  <a:gd name="connsiteX2" fmla="*/ 454591 w 591231"/>
                  <a:gd name="connsiteY2" fmla="*/ 0 h 720385"/>
                  <a:gd name="connsiteX3" fmla="*/ 553131 w 591231"/>
                  <a:gd name="connsiteY3" fmla="*/ 93777 h 720385"/>
                  <a:gd name="connsiteX4" fmla="*/ 591231 w 591231"/>
                  <a:gd name="connsiteY4" fmla="*/ 624226 h 720385"/>
                  <a:gd name="connsiteX5" fmla="*/ 499834 w 591231"/>
                  <a:gd name="connsiteY5" fmla="*/ 720385 h 720385"/>
                  <a:gd name="connsiteX6" fmla="*/ 93778 w 591231"/>
                  <a:gd name="connsiteY6" fmla="*/ 718004 h 720385"/>
                  <a:gd name="connsiteX7" fmla="*/ 0 w 591231"/>
                  <a:gd name="connsiteY7" fmla="*/ 595651 h 720385"/>
                  <a:gd name="connsiteX8" fmla="*/ 61913 w 591231"/>
                  <a:gd name="connsiteY8" fmla="*/ 117590 h 720385"/>
                  <a:gd name="connsiteX0" fmla="*/ 61913 w 591231"/>
                  <a:gd name="connsiteY0" fmla="*/ 119972 h 722767"/>
                  <a:gd name="connsiteX1" fmla="*/ 131878 w 591231"/>
                  <a:gd name="connsiteY1" fmla="*/ 0 h 722767"/>
                  <a:gd name="connsiteX2" fmla="*/ 454591 w 591231"/>
                  <a:gd name="connsiteY2" fmla="*/ 2382 h 722767"/>
                  <a:gd name="connsiteX3" fmla="*/ 553131 w 591231"/>
                  <a:gd name="connsiteY3" fmla="*/ 96159 h 722767"/>
                  <a:gd name="connsiteX4" fmla="*/ 591231 w 591231"/>
                  <a:gd name="connsiteY4" fmla="*/ 626608 h 722767"/>
                  <a:gd name="connsiteX5" fmla="*/ 499834 w 591231"/>
                  <a:gd name="connsiteY5" fmla="*/ 722767 h 722767"/>
                  <a:gd name="connsiteX6" fmla="*/ 93778 w 591231"/>
                  <a:gd name="connsiteY6" fmla="*/ 720386 h 722767"/>
                  <a:gd name="connsiteX7" fmla="*/ 0 w 591231"/>
                  <a:gd name="connsiteY7" fmla="*/ 598033 h 722767"/>
                  <a:gd name="connsiteX8" fmla="*/ 61913 w 591231"/>
                  <a:gd name="connsiteY8" fmla="*/ 119972 h 722767"/>
                  <a:gd name="connsiteX0" fmla="*/ 61913 w 591231"/>
                  <a:gd name="connsiteY0" fmla="*/ 127115 h 729910"/>
                  <a:gd name="connsiteX1" fmla="*/ 131878 w 591231"/>
                  <a:gd name="connsiteY1" fmla="*/ 7143 h 729910"/>
                  <a:gd name="connsiteX2" fmla="*/ 456972 w 591231"/>
                  <a:gd name="connsiteY2" fmla="*/ 0 h 729910"/>
                  <a:gd name="connsiteX3" fmla="*/ 553131 w 591231"/>
                  <a:gd name="connsiteY3" fmla="*/ 103302 h 729910"/>
                  <a:gd name="connsiteX4" fmla="*/ 591231 w 591231"/>
                  <a:gd name="connsiteY4" fmla="*/ 633751 h 729910"/>
                  <a:gd name="connsiteX5" fmla="*/ 499834 w 591231"/>
                  <a:gd name="connsiteY5" fmla="*/ 729910 h 729910"/>
                  <a:gd name="connsiteX6" fmla="*/ 93778 w 591231"/>
                  <a:gd name="connsiteY6" fmla="*/ 727529 h 729910"/>
                  <a:gd name="connsiteX7" fmla="*/ 0 w 591231"/>
                  <a:gd name="connsiteY7" fmla="*/ 605176 h 729910"/>
                  <a:gd name="connsiteX8" fmla="*/ 61913 w 591231"/>
                  <a:gd name="connsiteY8" fmla="*/ 127115 h 729910"/>
                  <a:gd name="connsiteX0" fmla="*/ 26195 w 591231"/>
                  <a:gd name="connsiteY0" fmla="*/ 129496 h 729910"/>
                  <a:gd name="connsiteX1" fmla="*/ 131878 w 591231"/>
                  <a:gd name="connsiteY1" fmla="*/ 7143 h 729910"/>
                  <a:gd name="connsiteX2" fmla="*/ 456972 w 591231"/>
                  <a:gd name="connsiteY2" fmla="*/ 0 h 729910"/>
                  <a:gd name="connsiteX3" fmla="*/ 553131 w 591231"/>
                  <a:gd name="connsiteY3" fmla="*/ 103302 h 729910"/>
                  <a:gd name="connsiteX4" fmla="*/ 591231 w 591231"/>
                  <a:gd name="connsiteY4" fmla="*/ 633751 h 729910"/>
                  <a:gd name="connsiteX5" fmla="*/ 499834 w 591231"/>
                  <a:gd name="connsiteY5" fmla="*/ 729910 h 729910"/>
                  <a:gd name="connsiteX6" fmla="*/ 93778 w 591231"/>
                  <a:gd name="connsiteY6" fmla="*/ 727529 h 729910"/>
                  <a:gd name="connsiteX7" fmla="*/ 0 w 591231"/>
                  <a:gd name="connsiteY7" fmla="*/ 605176 h 729910"/>
                  <a:gd name="connsiteX8" fmla="*/ 26195 w 591231"/>
                  <a:gd name="connsiteY8" fmla="*/ 129496 h 729910"/>
                  <a:gd name="connsiteX0" fmla="*/ 26195 w 591231"/>
                  <a:gd name="connsiteY0" fmla="*/ 129496 h 740775"/>
                  <a:gd name="connsiteX1" fmla="*/ 131878 w 591231"/>
                  <a:gd name="connsiteY1" fmla="*/ 7143 h 740775"/>
                  <a:gd name="connsiteX2" fmla="*/ 456972 w 591231"/>
                  <a:gd name="connsiteY2" fmla="*/ 0 h 740775"/>
                  <a:gd name="connsiteX3" fmla="*/ 553131 w 591231"/>
                  <a:gd name="connsiteY3" fmla="*/ 103302 h 740775"/>
                  <a:gd name="connsiteX4" fmla="*/ 591231 w 591231"/>
                  <a:gd name="connsiteY4" fmla="*/ 633751 h 740775"/>
                  <a:gd name="connsiteX5" fmla="*/ 499834 w 591231"/>
                  <a:gd name="connsiteY5" fmla="*/ 729910 h 740775"/>
                  <a:gd name="connsiteX6" fmla="*/ 93778 w 591231"/>
                  <a:gd name="connsiteY6" fmla="*/ 727529 h 740775"/>
                  <a:gd name="connsiteX7" fmla="*/ 0 w 591231"/>
                  <a:gd name="connsiteY7" fmla="*/ 605176 h 740775"/>
                  <a:gd name="connsiteX8" fmla="*/ 26195 w 591231"/>
                  <a:gd name="connsiteY8" fmla="*/ 129496 h 740775"/>
                  <a:gd name="connsiteX0" fmla="*/ 26195 w 591231"/>
                  <a:gd name="connsiteY0" fmla="*/ 129496 h 747529"/>
                  <a:gd name="connsiteX1" fmla="*/ 131878 w 591231"/>
                  <a:gd name="connsiteY1" fmla="*/ 7143 h 747529"/>
                  <a:gd name="connsiteX2" fmla="*/ 456972 w 591231"/>
                  <a:gd name="connsiteY2" fmla="*/ 0 h 747529"/>
                  <a:gd name="connsiteX3" fmla="*/ 553131 w 591231"/>
                  <a:gd name="connsiteY3" fmla="*/ 103302 h 747529"/>
                  <a:gd name="connsiteX4" fmla="*/ 591231 w 591231"/>
                  <a:gd name="connsiteY4" fmla="*/ 633751 h 747529"/>
                  <a:gd name="connsiteX5" fmla="*/ 499834 w 591231"/>
                  <a:gd name="connsiteY5" fmla="*/ 729910 h 747529"/>
                  <a:gd name="connsiteX6" fmla="*/ 93778 w 591231"/>
                  <a:gd name="connsiteY6" fmla="*/ 727529 h 747529"/>
                  <a:gd name="connsiteX7" fmla="*/ 0 w 591231"/>
                  <a:gd name="connsiteY7" fmla="*/ 605176 h 747529"/>
                  <a:gd name="connsiteX8" fmla="*/ 26195 w 591231"/>
                  <a:gd name="connsiteY8" fmla="*/ 129496 h 747529"/>
                  <a:gd name="connsiteX0" fmla="*/ 26195 w 591231"/>
                  <a:gd name="connsiteY0" fmla="*/ 129496 h 747529"/>
                  <a:gd name="connsiteX1" fmla="*/ 131878 w 591231"/>
                  <a:gd name="connsiteY1" fmla="*/ 7143 h 747529"/>
                  <a:gd name="connsiteX2" fmla="*/ 456972 w 591231"/>
                  <a:gd name="connsiteY2" fmla="*/ 0 h 747529"/>
                  <a:gd name="connsiteX3" fmla="*/ 553131 w 591231"/>
                  <a:gd name="connsiteY3" fmla="*/ 103302 h 747529"/>
                  <a:gd name="connsiteX4" fmla="*/ 591231 w 591231"/>
                  <a:gd name="connsiteY4" fmla="*/ 628988 h 747529"/>
                  <a:gd name="connsiteX5" fmla="*/ 499834 w 591231"/>
                  <a:gd name="connsiteY5" fmla="*/ 729910 h 747529"/>
                  <a:gd name="connsiteX6" fmla="*/ 93778 w 591231"/>
                  <a:gd name="connsiteY6" fmla="*/ 727529 h 747529"/>
                  <a:gd name="connsiteX7" fmla="*/ 0 w 591231"/>
                  <a:gd name="connsiteY7" fmla="*/ 605176 h 747529"/>
                  <a:gd name="connsiteX8" fmla="*/ 26195 w 591231"/>
                  <a:gd name="connsiteY8" fmla="*/ 129496 h 747529"/>
                  <a:gd name="connsiteX0" fmla="*/ 26195 w 592749"/>
                  <a:gd name="connsiteY0" fmla="*/ 129496 h 747529"/>
                  <a:gd name="connsiteX1" fmla="*/ 131878 w 592749"/>
                  <a:gd name="connsiteY1" fmla="*/ 7143 h 747529"/>
                  <a:gd name="connsiteX2" fmla="*/ 456972 w 592749"/>
                  <a:gd name="connsiteY2" fmla="*/ 0 h 747529"/>
                  <a:gd name="connsiteX3" fmla="*/ 553131 w 592749"/>
                  <a:gd name="connsiteY3" fmla="*/ 103302 h 747529"/>
                  <a:gd name="connsiteX4" fmla="*/ 591231 w 592749"/>
                  <a:gd name="connsiteY4" fmla="*/ 628988 h 747529"/>
                  <a:gd name="connsiteX5" fmla="*/ 499834 w 592749"/>
                  <a:gd name="connsiteY5" fmla="*/ 729910 h 747529"/>
                  <a:gd name="connsiteX6" fmla="*/ 93778 w 592749"/>
                  <a:gd name="connsiteY6" fmla="*/ 727529 h 747529"/>
                  <a:gd name="connsiteX7" fmla="*/ 0 w 592749"/>
                  <a:gd name="connsiteY7" fmla="*/ 605176 h 747529"/>
                  <a:gd name="connsiteX8" fmla="*/ 26195 w 592749"/>
                  <a:gd name="connsiteY8" fmla="*/ 129496 h 747529"/>
                  <a:gd name="connsiteX0" fmla="*/ 26195 w 592981"/>
                  <a:gd name="connsiteY0" fmla="*/ 129496 h 744042"/>
                  <a:gd name="connsiteX1" fmla="*/ 131878 w 592981"/>
                  <a:gd name="connsiteY1" fmla="*/ 7143 h 744042"/>
                  <a:gd name="connsiteX2" fmla="*/ 456972 w 592981"/>
                  <a:gd name="connsiteY2" fmla="*/ 0 h 744042"/>
                  <a:gd name="connsiteX3" fmla="*/ 553131 w 592981"/>
                  <a:gd name="connsiteY3" fmla="*/ 103302 h 744042"/>
                  <a:gd name="connsiteX4" fmla="*/ 591231 w 592981"/>
                  <a:gd name="connsiteY4" fmla="*/ 628988 h 744042"/>
                  <a:gd name="connsiteX5" fmla="*/ 509359 w 592981"/>
                  <a:gd name="connsiteY5" fmla="*/ 722766 h 744042"/>
                  <a:gd name="connsiteX6" fmla="*/ 93778 w 592981"/>
                  <a:gd name="connsiteY6" fmla="*/ 727529 h 744042"/>
                  <a:gd name="connsiteX7" fmla="*/ 0 w 592981"/>
                  <a:gd name="connsiteY7" fmla="*/ 605176 h 744042"/>
                  <a:gd name="connsiteX8" fmla="*/ 26195 w 592981"/>
                  <a:gd name="connsiteY8" fmla="*/ 129496 h 744042"/>
                  <a:gd name="connsiteX0" fmla="*/ 26195 w 592981"/>
                  <a:gd name="connsiteY0" fmla="*/ 129496 h 744042"/>
                  <a:gd name="connsiteX1" fmla="*/ 131878 w 592981"/>
                  <a:gd name="connsiteY1" fmla="*/ 7143 h 744042"/>
                  <a:gd name="connsiteX2" fmla="*/ 456972 w 592981"/>
                  <a:gd name="connsiteY2" fmla="*/ 0 h 744042"/>
                  <a:gd name="connsiteX3" fmla="*/ 565037 w 592981"/>
                  <a:gd name="connsiteY3" fmla="*/ 103302 h 744042"/>
                  <a:gd name="connsiteX4" fmla="*/ 591231 w 592981"/>
                  <a:gd name="connsiteY4" fmla="*/ 628988 h 744042"/>
                  <a:gd name="connsiteX5" fmla="*/ 509359 w 592981"/>
                  <a:gd name="connsiteY5" fmla="*/ 722766 h 744042"/>
                  <a:gd name="connsiteX6" fmla="*/ 93778 w 592981"/>
                  <a:gd name="connsiteY6" fmla="*/ 727529 h 744042"/>
                  <a:gd name="connsiteX7" fmla="*/ 0 w 592981"/>
                  <a:gd name="connsiteY7" fmla="*/ 605176 h 744042"/>
                  <a:gd name="connsiteX8" fmla="*/ 26195 w 592981"/>
                  <a:gd name="connsiteY8" fmla="*/ 129496 h 744042"/>
                  <a:gd name="connsiteX0" fmla="*/ 26195 w 592981"/>
                  <a:gd name="connsiteY0" fmla="*/ 134260 h 748806"/>
                  <a:gd name="connsiteX1" fmla="*/ 131878 w 592981"/>
                  <a:gd name="connsiteY1" fmla="*/ 0 h 748806"/>
                  <a:gd name="connsiteX2" fmla="*/ 456972 w 592981"/>
                  <a:gd name="connsiteY2" fmla="*/ 4764 h 748806"/>
                  <a:gd name="connsiteX3" fmla="*/ 565037 w 592981"/>
                  <a:gd name="connsiteY3" fmla="*/ 108066 h 748806"/>
                  <a:gd name="connsiteX4" fmla="*/ 591231 w 592981"/>
                  <a:gd name="connsiteY4" fmla="*/ 633752 h 748806"/>
                  <a:gd name="connsiteX5" fmla="*/ 509359 w 592981"/>
                  <a:gd name="connsiteY5" fmla="*/ 727530 h 748806"/>
                  <a:gd name="connsiteX6" fmla="*/ 93778 w 592981"/>
                  <a:gd name="connsiteY6" fmla="*/ 732293 h 748806"/>
                  <a:gd name="connsiteX7" fmla="*/ 0 w 592981"/>
                  <a:gd name="connsiteY7" fmla="*/ 609940 h 748806"/>
                  <a:gd name="connsiteX8" fmla="*/ 26195 w 592981"/>
                  <a:gd name="connsiteY8" fmla="*/ 134260 h 74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81" h="748806">
                    <a:moveTo>
                      <a:pt x="26195" y="134260"/>
                    </a:moveTo>
                    <a:cubicBezTo>
                      <a:pt x="26195" y="91674"/>
                      <a:pt x="89292" y="0"/>
                      <a:pt x="131878" y="0"/>
                    </a:cubicBezTo>
                    <a:lnTo>
                      <a:pt x="456972" y="4764"/>
                    </a:lnTo>
                    <a:cubicBezTo>
                      <a:pt x="499558" y="4764"/>
                      <a:pt x="565037" y="65480"/>
                      <a:pt x="565037" y="108066"/>
                    </a:cubicBezTo>
                    <a:lnTo>
                      <a:pt x="591231" y="633752"/>
                    </a:lnTo>
                    <a:cubicBezTo>
                      <a:pt x="603138" y="685863"/>
                      <a:pt x="551945" y="727530"/>
                      <a:pt x="509359" y="727530"/>
                    </a:cubicBezTo>
                    <a:cubicBezTo>
                      <a:pt x="374007" y="752929"/>
                      <a:pt x="248180" y="756900"/>
                      <a:pt x="93778" y="732293"/>
                    </a:cubicBezTo>
                    <a:cubicBezTo>
                      <a:pt x="51192" y="732293"/>
                      <a:pt x="0" y="652526"/>
                      <a:pt x="0" y="609940"/>
                    </a:cubicBezTo>
                    <a:cubicBezTo>
                      <a:pt x="0" y="435505"/>
                      <a:pt x="26195" y="308695"/>
                      <a:pt x="26195" y="134260"/>
                    </a:cubicBezTo>
                    <a:close/>
                  </a:path>
                </a:pathLst>
              </a:custGeom>
              <a:solidFill>
                <a:srgbClr val="F0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2" name="Freeform: Shape 133"/>
              <p:cNvSpPr/>
              <p:nvPr/>
            </p:nvSpPr>
            <p:spPr>
              <a:xfrm>
                <a:off x="8967322" y="1527330"/>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3" name="Freeform: Shape 134"/>
              <p:cNvSpPr/>
              <p:nvPr/>
            </p:nvSpPr>
            <p:spPr>
              <a:xfrm>
                <a:off x="9074050" y="154621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4" name="Freeform: Shape 135"/>
              <p:cNvSpPr/>
              <p:nvPr/>
            </p:nvSpPr>
            <p:spPr>
              <a:xfrm flipH="1">
                <a:off x="9397980" y="1536310"/>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5" name="Freeform: Shape 136"/>
              <p:cNvSpPr/>
              <p:nvPr/>
            </p:nvSpPr>
            <p:spPr>
              <a:xfrm flipH="1">
                <a:off x="9302196" y="154669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6" name="Freeform: Shape 137"/>
              <p:cNvSpPr/>
              <p:nvPr/>
            </p:nvSpPr>
            <p:spPr>
              <a:xfrm rot="380746" flipH="1">
                <a:off x="9207906" y="154621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57" name="Group 656"/>
            <p:cNvGrpSpPr/>
            <p:nvPr/>
          </p:nvGrpSpPr>
          <p:grpSpPr>
            <a:xfrm>
              <a:off x="9280750" y="5313939"/>
              <a:ext cx="724872" cy="1282658"/>
              <a:chOff x="1324854" y="1556045"/>
              <a:chExt cx="1547661" cy="2741634"/>
            </a:xfrm>
          </p:grpSpPr>
          <p:sp>
            <p:nvSpPr>
              <p:cNvPr id="658" name="Rectangle: Rounded Corners 139"/>
              <p:cNvSpPr/>
              <p:nvPr/>
            </p:nvSpPr>
            <p:spPr>
              <a:xfrm>
                <a:off x="2022484" y="1556045"/>
                <a:ext cx="183114" cy="1270976"/>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9" name="Oval 658"/>
              <p:cNvSpPr/>
              <p:nvPr/>
            </p:nvSpPr>
            <p:spPr>
              <a:xfrm>
                <a:off x="1324854" y="2808420"/>
                <a:ext cx="1547661" cy="1489259"/>
              </a:xfrm>
              <a:prstGeom prst="ellipse">
                <a:avLst/>
              </a:prstGeom>
              <a:solidFill>
                <a:srgbClr val="EBEBEB"/>
              </a:solidFill>
              <a:ln w="44450">
                <a:gradFill flip="none" rotWithShape="1">
                  <a:gsLst>
                    <a:gs pos="18000">
                      <a:schemeClr val="accent1">
                        <a:lumMod val="5000"/>
                        <a:lumOff val="95000"/>
                      </a:schemeClr>
                    </a:gs>
                    <a:gs pos="100000">
                      <a:schemeClr val="bg2">
                        <a:lumMod val="75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0" name="Oval 659"/>
              <p:cNvSpPr/>
              <p:nvPr/>
            </p:nvSpPr>
            <p:spPr>
              <a:xfrm>
                <a:off x="1508760" y="2979420"/>
                <a:ext cx="1211580" cy="1165860"/>
              </a:xfrm>
              <a:prstGeom prst="ellipse">
                <a:avLst/>
              </a:prstGeom>
              <a:solidFill>
                <a:srgbClr val="DDD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1" name="Rectangle: Rounded Corners 142"/>
              <p:cNvSpPr/>
              <p:nvPr/>
            </p:nvSpPr>
            <p:spPr>
              <a:xfrm>
                <a:off x="2098684" y="163024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62" name="Picture 2" descr="Related imag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6375" r="43528"/>
            <a:stretch/>
          </p:blipFill>
          <p:spPr bwMode="auto">
            <a:xfrm rot="10800000">
              <a:off x="10030494" y="5234038"/>
              <a:ext cx="506323" cy="1312546"/>
            </a:xfrm>
            <a:prstGeom prst="rect">
              <a:avLst/>
            </a:prstGeom>
            <a:noFill/>
            <a:extLst>
              <a:ext uri="{909E8E84-426E-40DD-AFC4-6F175D3DCCD1}">
                <a14:hiddenFill xmlns:a14="http://schemas.microsoft.com/office/drawing/2010/main">
                  <a:solidFill>
                    <a:srgbClr val="FFFFFF"/>
                  </a:solidFill>
                </a14:hiddenFill>
              </a:ext>
            </a:extLst>
          </p:spPr>
        </p:pic>
        <p:grpSp>
          <p:nvGrpSpPr>
            <p:cNvPr id="691" name="Group 690"/>
            <p:cNvGrpSpPr/>
            <p:nvPr/>
          </p:nvGrpSpPr>
          <p:grpSpPr>
            <a:xfrm>
              <a:off x="10662054" y="5289992"/>
              <a:ext cx="611900" cy="1425147"/>
              <a:chOff x="10963105" y="3257551"/>
              <a:chExt cx="535103" cy="1468878"/>
            </a:xfrm>
          </p:grpSpPr>
          <p:grpSp>
            <p:nvGrpSpPr>
              <p:cNvPr id="692" name="Group 691"/>
              <p:cNvGrpSpPr/>
              <p:nvPr/>
            </p:nvGrpSpPr>
            <p:grpSpPr>
              <a:xfrm flipH="1">
                <a:off x="11223830" y="3257551"/>
                <a:ext cx="113186" cy="785614"/>
                <a:chOff x="11230657" y="2643601"/>
                <a:chExt cx="183114" cy="1270976"/>
              </a:xfrm>
            </p:grpSpPr>
            <p:sp>
              <p:nvSpPr>
                <p:cNvPr id="695" name="Rectangle: Rounded Corners 177"/>
                <p:cNvSpPr/>
                <p:nvPr/>
              </p:nvSpPr>
              <p:spPr>
                <a:xfrm>
                  <a:off x="11230657" y="2643601"/>
                  <a:ext cx="183114" cy="1270976"/>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6" name="Rectangle: Rounded Corners 178"/>
                <p:cNvSpPr/>
                <p:nvPr/>
              </p:nvSpPr>
              <p:spPr>
                <a:xfrm>
                  <a:off x="11306857" y="2717797"/>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93" name="Oval 692"/>
              <p:cNvSpPr/>
              <p:nvPr/>
            </p:nvSpPr>
            <p:spPr>
              <a:xfrm rot="347673">
                <a:off x="10963105" y="3914577"/>
                <a:ext cx="211195" cy="772785"/>
              </a:xfrm>
              <a:prstGeom prst="ellipse">
                <a:avLst/>
              </a:prstGeom>
              <a:solidFill>
                <a:srgbClr val="F0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4" name="Rectangle: Rounded Corners 6161"/>
              <p:cNvSpPr/>
              <p:nvPr/>
            </p:nvSpPr>
            <p:spPr>
              <a:xfrm>
                <a:off x="11024152" y="3922264"/>
                <a:ext cx="474056" cy="804165"/>
              </a:xfrm>
              <a:custGeom>
                <a:avLst/>
                <a:gdLst>
                  <a:gd name="connsiteX0" fmla="*/ 0 w 609600"/>
                  <a:gd name="connsiteY0" fmla="*/ 101602 h 1514475"/>
                  <a:gd name="connsiteX1" fmla="*/ 101602 w 609600"/>
                  <a:gd name="connsiteY1" fmla="*/ 0 h 1514475"/>
                  <a:gd name="connsiteX2" fmla="*/ 507998 w 609600"/>
                  <a:gd name="connsiteY2" fmla="*/ 0 h 1514475"/>
                  <a:gd name="connsiteX3" fmla="*/ 609600 w 609600"/>
                  <a:gd name="connsiteY3" fmla="*/ 101602 h 1514475"/>
                  <a:gd name="connsiteX4" fmla="*/ 609600 w 609600"/>
                  <a:gd name="connsiteY4" fmla="*/ 1412873 h 1514475"/>
                  <a:gd name="connsiteX5" fmla="*/ 507998 w 609600"/>
                  <a:gd name="connsiteY5" fmla="*/ 1514475 h 1514475"/>
                  <a:gd name="connsiteX6" fmla="*/ 101602 w 609600"/>
                  <a:gd name="connsiteY6" fmla="*/ 1514475 h 1514475"/>
                  <a:gd name="connsiteX7" fmla="*/ 0 w 609600"/>
                  <a:gd name="connsiteY7" fmla="*/ 1412873 h 1514475"/>
                  <a:gd name="connsiteX8" fmla="*/ 0 w 609600"/>
                  <a:gd name="connsiteY8"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268289 w 776287"/>
                  <a:gd name="connsiteY6" fmla="*/ 1514475 h 1514475"/>
                  <a:gd name="connsiteX7" fmla="*/ 0 w 776287"/>
                  <a:gd name="connsiteY7" fmla="*/ 1370010 h 1514475"/>
                  <a:gd name="connsiteX8" fmla="*/ 166687 w 776287"/>
                  <a:gd name="connsiteY8"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2535 w 788822"/>
                  <a:gd name="connsiteY0" fmla="*/ 1370010 h 1514475"/>
                  <a:gd name="connsiteX1" fmla="*/ 280824 w 788822"/>
                  <a:gd name="connsiteY1" fmla="*/ 0 h 1514475"/>
                  <a:gd name="connsiteX2" fmla="*/ 687220 w 788822"/>
                  <a:gd name="connsiteY2" fmla="*/ 0 h 1514475"/>
                  <a:gd name="connsiteX3" fmla="*/ 788822 w 788822"/>
                  <a:gd name="connsiteY3" fmla="*/ 101602 h 1514475"/>
                  <a:gd name="connsiteX4" fmla="*/ 788822 w 788822"/>
                  <a:gd name="connsiteY4" fmla="*/ 1412873 h 1514475"/>
                  <a:gd name="connsiteX5" fmla="*/ 687220 w 788822"/>
                  <a:gd name="connsiteY5" fmla="*/ 1514475 h 1514475"/>
                  <a:gd name="connsiteX6" fmla="*/ 12535 w 788822"/>
                  <a:gd name="connsiteY6" fmla="*/ 1370010 h 1514475"/>
                  <a:gd name="connsiteX0" fmla="*/ 16757 w 793044"/>
                  <a:gd name="connsiteY0" fmla="*/ 1370010 h 1514475"/>
                  <a:gd name="connsiteX1" fmla="*/ 213608 w 793044"/>
                  <a:gd name="connsiteY1" fmla="*/ 4763 h 1514475"/>
                  <a:gd name="connsiteX2" fmla="*/ 691442 w 793044"/>
                  <a:gd name="connsiteY2" fmla="*/ 0 h 1514475"/>
                  <a:gd name="connsiteX3" fmla="*/ 793044 w 793044"/>
                  <a:gd name="connsiteY3" fmla="*/ 101602 h 1514475"/>
                  <a:gd name="connsiteX4" fmla="*/ 793044 w 793044"/>
                  <a:gd name="connsiteY4" fmla="*/ 1412873 h 1514475"/>
                  <a:gd name="connsiteX5" fmla="*/ 691442 w 793044"/>
                  <a:gd name="connsiteY5" fmla="*/ 1514475 h 1514475"/>
                  <a:gd name="connsiteX6" fmla="*/ 16757 w 793044"/>
                  <a:gd name="connsiteY6" fmla="*/ 1370010 h 1514475"/>
                  <a:gd name="connsiteX0" fmla="*/ 9741 w 786028"/>
                  <a:gd name="connsiteY0" fmla="*/ 1370010 h 1514475"/>
                  <a:gd name="connsiteX1" fmla="*/ 206592 w 786028"/>
                  <a:gd name="connsiteY1" fmla="*/ 4763 h 1514475"/>
                  <a:gd name="connsiteX2" fmla="*/ 684426 w 786028"/>
                  <a:gd name="connsiteY2" fmla="*/ 0 h 1514475"/>
                  <a:gd name="connsiteX3" fmla="*/ 786028 w 786028"/>
                  <a:gd name="connsiteY3" fmla="*/ 101602 h 1514475"/>
                  <a:gd name="connsiteX4" fmla="*/ 786028 w 786028"/>
                  <a:gd name="connsiteY4" fmla="*/ 1412873 h 1514475"/>
                  <a:gd name="connsiteX5" fmla="*/ 684426 w 786028"/>
                  <a:gd name="connsiteY5" fmla="*/ 1514475 h 1514475"/>
                  <a:gd name="connsiteX6" fmla="*/ 9741 w 786028"/>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419541"/>
                  <a:gd name="connsiteX1" fmla="*/ 196851 w 776287"/>
                  <a:gd name="connsiteY1" fmla="*/ 4763 h 1419541"/>
                  <a:gd name="connsiteX2" fmla="*/ 674685 w 776287"/>
                  <a:gd name="connsiteY2" fmla="*/ 0 h 1419541"/>
                  <a:gd name="connsiteX3" fmla="*/ 776287 w 776287"/>
                  <a:gd name="connsiteY3" fmla="*/ 101602 h 1419541"/>
                  <a:gd name="connsiteX4" fmla="*/ 776287 w 776287"/>
                  <a:gd name="connsiteY4" fmla="*/ 1412873 h 1419541"/>
                  <a:gd name="connsiteX5" fmla="*/ 608010 w 776287"/>
                  <a:gd name="connsiteY5" fmla="*/ 1152525 h 1419541"/>
                  <a:gd name="connsiteX6" fmla="*/ 0 w 776287"/>
                  <a:gd name="connsiteY6" fmla="*/ 1370010 h 1419541"/>
                  <a:gd name="connsiteX0" fmla="*/ 0 w 776287"/>
                  <a:gd name="connsiteY0" fmla="*/ 1370010 h 1438230"/>
                  <a:gd name="connsiteX1" fmla="*/ 196851 w 776287"/>
                  <a:gd name="connsiteY1" fmla="*/ 4763 h 1438230"/>
                  <a:gd name="connsiteX2" fmla="*/ 674685 w 776287"/>
                  <a:gd name="connsiteY2" fmla="*/ 0 h 1438230"/>
                  <a:gd name="connsiteX3" fmla="*/ 776287 w 776287"/>
                  <a:gd name="connsiteY3" fmla="*/ 101602 h 1438230"/>
                  <a:gd name="connsiteX4" fmla="*/ 776287 w 776287"/>
                  <a:gd name="connsiteY4" fmla="*/ 1412873 h 1438230"/>
                  <a:gd name="connsiteX5" fmla="*/ 541335 w 776287"/>
                  <a:gd name="connsiteY5" fmla="*/ 1414462 h 1438230"/>
                  <a:gd name="connsiteX6" fmla="*/ 0 w 776287"/>
                  <a:gd name="connsiteY6" fmla="*/ 1370010 h 1438230"/>
                  <a:gd name="connsiteX0" fmla="*/ 0 w 776287"/>
                  <a:gd name="connsiteY0" fmla="*/ 1370010 h 1414462"/>
                  <a:gd name="connsiteX1" fmla="*/ 196851 w 776287"/>
                  <a:gd name="connsiteY1" fmla="*/ 4763 h 1414462"/>
                  <a:gd name="connsiteX2" fmla="*/ 674685 w 776287"/>
                  <a:gd name="connsiteY2" fmla="*/ 0 h 1414462"/>
                  <a:gd name="connsiteX3" fmla="*/ 776287 w 776287"/>
                  <a:gd name="connsiteY3" fmla="*/ 101602 h 1414462"/>
                  <a:gd name="connsiteX4" fmla="*/ 541335 w 776287"/>
                  <a:gd name="connsiteY4" fmla="*/ 1414462 h 1414462"/>
                  <a:gd name="connsiteX5" fmla="*/ 0 w 776287"/>
                  <a:gd name="connsiteY5" fmla="*/ 1370010 h 1414462"/>
                  <a:gd name="connsiteX0" fmla="*/ 0 w 693997"/>
                  <a:gd name="connsiteY0" fmla="*/ 1370010 h 1414462"/>
                  <a:gd name="connsiteX1" fmla="*/ 196851 w 693997"/>
                  <a:gd name="connsiteY1" fmla="*/ 4763 h 1414462"/>
                  <a:gd name="connsiteX2" fmla="*/ 674685 w 693997"/>
                  <a:gd name="connsiteY2" fmla="*/ 0 h 1414462"/>
                  <a:gd name="connsiteX3" fmla="*/ 541335 w 693997"/>
                  <a:gd name="connsiteY3" fmla="*/ 1414462 h 1414462"/>
                  <a:gd name="connsiteX4" fmla="*/ 0 w 693997"/>
                  <a:gd name="connsiteY4" fmla="*/ 1370010 h 1414462"/>
                  <a:gd name="connsiteX0" fmla="*/ 0 w 818516"/>
                  <a:gd name="connsiteY0" fmla="*/ 1370010 h 1414462"/>
                  <a:gd name="connsiteX1" fmla="*/ 196851 w 818516"/>
                  <a:gd name="connsiteY1" fmla="*/ 4763 h 1414462"/>
                  <a:gd name="connsiteX2" fmla="*/ 674685 w 818516"/>
                  <a:gd name="connsiteY2" fmla="*/ 0 h 1414462"/>
                  <a:gd name="connsiteX3" fmla="*/ 541335 w 818516"/>
                  <a:gd name="connsiteY3" fmla="*/ 1414462 h 1414462"/>
                  <a:gd name="connsiteX4" fmla="*/ 0 w 818516"/>
                  <a:gd name="connsiteY4" fmla="*/ 1370010 h 1414462"/>
                  <a:gd name="connsiteX0" fmla="*/ 0 w 833418"/>
                  <a:gd name="connsiteY0" fmla="*/ 1365247 h 1409699"/>
                  <a:gd name="connsiteX1" fmla="*/ 196851 w 833418"/>
                  <a:gd name="connsiteY1" fmla="*/ 0 h 1409699"/>
                  <a:gd name="connsiteX2" fmla="*/ 693735 w 833418"/>
                  <a:gd name="connsiteY2" fmla="*/ 33337 h 1409699"/>
                  <a:gd name="connsiteX3" fmla="*/ 541335 w 833418"/>
                  <a:gd name="connsiteY3" fmla="*/ 1409699 h 1409699"/>
                  <a:gd name="connsiteX4" fmla="*/ 0 w 833418"/>
                  <a:gd name="connsiteY4" fmla="*/ 1365247 h 1409699"/>
                  <a:gd name="connsiteX0" fmla="*/ 0 w 852354"/>
                  <a:gd name="connsiteY0" fmla="*/ 1365247 h 1409699"/>
                  <a:gd name="connsiteX1" fmla="*/ 196851 w 852354"/>
                  <a:gd name="connsiteY1" fmla="*/ 0 h 1409699"/>
                  <a:gd name="connsiteX2" fmla="*/ 717547 w 852354"/>
                  <a:gd name="connsiteY2" fmla="*/ 85724 h 1409699"/>
                  <a:gd name="connsiteX3" fmla="*/ 541335 w 852354"/>
                  <a:gd name="connsiteY3" fmla="*/ 1409699 h 1409699"/>
                  <a:gd name="connsiteX4" fmla="*/ 0 w 852354"/>
                  <a:gd name="connsiteY4" fmla="*/ 1365247 h 1409699"/>
                  <a:gd name="connsiteX0" fmla="*/ 0 w 852354"/>
                  <a:gd name="connsiteY0" fmla="*/ 1365247 h 1409699"/>
                  <a:gd name="connsiteX1" fmla="*/ 196851 w 852354"/>
                  <a:gd name="connsiteY1" fmla="*/ 0 h 1409699"/>
                  <a:gd name="connsiteX2" fmla="*/ 717547 w 852354"/>
                  <a:gd name="connsiteY2" fmla="*/ 133349 h 1409699"/>
                  <a:gd name="connsiteX3" fmla="*/ 541335 w 852354"/>
                  <a:gd name="connsiteY3" fmla="*/ 1409699 h 1409699"/>
                  <a:gd name="connsiteX4" fmla="*/ 0 w 852354"/>
                  <a:gd name="connsiteY4" fmla="*/ 1365247 h 1409699"/>
                  <a:gd name="connsiteX0" fmla="*/ 0 w 837179"/>
                  <a:gd name="connsiteY0" fmla="*/ 1365247 h 1409699"/>
                  <a:gd name="connsiteX1" fmla="*/ 196851 w 837179"/>
                  <a:gd name="connsiteY1" fmla="*/ 0 h 1409699"/>
                  <a:gd name="connsiteX2" fmla="*/ 698497 w 837179"/>
                  <a:gd name="connsiteY2" fmla="*/ 76199 h 1409699"/>
                  <a:gd name="connsiteX3" fmla="*/ 541335 w 837179"/>
                  <a:gd name="connsiteY3" fmla="*/ 1409699 h 1409699"/>
                  <a:gd name="connsiteX4" fmla="*/ 0 w 837179"/>
                  <a:gd name="connsiteY4" fmla="*/ 1365247 h 1409699"/>
                  <a:gd name="connsiteX0" fmla="*/ 0 w 871604"/>
                  <a:gd name="connsiteY0" fmla="*/ 1365247 h 1409699"/>
                  <a:gd name="connsiteX1" fmla="*/ 196851 w 871604"/>
                  <a:gd name="connsiteY1" fmla="*/ 0 h 1409699"/>
                  <a:gd name="connsiteX2" fmla="*/ 741360 w 871604"/>
                  <a:gd name="connsiteY2" fmla="*/ 100011 h 1409699"/>
                  <a:gd name="connsiteX3" fmla="*/ 541335 w 871604"/>
                  <a:gd name="connsiteY3" fmla="*/ 1409699 h 1409699"/>
                  <a:gd name="connsiteX4" fmla="*/ 0 w 871604"/>
                  <a:gd name="connsiteY4" fmla="*/ 1365247 h 1409699"/>
                  <a:gd name="connsiteX0" fmla="*/ 0 w 880042"/>
                  <a:gd name="connsiteY0" fmla="*/ 1365247 h 1414462"/>
                  <a:gd name="connsiteX1" fmla="*/ 196851 w 880042"/>
                  <a:gd name="connsiteY1" fmla="*/ 0 h 1414462"/>
                  <a:gd name="connsiteX2" fmla="*/ 741360 w 880042"/>
                  <a:gd name="connsiteY2" fmla="*/ 100011 h 1414462"/>
                  <a:gd name="connsiteX3" fmla="*/ 584198 w 880042"/>
                  <a:gd name="connsiteY3" fmla="*/ 1414462 h 1414462"/>
                  <a:gd name="connsiteX4" fmla="*/ 0 w 880042"/>
                  <a:gd name="connsiteY4" fmla="*/ 1365247 h 1414462"/>
                  <a:gd name="connsiteX0" fmla="*/ 0 w 877459"/>
                  <a:gd name="connsiteY0" fmla="*/ 1365247 h 1414462"/>
                  <a:gd name="connsiteX1" fmla="*/ 196851 w 877459"/>
                  <a:gd name="connsiteY1" fmla="*/ 0 h 1414462"/>
                  <a:gd name="connsiteX2" fmla="*/ 741360 w 877459"/>
                  <a:gd name="connsiteY2" fmla="*/ 100011 h 1414462"/>
                  <a:gd name="connsiteX3" fmla="*/ 584198 w 877459"/>
                  <a:gd name="connsiteY3" fmla="*/ 1414462 h 1414462"/>
                  <a:gd name="connsiteX4" fmla="*/ 0 w 877459"/>
                  <a:gd name="connsiteY4" fmla="*/ 1365247 h 1414462"/>
                  <a:gd name="connsiteX0" fmla="*/ 0 w 833826"/>
                  <a:gd name="connsiteY0" fmla="*/ 1365247 h 1414462"/>
                  <a:gd name="connsiteX1" fmla="*/ 196851 w 833826"/>
                  <a:gd name="connsiteY1" fmla="*/ 0 h 1414462"/>
                  <a:gd name="connsiteX2" fmla="*/ 741360 w 833826"/>
                  <a:gd name="connsiteY2" fmla="*/ 100011 h 1414462"/>
                  <a:gd name="connsiteX3" fmla="*/ 584198 w 833826"/>
                  <a:gd name="connsiteY3" fmla="*/ 1414462 h 1414462"/>
                  <a:gd name="connsiteX4" fmla="*/ 0 w 833826"/>
                  <a:gd name="connsiteY4" fmla="*/ 1365247 h 1414462"/>
                  <a:gd name="connsiteX0" fmla="*/ 0 w 803092"/>
                  <a:gd name="connsiteY0" fmla="*/ 1365247 h 1414462"/>
                  <a:gd name="connsiteX1" fmla="*/ 196851 w 803092"/>
                  <a:gd name="connsiteY1" fmla="*/ 0 h 1414462"/>
                  <a:gd name="connsiteX2" fmla="*/ 741360 w 803092"/>
                  <a:gd name="connsiteY2" fmla="*/ 100011 h 1414462"/>
                  <a:gd name="connsiteX3" fmla="*/ 584198 w 803092"/>
                  <a:gd name="connsiteY3" fmla="*/ 1414462 h 1414462"/>
                  <a:gd name="connsiteX4" fmla="*/ 0 w 803092"/>
                  <a:gd name="connsiteY4" fmla="*/ 1365247 h 1414462"/>
                  <a:gd name="connsiteX0" fmla="*/ 0 w 833826"/>
                  <a:gd name="connsiteY0" fmla="*/ 1365247 h 1414462"/>
                  <a:gd name="connsiteX1" fmla="*/ 196851 w 833826"/>
                  <a:gd name="connsiteY1" fmla="*/ 0 h 1414462"/>
                  <a:gd name="connsiteX2" fmla="*/ 741360 w 833826"/>
                  <a:gd name="connsiteY2" fmla="*/ 100011 h 1414462"/>
                  <a:gd name="connsiteX3" fmla="*/ 584198 w 833826"/>
                  <a:gd name="connsiteY3" fmla="*/ 1414462 h 1414462"/>
                  <a:gd name="connsiteX4" fmla="*/ 0 w 833826"/>
                  <a:gd name="connsiteY4" fmla="*/ 1365247 h 141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826" h="1414462">
                    <a:moveTo>
                      <a:pt x="0" y="1365247"/>
                    </a:moveTo>
                    <a:cubicBezTo>
                      <a:pt x="346604" y="1012822"/>
                      <a:pt x="274904" y="409310"/>
                      <a:pt x="196851" y="0"/>
                    </a:cubicBezTo>
                    <a:lnTo>
                      <a:pt x="741360" y="100011"/>
                    </a:lnTo>
                    <a:cubicBezTo>
                      <a:pt x="984511" y="701674"/>
                      <a:pt x="682358" y="1290902"/>
                      <a:pt x="584198" y="1414462"/>
                    </a:cubicBezTo>
                    <a:lnTo>
                      <a:pt x="0" y="1365247"/>
                    </a:lnTo>
                    <a:close/>
                  </a:path>
                </a:pathLst>
              </a:custGeom>
              <a:solidFill>
                <a:srgbClr val="B3B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600" name="Rectangle: Rounded Corners 77"/>
          <p:cNvSpPr/>
          <p:nvPr/>
        </p:nvSpPr>
        <p:spPr>
          <a:xfrm flipV="1">
            <a:off x="5635144" y="113755"/>
            <a:ext cx="6737715" cy="425213"/>
          </a:xfrm>
          <a:custGeom>
            <a:avLst/>
            <a:gdLst>
              <a:gd name="connsiteX0" fmla="*/ 0 w 7940049"/>
              <a:gd name="connsiteY0" fmla="*/ 94819 h 568900"/>
              <a:gd name="connsiteX1" fmla="*/ 94819 w 7940049"/>
              <a:gd name="connsiteY1" fmla="*/ 0 h 568900"/>
              <a:gd name="connsiteX2" fmla="*/ 7845230 w 7940049"/>
              <a:gd name="connsiteY2" fmla="*/ 0 h 568900"/>
              <a:gd name="connsiteX3" fmla="*/ 7940049 w 7940049"/>
              <a:gd name="connsiteY3" fmla="*/ 94819 h 568900"/>
              <a:gd name="connsiteX4" fmla="*/ 7940049 w 7940049"/>
              <a:gd name="connsiteY4" fmla="*/ 474081 h 568900"/>
              <a:gd name="connsiteX5" fmla="*/ 7845230 w 7940049"/>
              <a:gd name="connsiteY5" fmla="*/ 568900 h 568900"/>
              <a:gd name="connsiteX6" fmla="*/ 94819 w 7940049"/>
              <a:gd name="connsiteY6" fmla="*/ 568900 h 568900"/>
              <a:gd name="connsiteX7" fmla="*/ 0 w 7940049"/>
              <a:gd name="connsiteY7" fmla="*/ 474081 h 568900"/>
              <a:gd name="connsiteX8" fmla="*/ 0 w 7940049"/>
              <a:gd name="connsiteY8" fmla="*/ 94819 h 568900"/>
              <a:gd name="connsiteX0" fmla="*/ 76200 w 8016249"/>
              <a:gd name="connsiteY0" fmla="*/ 94819 h 568900"/>
              <a:gd name="connsiteX1" fmla="*/ 171019 w 8016249"/>
              <a:gd name="connsiteY1" fmla="*/ 0 h 568900"/>
              <a:gd name="connsiteX2" fmla="*/ 7921430 w 8016249"/>
              <a:gd name="connsiteY2" fmla="*/ 0 h 568900"/>
              <a:gd name="connsiteX3" fmla="*/ 8016249 w 8016249"/>
              <a:gd name="connsiteY3" fmla="*/ 94819 h 568900"/>
              <a:gd name="connsiteX4" fmla="*/ 8016249 w 8016249"/>
              <a:gd name="connsiteY4" fmla="*/ 474081 h 568900"/>
              <a:gd name="connsiteX5" fmla="*/ 7921430 w 8016249"/>
              <a:gd name="connsiteY5" fmla="*/ 568900 h 568900"/>
              <a:gd name="connsiteX6" fmla="*/ 171019 w 8016249"/>
              <a:gd name="connsiteY6" fmla="*/ 568900 h 568900"/>
              <a:gd name="connsiteX7" fmla="*/ 0 w 8016249"/>
              <a:gd name="connsiteY7" fmla="*/ 474081 h 568900"/>
              <a:gd name="connsiteX8" fmla="*/ 76200 w 8016249"/>
              <a:gd name="connsiteY8" fmla="*/ 94819 h 568900"/>
              <a:gd name="connsiteX0" fmla="*/ 76200 w 8016249"/>
              <a:gd name="connsiteY0" fmla="*/ 94819 h 568900"/>
              <a:gd name="connsiteX1" fmla="*/ 171019 w 8016249"/>
              <a:gd name="connsiteY1" fmla="*/ 0 h 568900"/>
              <a:gd name="connsiteX2" fmla="*/ 7921430 w 8016249"/>
              <a:gd name="connsiteY2" fmla="*/ 0 h 568900"/>
              <a:gd name="connsiteX3" fmla="*/ 8016249 w 8016249"/>
              <a:gd name="connsiteY3" fmla="*/ 94819 h 568900"/>
              <a:gd name="connsiteX4" fmla="*/ 8016249 w 8016249"/>
              <a:gd name="connsiteY4" fmla="*/ 474081 h 568900"/>
              <a:gd name="connsiteX5" fmla="*/ 7921430 w 8016249"/>
              <a:gd name="connsiteY5" fmla="*/ 568900 h 568900"/>
              <a:gd name="connsiteX6" fmla="*/ 132919 w 8016249"/>
              <a:gd name="connsiteY6" fmla="*/ 568900 h 568900"/>
              <a:gd name="connsiteX7" fmla="*/ 0 w 8016249"/>
              <a:gd name="connsiteY7" fmla="*/ 474081 h 568900"/>
              <a:gd name="connsiteX8" fmla="*/ 76200 w 8016249"/>
              <a:gd name="connsiteY8" fmla="*/ 94819 h 568900"/>
              <a:gd name="connsiteX0" fmla="*/ 76200 w 8016249"/>
              <a:gd name="connsiteY0" fmla="*/ 94819 h 568900"/>
              <a:gd name="connsiteX1" fmla="*/ 171019 w 8016249"/>
              <a:gd name="connsiteY1" fmla="*/ 0 h 568900"/>
              <a:gd name="connsiteX2" fmla="*/ 7921430 w 8016249"/>
              <a:gd name="connsiteY2" fmla="*/ 0 h 568900"/>
              <a:gd name="connsiteX3" fmla="*/ 8016249 w 8016249"/>
              <a:gd name="connsiteY3" fmla="*/ 94819 h 568900"/>
              <a:gd name="connsiteX4" fmla="*/ 8016249 w 8016249"/>
              <a:gd name="connsiteY4" fmla="*/ 474081 h 568900"/>
              <a:gd name="connsiteX5" fmla="*/ 7921430 w 8016249"/>
              <a:gd name="connsiteY5" fmla="*/ 568900 h 568900"/>
              <a:gd name="connsiteX6" fmla="*/ 82119 w 8016249"/>
              <a:gd name="connsiteY6" fmla="*/ 568900 h 568900"/>
              <a:gd name="connsiteX7" fmla="*/ 0 w 8016249"/>
              <a:gd name="connsiteY7" fmla="*/ 474081 h 568900"/>
              <a:gd name="connsiteX8" fmla="*/ 76200 w 8016249"/>
              <a:gd name="connsiteY8" fmla="*/ 94819 h 5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6249" h="568900">
                <a:moveTo>
                  <a:pt x="76200" y="94819"/>
                </a:moveTo>
                <a:cubicBezTo>
                  <a:pt x="76200" y="42452"/>
                  <a:pt x="118652" y="0"/>
                  <a:pt x="171019" y="0"/>
                </a:cubicBezTo>
                <a:lnTo>
                  <a:pt x="7921430" y="0"/>
                </a:lnTo>
                <a:cubicBezTo>
                  <a:pt x="7973797" y="0"/>
                  <a:pt x="8016249" y="42452"/>
                  <a:pt x="8016249" y="94819"/>
                </a:cubicBezTo>
                <a:lnTo>
                  <a:pt x="8016249" y="474081"/>
                </a:lnTo>
                <a:cubicBezTo>
                  <a:pt x="8016249" y="526448"/>
                  <a:pt x="7973797" y="568900"/>
                  <a:pt x="7921430" y="568900"/>
                </a:cubicBezTo>
                <a:lnTo>
                  <a:pt x="82119" y="568900"/>
                </a:lnTo>
                <a:cubicBezTo>
                  <a:pt x="29752" y="568900"/>
                  <a:pt x="0" y="526448"/>
                  <a:pt x="0" y="474081"/>
                </a:cubicBezTo>
                <a:cubicBezTo>
                  <a:pt x="0" y="347660"/>
                  <a:pt x="76200" y="221240"/>
                  <a:pt x="76200" y="94819"/>
                </a:cubicBezTo>
                <a:close/>
              </a:path>
            </a:pathLst>
          </a:custGeom>
          <a:noFill/>
          <a:ln w="190500">
            <a:solidFill>
              <a:srgbClr val="C6C6C6"/>
            </a:solidFill>
          </a:ln>
          <a:effectLst/>
          <a:scene3d>
            <a:camera prst="perspectiveRelaxed"/>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1" name="Rectangle 540"/>
          <p:cNvSpPr/>
          <p:nvPr/>
        </p:nvSpPr>
        <p:spPr>
          <a:xfrm>
            <a:off x="-353104" y="5557375"/>
            <a:ext cx="13449344" cy="1759703"/>
          </a:xfrm>
          <a:prstGeom prst="rect">
            <a:avLst/>
          </a:prstGeom>
          <a:blipFill>
            <a:blip r:embed="rId6"/>
            <a:stretch>
              <a:fillRect/>
            </a:stretch>
          </a:blip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p:cNvGrpSpPr/>
          <p:nvPr/>
        </p:nvGrpSpPr>
        <p:grpSpPr>
          <a:xfrm>
            <a:off x="6508222" y="509927"/>
            <a:ext cx="4232406" cy="1481101"/>
            <a:chOff x="-777691" y="-2320636"/>
            <a:chExt cx="4232406" cy="1481101"/>
          </a:xfrm>
        </p:grpSpPr>
        <p:grpSp>
          <p:nvGrpSpPr>
            <p:cNvPr id="708" name="Group 707"/>
            <p:cNvGrpSpPr/>
            <p:nvPr/>
          </p:nvGrpSpPr>
          <p:grpSpPr>
            <a:xfrm>
              <a:off x="-777691" y="-2220652"/>
              <a:ext cx="309054" cy="977596"/>
              <a:chOff x="248721" y="265898"/>
              <a:chExt cx="463216" cy="1465240"/>
            </a:xfrm>
          </p:grpSpPr>
          <p:sp>
            <p:nvSpPr>
              <p:cNvPr id="709" name="Rectangle 708"/>
              <p:cNvSpPr/>
              <p:nvPr/>
            </p:nvSpPr>
            <p:spPr>
              <a:xfrm>
                <a:off x="428850" y="665196"/>
                <a:ext cx="75717" cy="655620"/>
              </a:xfrm>
              <a:prstGeom prst="rect">
                <a:avLst/>
              </a:prstGeom>
              <a:solidFill>
                <a:srgbClr val="E7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0" name="Rectangle: Rounded Corners 81"/>
              <p:cNvSpPr/>
              <p:nvPr/>
            </p:nvSpPr>
            <p:spPr>
              <a:xfrm>
                <a:off x="413216" y="265898"/>
                <a:ext cx="105878" cy="403659"/>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1" name="Rectangle: Rounded Corners 82"/>
              <p:cNvSpPr/>
              <p:nvPr/>
            </p:nvSpPr>
            <p:spPr>
              <a:xfrm>
                <a:off x="452921" y="308706"/>
                <a:ext cx="31763" cy="110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2" name="Group 711"/>
              <p:cNvGrpSpPr/>
              <p:nvPr/>
            </p:nvGrpSpPr>
            <p:grpSpPr>
              <a:xfrm>
                <a:off x="248721" y="1267923"/>
                <a:ext cx="463216" cy="463215"/>
                <a:chOff x="6731455" y="981637"/>
                <a:chExt cx="666750" cy="666750"/>
              </a:xfrm>
            </p:grpSpPr>
            <p:sp>
              <p:nvSpPr>
                <p:cNvPr id="713" name="Oval 712"/>
                <p:cNvSpPr/>
                <p:nvPr/>
              </p:nvSpPr>
              <p:spPr>
                <a:xfrm>
                  <a:off x="6731455" y="981637"/>
                  <a:ext cx="666750" cy="666750"/>
                </a:xfrm>
                <a:prstGeom prst="ellipse">
                  <a:avLst/>
                </a:prstGeom>
                <a:solidFill>
                  <a:srgbClr val="EF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4" name="Oval 713"/>
                <p:cNvSpPr/>
                <p:nvPr/>
              </p:nvSpPr>
              <p:spPr>
                <a:xfrm>
                  <a:off x="6823276" y="1102492"/>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5" name="Oval 714"/>
                <p:cNvSpPr/>
                <p:nvPr/>
              </p:nvSpPr>
              <p:spPr>
                <a:xfrm>
                  <a:off x="6774798" y="118912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6" name="Oval 715"/>
                <p:cNvSpPr/>
                <p:nvPr/>
              </p:nvSpPr>
              <p:spPr>
                <a:xfrm>
                  <a:off x="6744945" y="1285234"/>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 name="Oval 716"/>
                <p:cNvSpPr/>
                <p:nvPr/>
              </p:nvSpPr>
              <p:spPr>
                <a:xfrm>
                  <a:off x="6898859" y="103416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 name="Oval 717"/>
                <p:cNvSpPr/>
                <p:nvPr/>
              </p:nvSpPr>
              <p:spPr>
                <a:xfrm>
                  <a:off x="6989298" y="109792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9" name="Oval 718"/>
                <p:cNvSpPr/>
                <p:nvPr/>
              </p:nvSpPr>
              <p:spPr>
                <a:xfrm>
                  <a:off x="6988633" y="1554714"/>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0" name="Oval 719"/>
                <p:cNvSpPr/>
                <p:nvPr/>
              </p:nvSpPr>
              <p:spPr>
                <a:xfrm>
                  <a:off x="6777375" y="137559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1" name="Oval 720"/>
                <p:cNvSpPr/>
                <p:nvPr/>
              </p:nvSpPr>
              <p:spPr>
                <a:xfrm>
                  <a:off x="6899809" y="151664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2" name="Oval 721"/>
                <p:cNvSpPr/>
                <p:nvPr/>
              </p:nvSpPr>
              <p:spPr>
                <a:xfrm>
                  <a:off x="6834714" y="145669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3" name="Oval 722"/>
                <p:cNvSpPr/>
                <p:nvPr/>
              </p:nvSpPr>
              <p:spPr>
                <a:xfrm>
                  <a:off x="6987477" y="100447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4" name="Oval 723"/>
                <p:cNvSpPr/>
                <p:nvPr/>
              </p:nvSpPr>
              <p:spPr>
                <a:xfrm>
                  <a:off x="6912982" y="114451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5" name="Oval 724"/>
                <p:cNvSpPr/>
                <p:nvPr/>
              </p:nvSpPr>
              <p:spPr>
                <a:xfrm>
                  <a:off x="6879683" y="121646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6" name="Oval 725"/>
                <p:cNvSpPr/>
                <p:nvPr/>
              </p:nvSpPr>
              <p:spPr>
                <a:xfrm>
                  <a:off x="6858579" y="131767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7" name="Oval 726"/>
                <p:cNvSpPr/>
                <p:nvPr/>
              </p:nvSpPr>
              <p:spPr>
                <a:xfrm>
                  <a:off x="7040880" y="126381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8" name="Oval 727"/>
                <p:cNvSpPr/>
                <p:nvPr/>
              </p:nvSpPr>
              <p:spPr>
                <a:xfrm>
                  <a:off x="6997341" y="144908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9" name="Oval 728"/>
                <p:cNvSpPr/>
                <p:nvPr/>
              </p:nvSpPr>
              <p:spPr>
                <a:xfrm>
                  <a:off x="6907345" y="140804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0" name="Oval 729"/>
                <p:cNvSpPr/>
                <p:nvPr/>
              </p:nvSpPr>
              <p:spPr>
                <a:xfrm>
                  <a:off x="7233691" y="11013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1" name="Oval 730"/>
                <p:cNvSpPr/>
                <p:nvPr/>
              </p:nvSpPr>
              <p:spPr>
                <a:xfrm>
                  <a:off x="7275560" y="119060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2" name="Oval 731"/>
                <p:cNvSpPr/>
                <p:nvPr/>
              </p:nvSpPr>
              <p:spPr>
                <a:xfrm>
                  <a:off x="7312022" y="128412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3" name="Oval 732"/>
                <p:cNvSpPr/>
                <p:nvPr/>
              </p:nvSpPr>
              <p:spPr>
                <a:xfrm>
                  <a:off x="7158108" y="103305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4" name="Oval 733"/>
                <p:cNvSpPr/>
                <p:nvPr/>
              </p:nvSpPr>
              <p:spPr>
                <a:xfrm>
                  <a:off x="7074896" y="11013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5" name="Oval 734"/>
                <p:cNvSpPr/>
                <p:nvPr/>
              </p:nvSpPr>
              <p:spPr>
                <a:xfrm>
                  <a:off x="7074895" y="154845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6" name="Oval 735"/>
                <p:cNvSpPr/>
                <p:nvPr/>
              </p:nvSpPr>
              <p:spPr>
                <a:xfrm>
                  <a:off x="7286254" y="1378872"/>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7" name="Oval 736"/>
                <p:cNvSpPr/>
                <p:nvPr/>
              </p:nvSpPr>
              <p:spPr>
                <a:xfrm>
                  <a:off x="7156960" y="151168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8" name="Oval 737"/>
                <p:cNvSpPr/>
                <p:nvPr/>
              </p:nvSpPr>
              <p:spPr>
                <a:xfrm>
                  <a:off x="7229353" y="1453367"/>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9" name="Oval 738"/>
                <p:cNvSpPr/>
                <p:nvPr/>
              </p:nvSpPr>
              <p:spPr>
                <a:xfrm>
                  <a:off x="7069490" y="100336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0" name="Oval 739"/>
                <p:cNvSpPr/>
                <p:nvPr/>
              </p:nvSpPr>
              <p:spPr>
                <a:xfrm>
                  <a:off x="7150479" y="114959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1" name="Oval 740"/>
                <p:cNvSpPr/>
                <p:nvPr/>
              </p:nvSpPr>
              <p:spPr>
                <a:xfrm>
                  <a:off x="7195540" y="123009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2" name="Oval 741"/>
                <p:cNvSpPr/>
                <p:nvPr/>
              </p:nvSpPr>
              <p:spPr>
                <a:xfrm>
                  <a:off x="7207888" y="131648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3" name="Oval 742"/>
                <p:cNvSpPr/>
                <p:nvPr/>
              </p:nvSpPr>
              <p:spPr>
                <a:xfrm>
                  <a:off x="7089562" y="1443747"/>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4" name="Oval 743"/>
                <p:cNvSpPr/>
                <p:nvPr/>
              </p:nvSpPr>
              <p:spPr>
                <a:xfrm>
                  <a:off x="7156407" y="13969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45" name="Group 744"/>
            <p:cNvGrpSpPr/>
            <p:nvPr/>
          </p:nvGrpSpPr>
          <p:grpSpPr>
            <a:xfrm>
              <a:off x="-259475" y="-2223736"/>
              <a:ext cx="256933" cy="1044446"/>
              <a:chOff x="1572281" y="324733"/>
              <a:chExt cx="583896" cy="2373562"/>
            </a:xfrm>
          </p:grpSpPr>
          <p:sp>
            <p:nvSpPr>
              <p:cNvPr id="746" name="Rectangle 745"/>
              <p:cNvSpPr/>
              <p:nvPr/>
            </p:nvSpPr>
            <p:spPr>
              <a:xfrm>
                <a:off x="1802694" y="899480"/>
                <a:ext cx="91537" cy="1116016"/>
              </a:xfrm>
              <a:prstGeom prst="rect">
                <a:avLst/>
              </a:prstGeom>
              <a:solidFill>
                <a:srgbClr val="7B8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7" name="Rectangle: Rounded Corners 121"/>
              <p:cNvSpPr/>
              <p:nvPr/>
            </p:nvSpPr>
            <p:spPr>
              <a:xfrm>
                <a:off x="1780191" y="324733"/>
                <a:ext cx="152400" cy="581025"/>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8" name="Rectangle: Rounded Corners 122"/>
              <p:cNvSpPr/>
              <p:nvPr/>
            </p:nvSpPr>
            <p:spPr>
              <a:xfrm>
                <a:off x="1837342" y="38635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9" name="Oval 26"/>
              <p:cNvSpPr/>
              <p:nvPr/>
            </p:nvSpPr>
            <p:spPr>
              <a:xfrm>
                <a:off x="1572281" y="1883091"/>
                <a:ext cx="583896" cy="815204"/>
              </a:xfrm>
              <a:custGeom>
                <a:avLst/>
                <a:gdLst>
                  <a:gd name="connsiteX0" fmla="*/ 0 w 525293"/>
                  <a:gd name="connsiteY0" fmla="*/ 407475 h 814949"/>
                  <a:gd name="connsiteX1" fmla="*/ 262647 w 525293"/>
                  <a:gd name="connsiteY1" fmla="*/ 0 h 814949"/>
                  <a:gd name="connsiteX2" fmla="*/ 525294 w 525293"/>
                  <a:gd name="connsiteY2" fmla="*/ 407475 h 814949"/>
                  <a:gd name="connsiteX3" fmla="*/ 262647 w 525293"/>
                  <a:gd name="connsiteY3" fmla="*/ 814950 h 814949"/>
                  <a:gd name="connsiteX4" fmla="*/ 0 w 525293"/>
                  <a:gd name="connsiteY4" fmla="*/ 407475 h 814949"/>
                  <a:gd name="connsiteX0" fmla="*/ 0 w 525294"/>
                  <a:gd name="connsiteY0" fmla="*/ 407475 h 814950"/>
                  <a:gd name="connsiteX1" fmla="*/ 262647 w 525294"/>
                  <a:gd name="connsiteY1" fmla="*/ 0 h 814950"/>
                  <a:gd name="connsiteX2" fmla="*/ 525294 w 525294"/>
                  <a:gd name="connsiteY2" fmla="*/ 407475 h 814950"/>
                  <a:gd name="connsiteX3" fmla="*/ 262647 w 525294"/>
                  <a:gd name="connsiteY3" fmla="*/ 814950 h 814950"/>
                  <a:gd name="connsiteX4" fmla="*/ 0 w 525294"/>
                  <a:gd name="connsiteY4" fmla="*/ 407475 h 814950"/>
                  <a:gd name="connsiteX0" fmla="*/ 6892 w 532186"/>
                  <a:gd name="connsiteY0" fmla="*/ 407475 h 814950"/>
                  <a:gd name="connsiteX1" fmla="*/ 269539 w 532186"/>
                  <a:gd name="connsiteY1" fmla="*/ 0 h 814950"/>
                  <a:gd name="connsiteX2" fmla="*/ 532186 w 532186"/>
                  <a:gd name="connsiteY2" fmla="*/ 407475 h 814950"/>
                  <a:gd name="connsiteX3" fmla="*/ 269539 w 532186"/>
                  <a:gd name="connsiteY3" fmla="*/ 814950 h 814950"/>
                  <a:gd name="connsiteX4" fmla="*/ 6892 w 532186"/>
                  <a:gd name="connsiteY4" fmla="*/ 407475 h 814950"/>
                  <a:gd name="connsiteX0" fmla="*/ 6892 w 545553"/>
                  <a:gd name="connsiteY0" fmla="*/ 407475 h 814950"/>
                  <a:gd name="connsiteX1" fmla="*/ 269539 w 545553"/>
                  <a:gd name="connsiteY1" fmla="*/ 0 h 814950"/>
                  <a:gd name="connsiteX2" fmla="*/ 532186 w 545553"/>
                  <a:gd name="connsiteY2" fmla="*/ 407475 h 814950"/>
                  <a:gd name="connsiteX3" fmla="*/ 269539 w 545553"/>
                  <a:gd name="connsiteY3" fmla="*/ 814950 h 814950"/>
                  <a:gd name="connsiteX4" fmla="*/ 6892 w 545553"/>
                  <a:gd name="connsiteY4" fmla="*/ 407475 h 814950"/>
                  <a:gd name="connsiteX0" fmla="*/ 11738 w 556598"/>
                  <a:gd name="connsiteY0" fmla="*/ 407633 h 815108"/>
                  <a:gd name="connsiteX1" fmla="*/ 274385 w 556598"/>
                  <a:gd name="connsiteY1" fmla="*/ 158 h 815108"/>
                  <a:gd name="connsiteX2" fmla="*/ 537032 w 556598"/>
                  <a:gd name="connsiteY2" fmla="*/ 407633 h 815108"/>
                  <a:gd name="connsiteX3" fmla="*/ 274385 w 556598"/>
                  <a:gd name="connsiteY3" fmla="*/ 815108 h 815108"/>
                  <a:gd name="connsiteX4" fmla="*/ 11738 w 556598"/>
                  <a:gd name="connsiteY4" fmla="*/ 407633 h 815108"/>
                  <a:gd name="connsiteX0" fmla="*/ 3343 w 560847"/>
                  <a:gd name="connsiteY0" fmla="*/ 407486 h 814971"/>
                  <a:gd name="connsiteX1" fmla="*/ 265990 w 560847"/>
                  <a:gd name="connsiteY1" fmla="*/ 11 h 814971"/>
                  <a:gd name="connsiteX2" fmla="*/ 554037 w 560847"/>
                  <a:gd name="connsiteY2" fmla="*/ 417011 h 814971"/>
                  <a:gd name="connsiteX3" fmla="*/ 265990 w 560847"/>
                  <a:gd name="connsiteY3" fmla="*/ 814961 h 814971"/>
                  <a:gd name="connsiteX4" fmla="*/ 3343 w 560847"/>
                  <a:gd name="connsiteY4" fmla="*/ 407486 h 814971"/>
                  <a:gd name="connsiteX0" fmla="*/ 3158 w 576598"/>
                  <a:gd name="connsiteY0" fmla="*/ 407486 h 814971"/>
                  <a:gd name="connsiteX1" fmla="*/ 281680 w 576598"/>
                  <a:gd name="connsiteY1" fmla="*/ 11 h 814971"/>
                  <a:gd name="connsiteX2" fmla="*/ 569727 w 576598"/>
                  <a:gd name="connsiteY2" fmla="*/ 417011 h 814971"/>
                  <a:gd name="connsiteX3" fmla="*/ 281680 w 576598"/>
                  <a:gd name="connsiteY3" fmla="*/ 814961 h 814971"/>
                  <a:gd name="connsiteX4" fmla="*/ 3158 w 576598"/>
                  <a:gd name="connsiteY4" fmla="*/ 407486 h 814971"/>
                  <a:gd name="connsiteX0" fmla="*/ 4529 w 580305"/>
                  <a:gd name="connsiteY0" fmla="*/ 408218 h 815703"/>
                  <a:gd name="connsiteX1" fmla="*/ 283051 w 580305"/>
                  <a:gd name="connsiteY1" fmla="*/ 743 h 815703"/>
                  <a:gd name="connsiteX2" fmla="*/ 571098 w 580305"/>
                  <a:gd name="connsiteY2" fmla="*/ 417743 h 815703"/>
                  <a:gd name="connsiteX3" fmla="*/ 283051 w 580305"/>
                  <a:gd name="connsiteY3" fmla="*/ 815693 h 815703"/>
                  <a:gd name="connsiteX4" fmla="*/ 4529 w 580305"/>
                  <a:gd name="connsiteY4" fmla="*/ 408218 h 815703"/>
                  <a:gd name="connsiteX0" fmla="*/ 5969 w 583896"/>
                  <a:gd name="connsiteY0" fmla="*/ 407719 h 815204"/>
                  <a:gd name="connsiteX1" fmla="*/ 284491 w 583896"/>
                  <a:gd name="connsiteY1" fmla="*/ 244 h 815204"/>
                  <a:gd name="connsiteX2" fmla="*/ 572538 w 583896"/>
                  <a:gd name="connsiteY2" fmla="*/ 417244 h 815204"/>
                  <a:gd name="connsiteX3" fmla="*/ 284491 w 583896"/>
                  <a:gd name="connsiteY3" fmla="*/ 815194 h 815204"/>
                  <a:gd name="connsiteX4" fmla="*/ 5969 w 583896"/>
                  <a:gd name="connsiteY4" fmla="*/ 407719 h 81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96" h="815204">
                    <a:moveTo>
                      <a:pt x="5969" y="407719"/>
                    </a:moveTo>
                    <a:cubicBezTo>
                      <a:pt x="-25781" y="179502"/>
                      <a:pt x="69413" y="-7693"/>
                      <a:pt x="284491" y="244"/>
                    </a:cubicBezTo>
                    <a:cubicBezTo>
                      <a:pt x="499569" y="8181"/>
                      <a:pt x="623338" y="198552"/>
                      <a:pt x="572538" y="417244"/>
                    </a:cubicBezTo>
                    <a:cubicBezTo>
                      <a:pt x="572538" y="642286"/>
                      <a:pt x="378919" y="816781"/>
                      <a:pt x="284491" y="815194"/>
                    </a:cubicBezTo>
                    <a:cubicBezTo>
                      <a:pt x="190063" y="813607"/>
                      <a:pt x="37719" y="635936"/>
                      <a:pt x="5969" y="407719"/>
                    </a:cubicBezTo>
                    <a:close/>
                  </a:path>
                </a:pathLst>
              </a:custGeom>
              <a:solidFill>
                <a:srgbClr val="7B8899"/>
              </a:solidFill>
              <a:ln>
                <a:solidFill>
                  <a:srgbClr val="546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50" name="Group 749"/>
            <p:cNvGrpSpPr/>
            <p:nvPr/>
          </p:nvGrpSpPr>
          <p:grpSpPr>
            <a:xfrm>
              <a:off x="189592" y="-2240737"/>
              <a:ext cx="586200" cy="1064184"/>
              <a:chOff x="2654110" y="646170"/>
              <a:chExt cx="1233062" cy="2238492"/>
            </a:xfrm>
          </p:grpSpPr>
          <p:sp>
            <p:nvSpPr>
              <p:cNvPr id="751" name="Rectangle: Rounded Corners 61"/>
              <p:cNvSpPr/>
              <p:nvPr/>
            </p:nvSpPr>
            <p:spPr>
              <a:xfrm>
                <a:off x="2654110" y="646171"/>
                <a:ext cx="628579" cy="2238491"/>
              </a:xfrm>
              <a:custGeom>
                <a:avLst/>
                <a:gdLst>
                  <a:gd name="connsiteX0" fmla="*/ 0 w 617137"/>
                  <a:gd name="connsiteY0" fmla="*/ 102858 h 2227369"/>
                  <a:gd name="connsiteX1" fmla="*/ 102858 w 617137"/>
                  <a:gd name="connsiteY1" fmla="*/ 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0 w 617137"/>
                  <a:gd name="connsiteY0" fmla="*/ 1028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25400 w 617137"/>
                  <a:gd name="connsiteY0" fmla="*/ 7251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25400 w 617137"/>
                  <a:gd name="connsiteY8" fmla="*/ 725158 h 2227369"/>
                  <a:gd name="connsiteX0" fmla="*/ 25400 w 617137"/>
                  <a:gd name="connsiteY0" fmla="*/ 725158 h 2227369"/>
                  <a:gd name="connsiteX1" fmla="*/ 429535 w 617137"/>
                  <a:gd name="connsiteY1" fmla="*/ 692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251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6166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5608 w 617137"/>
                  <a:gd name="connsiteY2" fmla="*/ 25400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24089 h 2232650"/>
                  <a:gd name="connsiteX1" fmla="*/ 499385 w 617137"/>
                  <a:gd name="connsiteY1" fmla="*/ 571143 h 2232650"/>
                  <a:gd name="connsiteX2" fmla="*/ 514279 w 617137"/>
                  <a:gd name="connsiteY2" fmla="*/ 5281 h 2232650"/>
                  <a:gd name="connsiteX3" fmla="*/ 617137 w 617137"/>
                  <a:gd name="connsiteY3" fmla="*/ 108139 h 2232650"/>
                  <a:gd name="connsiteX4" fmla="*/ 617137 w 617137"/>
                  <a:gd name="connsiteY4" fmla="*/ 2129792 h 2232650"/>
                  <a:gd name="connsiteX5" fmla="*/ 514279 w 617137"/>
                  <a:gd name="connsiteY5" fmla="*/ 2232650 h 2232650"/>
                  <a:gd name="connsiteX6" fmla="*/ 102858 w 617137"/>
                  <a:gd name="connsiteY6" fmla="*/ 2232650 h 2232650"/>
                  <a:gd name="connsiteX7" fmla="*/ 0 w 617137"/>
                  <a:gd name="connsiteY7" fmla="*/ 2129792 h 2232650"/>
                  <a:gd name="connsiteX8" fmla="*/ 19050 w 617137"/>
                  <a:gd name="connsiteY8" fmla="*/ 724089 h 2232650"/>
                  <a:gd name="connsiteX0" fmla="*/ 19050 w 617137"/>
                  <a:gd name="connsiteY0" fmla="*/ 753981 h 2262542"/>
                  <a:gd name="connsiteX1" fmla="*/ 499385 w 617137"/>
                  <a:gd name="connsiteY1" fmla="*/ 601035 h 2262542"/>
                  <a:gd name="connsiteX2" fmla="*/ 514279 w 617137"/>
                  <a:gd name="connsiteY2" fmla="*/ 35173 h 2262542"/>
                  <a:gd name="connsiteX3" fmla="*/ 617137 w 617137"/>
                  <a:gd name="connsiteY3" fmla="*/ 30081 h 2262542"/>
                  <a:gd name="connsiteX4" fmla="*/ 617137 w 617137"/>
                  <a:gd name="connsiteY4" fmla="*/ 2159684 h 2262542"/>
                  <a:gd name="connsiteX5" fmla="*/ 514279 w 617137"/>
                  <a:gd name="connsiteY5" fmla="*/ 2262542 h 2262542"/>
                  <a:gd name="connsiteX6" fmla="*/ 102858 w 617137"/>
                  <a:gd name="connsiteY6" fmla="*/ 2262542 h 2262542"/>
                  <a:gd name="connsiteX7" fmla="*/ 0 w 617137"/>
                  <a:gd name="connsiteY7" fmla="*/ 2159684 h 2262542"/>
                  <a:gd name="connsiteX8" fmla="*/ 19050 w 617137"/>
                  <a:gd name="connsiteY8" fmla="*/ 753981 h 2262542"/>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617137 w 617137"/>
                  <a:gd name="connsiteY4" fmla="*/ 2135633 h 2238491"/>
                  <a:gd name="connsiteX5" fmla="*/ 514279 w 617137"/>
                  <a:gd name="connsiteY5" fmla="*/ 2238491 h 2238491"/>
                  <a:gd name="connsiteX6" fmla="*/ 102858 w 617137"/>
                  <a:gd name="connsiteY6" fmla="*/ 2238491 h 2238491"/>
                  <a:gd name="connsiteX7" fmla="*/ 0 w 617137"/>
                  <a:gd name="connsiteY7" fmla="*/ 2135633 h 2238491"/>
                  <a:gd name="connsiteX8" fmla="*/ 19050 w 617137"/>
                  <a:gd name="connsiteY8" fmla="*/ 729930 h 2238491"/>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514279 w 617137"/>
                  <a:gd name="connsiteY4" fmla="*/ 2238491 h 2238491"/>
                  <a:gd name="connsiteX5" fmla="*/ 102858 w 617137"/>
                  <a:gd name="connsiteY5" fmla="*/ 2238491 h 2238491"/>
                  <a:gd name="connsiteX6" fmla="*/ 0 w 617137"/>
                  <a:gd name="connsiteY6" fmla="*/ 2135633 h 2238491"/>
                  <a:gd name="connsiteX7" fmla="*/ 19050 w 617137"/>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579" h="2238491">
                    <a:moveTo>
                      <a:pt x="19050" y="729930"/>
                    </a:moveTo>
                    <a:cubicBezTo>
                      <a:pt x="184831" y="707222"/>
                      <a:pt x="381700" y="643869"/>
                      <a:pt x="473985" y="596034"/>
                    </a:cubicBezTo>
                    <a:cubicBezTo>
                      <a:pt x="524773" y="444483"/>
                      <a:pt x="450204" y="12089"/>
                      <a:pt x="514279" y="11122"/>
                    </a:cubicBezTo>
                    <a:cubicBezTo>
                      <a:pt x="596486" y="-14278"/>
                      <a:pt x="572687" y="12723"/>
                      <a:pt x="617137" y="6030"/>
                    </a:cubicBezTo>
                    <a:lnTo>
                      <a:pt x="628579" y="2238491"/>
                    </a:lnTo>
                    <a:lnTo>
                      <a:pt x="102858" y="2238491"/>
                    </a:lnTo>
                    <a:cubicBezTo>
                      <a:pt x="46051" y="2238491"/>
                      <a:pt x="0" y="2192440"/>
                      <a:pt x="0" y="2135633"/>
                    </a:cubicBezTo>
                    <a:lnTo>
                      <a:pt x="19050" y="729930"/>
                    </a:lnTo>
                    <a:close/>
                  </a:path>
                </a:pathLst>
              </a:custGeom>
              <a:solidFill>
                <a:srgbClr val="FDD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2" name="Rectangle: Rounded Corners 61"/>
              <p:cNvSpPr/>
              <p:nvPr/>
            </p:nvSpPr>
            <p:spPr>
              <a:xfrm flipH="1">
                <a:off x="3258593" y="646170"/>
                <a:ext cx="628579" cy="2238491"/>
              </a:xfrm>
              <a:custGeom>
                <a:avLst/>
                <a:gdLst>
                  <a:gd name="connsiteX0" fmla="*/ 0 w 617137"/>
                  <a:gd name="connsiteY0" fmla="*/ 102858 h 2227369"/>
                  <a:gd name="connsiteX1" fmla="*/ 102858 w 617137"/>
                  <a:gd name="connsiteY1" fmla="*/ 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0 w 617137"/>
                  <a:gd name="connsiteY0" fmla="*/ 1028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25400 w 617137"/>
                  <a:gd name="connsiteY0" fmla="*/ 7251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25400 w 617137"/>
                  <a:gd name="connsiteY8" fmla="*/ 725158 h 2227369"/>
                  <a:gd name="connsiteX0" fmla="*/ 25400 w 617137"/>
                  <a:gd name="connsiteY0" fmla="*/ 725158 h 2227369"/>
                  <a:gd name="connsiteX1" fmla="*/ 429535 w 617137"/>
                  <a:gd name="connsiteY1" fmla="*/ 692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251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6166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5608 w 617137"/>
                  <a:gd name="connsiteY2" fmla="*/ 25400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24089 h 2232650"/>
                  <a:gd name="connsiteX1" fmla="*/ 499385 w 617137"/>
                  <a:gd name="connsiteY1" fmla="*/ 571143 h 2232650"/>
                  <a:gd name="connsiteX2" fmla="*/ 514279 w 617137"/>
                  <a:gd name="connsiteY2" fmla="*/ 5281 h 2232650"/>
                  <a:gd name="connsiteX3" fmla="*/ 617137 w 617137"/>
                  <a:gd name="connsiteY3" fmla="*/ 108139 h 2232650"/>
                  <a:gd name="connsiteX4" fmla="*/ 617137 w 617137"/>
                  <a:gd name="connsiteY4" fmla="*/ 2129792 h 2232650"/>
                  <a:gd name="connsiteX5" fmla="*/ 514279 w 617137"/>
                  <a:gd name="connsiteY5" fmla="*/ 2232650 h 2232650"/>
                  <a:gd name="connsiteX6" fmla="*/ 102858 w 617137"/>
                  <a:gd name="connsiteY6" fmla="*/ 2232650 h 2232650"/>
                  <a:gd name="connsiteX7" fmla="*/ 0 w 617137"/>
                  <a:gd name="connsiteY7" fmla="*/ 2129792 h 2232650"/>
                  <a:gd name="connsiteX8" fmla="*/ 19050 w 617137"/>
                  <a:gd name="connsiteY8" fmla="*/ 724089 h 2232650"/>
                  <a:gd name="connsiteX0" fmla="*/ 19050 w 617137"/>
                  <a:gd name="connsiteY0" fmla="*/ 753981 h 2262542"/>
                  <a:gd name="connsiteX1" fmla="*/ 499385 w 617137"/>
                  <a:gd name="connsiteY1" fmla="*/ 601035 h 2262542"/>
                  <a:gd name="connsiteX2" fmla="*/ 514279 w 617137"/>
                  <a:gd name="connsiteY2" fmla="*/ 35173 h 2262542"/>
                  <a:gd name="connsiteX3" fmla="*/ 617137 w 617137"/>
                  <a:gd name="connsiteY3" fmla="*/ 30081 h 2262542"/>
                  <a:gd name="connsiteX4" fmla="*/ 617137 w 617137"/>
                  <a:gd name="connsiteY4" fmla="*/ 2159684 h 2262542"/>
                  <a:gd name="connsiteX5" fmla="*/ 514279 w 617137"/>
                  <a:gd name="connsiteY5" fmla="*/ 2262542 h 2262542"/>
                  <a:gd name="connsiteX6" fmla="*/ 102858 w 617137"/>
                  <a:gd name="connsiteY6" fmla="*/ 2262542 h 2262542"/>
                  <a:gd name="connsiteX7" fmla="*/ 0 w 617137"/>
                  <a:gd name="connsiteY7" fmla="*/ 2159684 h 2262542"/>
                  <a:gd name="connsiteX8" fmla="*/ 19050 w 617137"/>
                  <a:gd name="connsiteY8" fmla="*/ 753981 h 2262542"/>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617137 w 617137"/>
                  <a:gd name="connsiteY4" fmla="*/ 2135633 h 2238491"/>
                  <a:gd name="connsiteX5" fmla="*/ 514279 w 617137"/>
                  <a:gd name="connsiteY5" fmla="*/ 2238491 h 2238491"/>
                  <a:gd name="connsiteX6" fmla="*/ 102858 w 617137"/>
                  <a:gd name="connsiteY6" fmla="*/ 2238491 h 2238491"/>
                  <a:gd name="connsiteX7" fmla="*/ 0 w 617137"/>
                  <a:gd name="connsiteY7" fmla="*/ 2135633 h 2238491"/>
                  <a:gd name="connsiteX8" fmla="*/ 19050 w 617137"/>
                  <a:gd name="connsiteY8" fmla="*/ 729930 h 2238491"/>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514279 w 617137"/>
                  <a:gd name="connsiteY4" fmla="*/ 2238491 h 2238491"/>
                  <a:gd name="connsiteX5" fmla="*/ 102858 w 617137"/>
                  <a:gd name="connsiteY5" fmla="*/ 2238491 h 2238491"/>
                  <a:gd name="connsiteX6" fmla="*/ 0 w 617137"/>
                  <a:gd name="connsiteY6" fmla="*/ 2135633 h 2238491"/>
                  <a:gd name="connsiteX7" fmla="*/ 19050 w 617137"/>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579" h="2238491">
                    <a:moveTo>
                      <a:pt x="19050" y="729930"/>
                    </a:moveTo>
                    <a:cubicBezTo>
                      <a:pt x="184831" y="707222"/>
                      <a:pt x="381700" y="643869"/>
                      <a:pt x="473985" y="596034"/>
                    </a:cubicBezTo>
                    <a:cubicBezTo>
                      <a:pt x="524773" y="444483"/>
                      <a:pt x="450204" y="12089"/>
                      <a:pt x="514279" y="11122"/>
                    </a:cubicBezTo>
                    <a:cubicBezTo>
                      <a:pt x="596486" y="-14278"/>
                      <a:pt x="572687" y="12723"/>
                      <a:pt x="617137" y="6030"/>
                    </a:cubicBezTo>
                    <a:lnTo>
                      <a:pt x="628579" y="2238491"/>
                    </a:lnTo>
                    <a:lnTo>
                      <a:pt x="102858" y="2238491"/>
                    </a:lnTo>
                    <a:cubicBezTo>
                      <a:pt x="46051" y="2238491"/>
                      <a:pt x="0" y="2192440"/>
                      <a:pt x="0" y="2135633"/>
                    </a:cubicBezTo>
                    <a:lnTo>
                      <a:pt x="19050" y="729930"/>
                    </a:lnTo>
                    <a:close/>
                  </a:path>
                </a:pathLst>
              </a:custGeom>
              <a:solidFill>
                <a:srgbClr val="F8C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3" name="Oval 752"/>
              <p:cNvSpPr/>
              <p:nvPr/>
            </p:nvSpPr>
            <p:spPr>
              <a:xfrm>
                <a:off x="3192472" y="701906"/>
                <a:ext cx="147388" cy="147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54" name="Group 753"/>
            <p:cNvGrpSpPr/>
            <p:nvPr/>
          </p:nvGrpSpPr>
          <p:grpSpPr>
            <a:xfrm>
              <a:off x="1011735" y="-2240737"/>
              <a:ext cx="335949" cy="1065748"/>
              <a:chOff x="8913241" y="8073"/>
              <a:chExt cx="628871" cy="2139832"/>
            </a:xfrm>
          </p:grpSpPr>
          <p:sp>
            <p:nvSpPr>
              <p:cNvPr id="755" name="Rectangle 754"/>
              <p:cNvSpPr/>
              <p:nvPr/>
            </p:nvSpPr>
            <p:spPr>
              <a:xfrm>
                <a:off x="9167282" y="471127"/>
                <a:ext cx="108987" cy="943696"/>
              </a:xfrm>
              <a:prstGeom prst="rect">
                <a:avLst/>
              </a:prstGeom>
              <a:solidFill>
                <a:srgbClr val="E7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6" name="Rectangle: Rounded Corners 130"/>
              <p:cNvSpPr/>
              <p:nvPr/>
            </p:nvSpPr>
            <p:spPr>
              <a:xfrm>
                <a:off x="9142095" y="8073"/>
                <a:ext cx="152400" cy="581025"/>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7" name="Rectangle: Rounded Corners 131"/>
              <p:cNvSpPr/>
              <p:nvPr/>
            </p:nvSpPr>
            <p:spPr>
              <a:xfrm>
                <a:off x="9199246" y="6969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8" name="Rectangle: Rounded Corners 63"/>
              <p:cNvSpPr/>
              <p:nvPr/>
            </p:nvSpPr>
            <p:spPr>
              <a:xfrm>
                <a:off x="8913241" y="1399099"/>
                <a:ext cx="628871" cy="748806"/>
              </a:xfrm>
              <a:custGeom>
                <a:avLst/>
                <a:gdLst>
                  <a:gd name="connsiteX0" fmla="*/ 0 w 462643"/>
                  <a:gd name="connsiteY0" fmla="*/ 77109 h 677523"/>
                  <a:gd name="connsiteX1" fmla="*/ 77109 w 462643"/>
                  <a:gd name="connsiteY1" fmla="*/ 0 h 677523"/>
                  <a:gd name="connsiteX2" fmla="*/ 385534 w 462643"/>
                  <a:gd name="connsiteY2" fmla="*/ 0 h 677523"/>
                  <a:gd name="connsiteX3" fmla="*/ 462643 w 462643"/>
                  <a:gd name="connsiteY3" fmla="*/ 77109 h 677523"/>
                  <a:gd name="connsiteX4" fmla="*/ 462643 w 462643"/>
                  <a:gd name="connsiteY4" fmla="*/ 600414 h 677523"/>
                  <a:gd name="connsiteX5" fmla="*/ 385534 w 462643"/>
                  <a:gd name="connsiteY5" fmla="*/ 677523 h 677523"/>
                  <a:gd name="connsiteX6" fmla="*/ 77109 w 462643"/>
                  <a:gd name="connsiteY6" fmla="*/ 677523 h 677523"/>
                  <a:gd name="connsiteX7" fmla="*/ 0 w 462643"/>
                  <a:gd name="connsiteY7" fmla="*/ 600414 h 677523"/>
                  <a:gd name="connsiteX8" fmla="*/ 0 w 462643"/>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139022 w 524556"/>
                  <a:gd name="connsiteY6" fmla="*/ 677523 h 677523"/>
                  <a:gd name="connsiteX7" fmla="*/ 0 w 524556"/>
                  <a:gd name="connsiteY7" fmla="*/ 555170 h 677523"/>
                  <a:gd name="connsiteX8" fmla="*/ 61913 w 524556"/>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77109 w 524556"/>
                  <a:gd name="connsiteY6" fmla="*/ 653711 h 677523"/>
                  <a:gd name="connsiteX7" fmla="*/ 0 w 524556"/>
                  <a:gd name="connsiteY7" fmla="*/ 555170 h 677523"/>
                  <a:gd name="connsiteX8" fmla="*/ 61913 w 524556"/>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93778 w 524556"/>
                  <a:gd name="connsiteY6" fmla="*/ 677523 h 677523"/>
                  <a:gd name="connsiteX7" fmla="*/ 0 w 524556"/>
                  <a:gd name="connsiteY7" fmla="*/ 555170 h 677523"/>
                  <a:gd name="connsiteX8" fmla="*/ 61913 w 524556"/>
                  <a:gd name="connsiteY8" fmla="*/ 77109 h 677523"/>
                  <a:gd name="connsiteX0" fmla="*/ 61913 w 528274"/>
                  <a:gd name="connsiteY0" fmla="*/ 77109 h 679904"/>
                  <a:gd name="connsiteX1" fmla="*/ 139022 w 528274"/>
                  <a:gd name="connsiteY1" fmla="*/ 0 h 679904"/>
                  <a:gd name="connsiteX2" fmla="*/ 447447 w 528274"/>
                  <a:gd name="connsiteY2" fmla="*/ 0 h 679904"/>
                  <a:gd name="connsiteX3" fmla="*/ 524556 w 528274"/>
                  <a:gd name="connsiteY3" fmla="*/ 77109 h 679904"/>
                  <a:gd name="connsiteX4" fmla="*/ 524556 w 528274"/>
                  <a:gd name="connsiteY4" fmla="*/ 600414 h 679904"/>
                  <a:gd name="connsiteX5" fmla="*/ 499834 w 528274"/>
                  <a:gd name="connsiteY5" fmla="*/ 679904 h 679904"/>
                  <a:gd name="connsiteX6" fmla="*/ 93778 w 528274"/>
                  <a:gd name="connsiteY6" fmla="*/ 677523 h 679904"/>
                  <a:gd name="connsiteX7" fmla="*/ 0 w 528274"/>
                  <a:gd name="connsiteY7" fmla="*/ 555170 h 679904"/>
                  <a:gd name="connsiteX8" fmla="*/ 61913 w 528274"/>
                  <a:gd name="connsiteY8" fmla="*/ 77109 h 679904"/>
                  <a:gd name="connsiteX0" fmla="*/ 61913 w 591231"/>
                  <a:gd name="connsiteY0" fmla="*/ 77109 h 679904"/>
                  <a:gd name="connsiteX1" fmla="*/ 139022 w 591231"/>
                  <a:gd name="connsiteY1" fmla="*/ 0 h 679904"/>
                  <a:gd name="connsiteX2" fmla="*/ 447447 w 591231"/>
                  <a:gd name="connsiteY2" fmla="*/ 0 h 679904"/>
                  <a:gd name="connsiteX3" fmla="*/ 524556 w 591231"/>
                  <a:gd name="connsiteY3" fmla="*/ 77109 h 679904"/>
                  <a:gd name="connsiteX4" fmla="*/ 591231 w 591231"/>
                  <a:gd name="connsiteY4" fmla="*/ 583745 h 679904"/>
                  <a:gd name="connsiteX5" fmla="*/ 499834 w 591231"/>
                  <a:gd name="connsiteY5" fmla="*/ 679904 h 679904"/>
                  <a:gd name="connsiteX6" fmla="*/ 93778 w 591231"/>
                  <a:gd name="connsiteY6" fmla="*/ 677523 h 679904"/>
                  <a:gd name="connsiteX7" fmla="*/ 0 w 591231"/>
                  <a:gd name="connsiteY7" fmla="*/ 555170 h 679904"/>
                  <a:gd name="connsiteX8" fmla="*/ 61913 w 591231"/>
                  <a:gd name="connsiteY8" fmla="*/ 77109 h 679904"/>
                  <a:gd name="connsiteX0" fmla="*/ 61913 w 591231"/>
                  <a:gd name="connsiteY0" fmla="*/ 77109 h 679904"/>
                  <a:gd name="connsiteX1" fmla="*/ 139022 w 591231"/>
                  <a:gd name="connsiteY1" fmla="*/ 0 h 679904"/>
                  <a:gd name="connsiteX2" fmla="*/ 447447 w 591231"/>
                  <a:gd name="connsiteY2" fmla="*/ 0 h 679904"/>
                  <a:gd name="connsiteX3" fmla="*/ 553131 w 591231"/>
                  <a:gd name="connsiteY3" fmla="*/ 53296 h 679904"/>
                  <a:gd name="connsiteX4" fmla="*/ 591231 w 591231"/>
                  <a:gd name="connsiteY4" fmla="*/ 583745 h 679904"/>
                  <a:gd name="connsiteX5" fmla="*/ 499834 w 591231"/>
                  <a:gd name="connsiteY5" fmla="*/ 679904 h 679904"/>
                  <a:gd name="connsiteX6" fmla="*/ 93778 w 591231"/>
                  <a:gd name="connsiteY6" fmla="*/ 677523 h 679904"/>
                  <a:gd name="connsiteX7" fmla="*/ 0 w 591231"/>
                  <a:gd name="connsiteY7" fmla="*/ 555170 h 679904"/>
                  <a:gd name="connsiteX8" fmla="*/ 61913 w 591231"/>
                  <a:gd name="connsiteY8" fmla="*/ 77109 h 679904"/>
                  <a:gd name="connsiteX0" fmla="*/ 61913 w 591231"/>
                  <a:gd name="connsiteY0" fmla="*/ 117590 h 720385"/>
                  <a:gd name="connsiteX1" fmla="*/ 139022 w 591231"/>
                  <a:gd name="connsiteY1" fmla="*/ 40481 h 720385"/>
                  <a:gd name="connsiteX2" fmla="*/ 454591 w 591231"/>
                  <a:gd name="connsiteY2" fmla="*/ 0 h 720385"/>
                  <a:gd name="connsiteX3" fmla="*/ 553131 w 591231"/>
                  <a:gd name="connsiteY3" fmla="*/ 93777 h 720385"/>
                  <a:gd name="connsiteX4" fmla="*/ 591231 w 591231"/>
                  <a:gd name="connsiteY4" fmla="*/ 624226 h 720385"/>
                  <a:gd name="connsiteX5" fmla="*/ 499834 w 591231"/>
                  <a:gd name="connsiteY5" fmla="*/ 720385 h 720385"/>
                  <a:gd name="connsiteX6" fmla="*/ 93778 w 591231"/>
                  <a:gd name="connsiteY6" fmla="*/ 718004 h 720385"/>
                  <a:gd name="connsiteX7" fmla="*/ 0 w 591231"/>
                  <a:gd name="connsiteY7" fmla="*/ 595651 h 720385"/>
                  <a:gd name="connsiteX8" fmla="*/ 61913 w 591231"/>
                  <a:gd name="connsiteY8" fmla="*/ 117590 h 720385"/>
                  <a:gd name="connsiteX0" fmla="*/ 61913 w 591231"/>
                  <a:gd name="connsiteY0" fmla="*/ 119972 h 722767"/>
                  <a:gd name="connsiteX1" fmla="*/ 131878 w 591231"/>
                  <a:gd name="connsiteY1" fmla="*/ 0 h 722767"/>
                  <a:gd name="connsiteX2" fmla="*/ 454591 w 591231"/>
                  <a:gd name="connsiteY2" fmla="*/ 2382 h 722767"/>
                  <a:gd name="connsiteX3" fmla="*/ 553131 w 591231"/>
                  <a:gd name="connsiteY3" fmla="*/ 96159 h 722767"/>
                  <a:gd name="connsiteX4" fmla="*/ 591231 w 591231"/>
                  <a:gd name="connsiteY4" fmla="*/ 626608 h 722767"/>
                  <a:gd name="connsiteX5" fmla="*/ 499834 w 591231"/>
                  <a:gd name="connsiteY5" fmla="*/ 722767 h 722767"/>
                  <a:gd name="connsiteX6" fmla="*/ 93778 w 591231"/>
                  <a:gd name="connsiteY6" fmla="*/ 720386 h 722767"/>
                  <a:gd name="connsiteX7" fmla="*/ 0 w 591231"/>
                  <a:gd name="connsiteY7" fmla="*/ 598033 h 722767"/>
                  <a:gd name="connsiteX8" fmla="*/ 61913 w 591231"/>
                  <a:gd name="connsiteY8" fmla="*/ 119972 h 722767"/>
                  <a:gd name="connsiteX0" fmla="*/ 61913 w 591231"/>
                  <a:gd name="connsiteY0" fmla="*/ 127115 h 729910"/>
                  <a:gd name="connsiteX1" fmla="*/ 131878 w 591231"/>
                  <a:gd name="connsiteY1" fmla="*/ 7143 h 729910"/>
                  <a:gd name="connsiteX2" fmla="*/ 456972 w 591231"/>
                  <a:gd name="connsiteY2" fmla="*/ 0 h 729910"/>
                  <a:gd name="connsiteX3" fmla="*/ 553131 w 591231"/>
                  <a:gd name="connsiteY3" fmla="*/ 103302 h 729910"/>
                  <a:gd name="connsiteX4" fmla="*/ 591231 w 591231"/>
                  <a:gd name="connsiteY4" fmla="*/ 633751 h 729910"/>
                  <a:gd name="connsiteX5" fmla="*/ 499834 w 591231"/>
                  <a:gd name="connsiteY5" fmla="*/ 729910 h 729910"/>
                  <a:gd name="connsiteX6" fmla="*/ 93778 w 591231"/>
                  <a:gd name="connsiteY6" fmla="*/ 727529 h 729910"/>
                  <a:gd name="connsiteX7" fmla="*/ 0 w 591231"/>
                  <a:gd name="connsiteY7" fmla="*/ 605176 h 729910"/>
                  <a:gd name="connsiteX8" fmla="*/ 61913 w 591231"/>
                  <a:gd name="connsiteY8" fmla="*/ 127115 h 729910"/>
                  <a:gd name="connsiteX0" fmla="*/ 26195 w 591231"/>
                  <a:gd name="connsiteY0" fmla="*/ 129496 h 729910"/>
                  <a:gd name="connsiteX1" fmla="*/ 131878 w 591231"/>
                  <a:gd name="connsiteY1" fmla="*/ 7143 h 729910"/>
                  <a:gd name="connsiteX2" fmla="*/ 456972 w 591231"/>
                  <a:gd name="connsiteY2" fmla="*/ 0 h 729910"/>
                  <a:gd name="connsiteX3" fmla="*/ 553131 w 591231"/>
                  <a:gd name="connsiteY3" fmla="*/ 103302 h 729910"/>
                  <a:gd name="connsiteX4" fmla="*/ 591231 w 591231"/>
                  <a:gd name="connsiteY4" fmla="*/ 633751 h 729910"/>
                  <a:gd name="connsiteX5" fmla="*/ 499834 w 591231"/>
                  <a:gd name="connsiteY5" fmla="*/ 729910 h 729910"/>
                  <a:gd name="connsiteX6" fmla="*/ 93778 w 591231"/>
                  <a:gd name="connsiteY6" fmla="*/ 727529 h 729910"/>
                  <a:gd name="connsiteX7" fmla="*/ 0 w 591231"/>
                  <a:gd name="connsiteY7" fmla="*/ 605176 h 729910"/>
                  <a:gd name="connsiteX8" fmla="*/ 26195 w 591231"/>
                  <a:gd name="connsiteY8" fmla="*/ 129496 h 729910"/>
                  <a:gd name="connsiteX0" fmla="*/ 26195 w 591231"/>
                  <a:gd name="connsiteY0" fmla="*/ 129496 h 740775"/>
                  <a:gd name="connsiteX1" fmla="*/ 131878 w 591231"/>
                  <a:gd name="connsiteY1" fmla="*/ 7143 h 740775"/>
                  <a:gd name="connsiteX2" fmla="*/ 456972 w 591231"/>
                  <a:gd name="connsiteY2" fmla="*/ 0 h 740775"/>
                  <a:gd name="connsiteX3" fmla="*/ 553131 w 591231"/>
                  <a:gd name="connsiteY3" fmla="*/ 103302 h 740775"/>
                  <a:gd name="connsiteX4" fmla="*/ 591231 w 591231"/>
                  <a:gd name="connsiteY4" fmla="*/ 633751 h 740775"/>
                  <a:gd name="connsiteX5" fmla="*/ 499834 w 591231"/>
                  <a:gd name="connsiteY5" fmla="*/ 729910 h 740775"/>
                  <a:gd name="connsiteX6" fmla="*/ 93778 w 591231"/>
                  <a:gd name="connsiteY6" fmla="*/ 727529 h 740775"/>
                  <a:gd name="connsiteX7" fmla="*/ 0 w 591231"/>
                  <a:gd name="connsiteY7" fmla="*/ 605176 h 740775"/>
                  <a:gd name="connsiteX8" fmla="*/ 26195 w 591231"/>
                  <a:gd name="connsiteY8" fmla="*/ 129496 h 740775"/>
                  <a:gd name="connsiteX0" fmla="*/ 26195 w 591231"/>
                  <a:gd name="connsiteY0" fmla="*/ 129496 h 747529"/>
                  <a:gd name="connsiteX1" fmla="*/ 131878 w 591231"/>
                  <a:gd name="connsiteY1" fmla="*/ 7143 h 747529"/>
                  <a:gd name="connsiteX2" fmla="*/ 456972 w 591231"/>
                  <a:gd name="connsiteY2" fmla="*/ 0 h 747529"/>
                  <a:gd name="connsiteX3" fmla="*/ 553131 w 591231"/>
                  <a:gd name="connsiteY3" fmla="*/ 103302 h 747529"/>
                  <a:gd name="connsiteX4" fmla="*/ 591231 w 591231"/>
                  <a:gd name="connsiteY4" fmla="*/ 633751 h 747529"/>
                  <a:gd name="connsiteX5" fmla="*/ 499834 w 591231"/>
                  <a:gd name="connsiteY5" fmla="*/ 729910 h 747529"/>
                  <a:gd name="connsiteX6" fmla="*/ 93778 w 591231"/>
                  <a:gd name="connsiteY6" fmla="*/ 727529 h 747529"/>
                  <a:gd name="connsiteX7" fmla="*/ 0 w 591231"/>
                  <a:gd name="connsiteY7" fmla="*/ 605176 h 747529"/>
                  <a:gd name="connsiteX8" fmla="*/ 26195 w 591231"/>
                  <a:gd name="connsiteY8" fmla="*/ 129496 h 747529"/>
                  <a:gd name="connsiteX0" fmla="*/ 26195 w 591231"/>
                  <a:gd name="connsiteY0" fmla="*/ 129496 h 747529"/>
                  <a:gd name="connsiteX1" fmla="*/ 131878 w 591231"/>
                  <a:gd name="connsiteY1" fmla="*/ 7143 h 747529"/>
                  <a:gd name="connsiteX2" fmla="*/ 456972 w 591231"/>
                  <a:gd name="connsiteY2" fmla="*/ 0 h 747529"/>
                  <a:gd name="connsiteX3" fmla="*/ 553131 w 591231"/>
                  <a:gd name="connsiteY3" fmla="*/ 103302 h 747529"/>
                  <a:gd name="connsiteX4" fmla="*/ 591231 w 591231"/>
                  <a:gd name="connsiteY4" fmla="*/ 628988 h 747529"/>
                  <a:gd name="connsiteX5" fmla="*/ 499834 w 591231"/>
                  <a:gd name="connsiteY5" fmla="*/ 729910 h 747529"/>
                  <a:gd name="connsiteX6" fmla="*/ 93778 w 591231"/>
                  <a:gd name="connsiteY6" fmla="*/ 727529 h 747529"/>
                  <a:gd name="connsiteX7" fmla="*/ 0 w 591231"/>
                  <a:gd name="connsiteY7" fmla="*/ 605176 h 747529"/>
                  <a:gd name="connsiteX8" fmla="*/ 26195 w 591231"/>
                  <a:gd name="connsiteY8" fmla="*/ 129496 h 747529"/>
                  <a:gd name="connsiteX0" fmla="*/ 26195 w 592749"/>
                  <a:gd name="connsiteY0" fmla="*/ 129496 h 747529"/>
                  <a:gd name="connsiteX1" fmla="*/ 131878 w 592749"/>
                  <a:gd name="connsiteY1" fmla="*/ 7143 h 747529"/>
                  <a:gd name="connsiteX2" fmla="*/ 456972 w 592749"/>
                  <a:gd name="connsiteY2" fmla="*/ 0 h 747529"/>
                  <a:gd name="connsiteX3" fmla="*/ 553131 w 592749"/>
                  <a:gd name="connsiteY3" fmla="*/ 103302 h 747529"/>
                  <a:gd name="connsiteX4" fmla="*/ 591231 w 592749"/>
                  <a:gd name="connsiteY4" fmla="*/ 628988 h 747529"/>
                  <a:gd name="connsiteX5" fmla="*/ 499834 w 592749"/>
                  <a:gd name="connsiteY5" fmla="*/ 729910 h 747529"/>
                  <a:gd name="connsiteX6" fmla="*/ 93778 w 592749"/>
                  <a:gd name="connsiteY6" fmla="*/ 727529 h 747529"/>
                  <a:gd name="connsiteX7" fmla="*/ 0 w 592749"/>
                  <a:gd name="connsiteY7" fmla="*/ 605176 h 747529"/>
                  <a:gd name="connsiteX8" fmla="*/ 26195 w 592749"/>
                  <a:gd name="connsiteY8" fmla="*/ 129496 h 747529"/>
                  <a:gd name="connsiteX0" fmla="*/ 26195 w 592981"/>
                  <a:gd name="connsiteY0" fmla="*/ 129496 h 744042"/>
                  <a:gd name="connsiteX1" fmla="*/ 131878 w 592981"/>
                  <a:gd name="connsiteY1" fmla="*/ 7143 h 744042"/>
                  <a:gd name="connsiteX2" fmla="*/ 456972 w 592981"/>
                  <a:gd name="connsiteY2" fmla="*/ 0 h 744042"/>
                  <a:gd name="connsiteX3" fmla="*/ 553131 w 592981"/>
                  <a:gd name="connsiteY3" fmla="*/ 103302 h 744042"/>
                  <a:gd name="connsiteX4" fmla="*/ 591231 w 592981"/>
                  <a:gd name="connsiteY4" fmla="*/ 628988 h 744042"/>
                  <a:gd name="connsiteX5" fmla="*/ 509359 w 592981"/>
                  <a:gd name="connsiteY5" fmla="*/ 722766 h 744042"/>
                  <a:gd name="connsiteX6" fmla="*/ 93778 w 592981"/>
                  <a:gd name="connsiteY6" fmla="*/ 727529 h 744042"/>
                  <a:gd name="connsiteX7" fmla="*/ 0 w 592981"/>
                  <a:gd name="connsiteY7" fmla="*/ 605176 h 744042"/>
                  <a:gd name="connsiteX8" fmla="*/ 26195 w 592981"/>
                  <a:gd name="connsiteY8" fmla="*/ 129496 h 744042"/>
                  <a:gd name="connsiteX0" fmla="*/ 26195 w 592981"/>
                  <a:gd name="connsiteY0" fmla="*/ 129496 h 744042"/>
                  <a:gd name="connsiteX1" fmla="*/ 131878 w 592981"/>
                  <a:gd name="connsiteY1" fmla="*/ 7143 h 744042"/>
                  <a:gd name="connsiteX2" fmla="*/ 456972 w 592981"/>
                  <a:gd name="connsiteY2" fmla="*/ 0 h 744042"/>
                  <a:gd name="connsiteX3" fmla="*/ 565037 w 592981"/>
                  <a:gd name="connsiteY3" fmla="*/ 103302 h 744042"/>
                  <a:gd name="connsiteX4" fmla="*/ 591231 w 592981"/>
                  <a:gd name="connsiteY4" fmla="*/ 628988 h 744042"/>
                  <a:gd name="connsiteX5" fmla="*/ 509359 w 592981"/>
                  <a:gd name="connsiteY5" fmla="*/ 722766 h 744042"/>
                  <a:gd name="connsiteX6" fmla="*/ 93778 w 592981"/>
                  <a:gd name="connsiteY6" fmla="*/ 727529 h 744042"/>
                  <a:gd name="connsiteX7" fmla="*/ 0 w 592981"/>
                  <a:gd name="connsiteY7" fmla="*/ 605176 h 744042"/>
                  <a:gd name="connsiteX8" fmla="*/ 26195 w 592981"/>
                  <a:gd name="connsiteY8" fmla="*/ 129496 h 744042"/>
                  <a:gd name="connsiteX0" fmla="*/ 26195 w 592981"/>
                  <a:gd name="connsiteY0" fmla="*/ 134260 h 748806"/>
                  <a:gd name="connsiteX1" fmla="*/ 131878 w 592981"/>
                  <a:gd name="connsiteY1" fmla="*/ 0 h 748806"/>
                  <a:gd name="connsiteX2" fmla="*/ 456972 w 592981"/>
                  <a:gd name="connsiteY2" fmla="*/ 4764 h 748806"/>
                  <a:gd name="connsiteX3" fmla="*/ 565037 w 592981"/>
                  <a:gd name="connsiteY3" fmla="*/ 108066 h 748806"/>
                  <a:gd name="connsiteX4" fmla="*/ 591231 w 592981"/>
                  <a:gd name="connsiteY4" fmla="*/ 633752 h 748806"/>
                  <a:gd name="connsiteX5" fmla="*/ 509359 w 592981"/>
                  <a:gd name="connsiteY5" fmla="*/ 727530 h 748806"/>
                  <a:gd name="connsiteX6" fmla="*/ 93778 w 592981"/>
                  <a:gd name="connsiteY6" fmla="*/ 732293 h 748806"/>
                  <a:gd name="connsiteX7" fmla="*/ 0 w 592981"/>
                  <a:gd name="connsiteY7" fmla="*/ 609940 h 748806"/>
                  <a:gd name="connsiteX8" fmla="*/ 26195 w 592981"/>
                  <a:gd name="connsiteY8" fmla="*/ 134260 h 74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81" h="748806">
                    <a:moveTo>
                      <a:pt x="26195" y="134260"/>
                    </a:moveTo>
                    <a:cubicBezTo>
                      <a:pt x="26195" y="91674"/>
                      <a:pt x="89292" y="0"/>
                      <a:pt x="131878" y="0"/>
                    </a:cubicBezTo>
                    <a:lnTo>
                      <a:pt x="456972" y="4764"/>
                    </a:lnTo>
                    <a:cubicBezTo>
                      <a:pt x="499558" y="4764"/>
                      <a:pt x="565037" y="65480"/>
                      <a:pt x="565037" y="108066"/>
                    </a:cubicBezTo>
                    <a:lnTo>
                      <a:pt x="591231" y="633752"/>
                    </a:lnTo>
                    <a:cubicBezTo>
                      <a:pt x="603138" y="685863"/>
                      <a:pt x="551945" y="727530"/>
                      <a:pt x="509359" y="727530"/>
                    </a:cubicBezTo>
                    <a:cubicBezTo>
                      <a:pt x="374007" y="752929"/>
                      <a:pt x="248180" y="756900"/>
                      <a:pt x="93778" y="732293"/>
                    </a:cubicBezTo>
                    <a:cubicBezTo>
                      <a:pt x="51192" y="732293"/>
                      <a:pt x="0" y="652526"/>
                      <a:pt x="0" y="609940"/>
                    </a:cubicBezTo>
                    <a:cubicBezTo>
                      <a:pt x="0" y="435505"/>
                      <a:pt x="26195" y="308695"/>
                      <a:pt x="26195" y="134260"/>
                    </a:cubicBezTo>
                    <a:close/>
                  </a:path>
                </a:pathLst>
              </a:custGeom>
              <a:solidFill>
                <a:srgbClr val="F0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9" name="Freeform: Shape 133"/>
              <p:cNvSpPr/>
              <p:nvPr/>
            </p:nvSpPr>
            <p:spPr>
              <a:xfrm>
                <a:off x="8967322" y="1527330"/>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0" name="Freeform: Shape 134"/>
              <p:cNvSpPr/>
              <p:nvPr/>
            </p:nvSpPr>
            <p:spPr>
              <a:xfrm>
                <a:off x="9074050" y="154621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1" name="Freeform: Shape 135"/>
              <p:cNvSpPr/>
              <p:nvPr/>
            </p:nvSpPr>
            <p:spPr>
              <a:xfrm flipH="1">
                <a:off x="9397980" y="1536310"/>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2" name="Freeform: Shape 136"/>
              <p:cNvSpPr/>
              <p:nvPr/>
            </p:nvSpPr>
            <p:spPr>
              <a:xfrm flipH="1">
                <a:off x="9302196" y="154669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3" name="Freeform: Shape 137"/>
              <p:cNvSpPr/>
              <p:nvPr/>
            </p:nvSpPr>
            <p:spPr>
              <a:xfrm rot="380746" flipH="1">
                <a:off x="9207906" y="154621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4" name="Group 763"/>
            <p:cNvGrpSpPr/>
            <p:nvPr/>
          </p:nvGrpSpPr>
          <p:grpSpPr>
            <a:xfrm>
              <a:off x="1461514" y="-2240737"/>
              <a:ext cx="724872" cy="1282658"/>
              <a:chOff x="1324854" y="1556045"/>
              <a:chExt cx="1547661" cy="2741634"/>
            </a:xfrm>
          </p:grpSpPr>
          <p:sp>
            <p:nvSpPr>
              <p:cNvPr id="765" name="Rectangle: Rounded Corners 139"/>
              <p:cNvSpPr/>
              <p:nvPr/>
            </p:nvSpPr>
            <p:spPr>
              <a:xfrm>
                <a:off x="2022484" y="1556045"/>
                <a:ext cx="183114" cy="1270976"/>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6" name="Oval 765"/>
              <p:cNvSpPr/>
              <p:nvPr/>
            </p:nvSpPr>
            <p:spPr>
              <a:xfrm>
                <a:off x="1324854" y="2808420"/>
                <a:ext cx="1547661" cy="1489259"/>
              </a:xfrm>
              <a:prstGeom prst="ellipse">
                <a:avLst/>
              </a:prstGeom>
              <a:solidFill>
                <a:srgbClr val="EBEBEB"/>
              </a:solidFill>
              <a:ln w="44450">
                <a:gradFill flip="none" rotWithShape="1">
                  <a:gsLst>
                    <a:gs pos="18000">
                      <a:schemeClr val="accent1">
                        <a:lumMod val="5000"/>
                        <a:lumOff val="95000"/>
                      </a:schemeClr>
                    </a:gs>
                    <a:gs pos="100000">
                      <a:schemeClr val="bg2">
                        <a:lumMod val="75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7" name="Oval 766"/>
              <p:cNvSpPr/>
              <p:nvPr/>
            </p:nvSpPr>
            <p:spPr>
              <a:xfrm>
                <a:off x="1508760" y="2979420"/>
                <a:ext cx="1211580" cy="1165860"/>
              </a:xfrm>
              <a:prstGeom prst="ellipse">
                <a:avLst/>
              </a:prstGeom>
              <a:solidFill>
                <a:srgbClr val="DDD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8" name="Rectangle: Rounded Corners 142"/>
              <p:cNvSpPr/>
              <p:nvPr/>
            </p:nvSpPr>
            <p:spPr>
              <a:xfrm>
                <a:off x="2098684" y="163024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69" name="Picture 2" descr="Related imag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6375" r="43528"/>
            <a:stretch/>
          </p:blipFill>
          <p:spPr bwMode="auto">
            <a:xfrm rot="10800000">
              <a:off x="2211258" y="-2320636"/>
              <a:ext cx="506323" cy="1312546"/>
            </a:xfrm>
            <a:prstGeom prst="rect">
              <a:avLst/>
            </a:prstGeom>
            <a:noFill/>
            <a:extLst>
              <a:ext uri="{909E8E84-426E-40DD-AFC4-6F175D3DCCD1}">
                <a14:hiddenFill xmlns:a14="http://schemas.microsoft.com/office/drawing/2010/main">
                  <a:solidFill>
                    <a:srgbClr val="FFFFFF"/>
                  </a:solidFill>
                </a14:hiddenFill>
              </a:ext>
            </a:extLst>
          </p:spPr>
        </p:pic>
        <p:grpSp>
          <p:nvGrpSpPr>
            <p:cNvPr id="770" name="Group 769"/>
            <p:cNvGrpSpPr/>
            <p:nvPr/>
          </p:nvGrpSpPr>
          <p:grpSpPr>
            <a:xfrm>
              <a:off x="2842815" y="-2264682"/>
              <a:ext cx="611900" cy="1425147"/>
              <a:chOff x="10963105" y="3257551"/>
              <a:chExt cx="535103" cy="1468878"/>
            </a:xfrm>
          </p:grpSpPr>
          <p:grpSp>
            <p:nvGrpSpPr>
              <p:cNvPr id="771" name="Group 770"/>
              <p:cNvGrpSpPr/>
              <p:nvPr/>
            </p:nvGrpSpPr>
            <p:grpSpPr>
              <a:xfrm flipH="1">
                <a:off x="11223830" y="3257551"/>
                <a:ext cx="113186" cy="785614"/>
                <a:chOff x="11230657" y="2643601"/>
                <a:chExt cx="183114" cy="1270976"/>
              </a:xfrm>
            </p:grpSpPr>
            <p:sp>
              <p:nvSpPr>
                <p:cNvPr id="774" name="Rectangle: Rounded Corners 177"/>
                <p:cNvSpPr/>
                <p:nvPr/>
              </p:nvSpPr>
              <p:spPr>
                <a:xfrm>
                  <a:off x="11230657" y="2643601"/>
                  <a:ext cx="183114" cy="1270976"/>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5" name="Rectangle: Rounded Corners 178"/>
                <p:cNvSpPr/>
                <p:nvPr/>
              </p:nvSpPr>
              <p:spPr>
                <a:xfrm>
                  <a:off x="11306857" y="2717797"/>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2" name="Oval 771"/>
              <p:cNvSpPr/>
              <p:nvPr/>
            </p:nvSpPr>
            <p:spPr>
              <a:xfrm rot="347673">
                <a:off x="10963105" y="3914577"/>
                <a:ext cx="211195" cy="772785"/>
              </a:xfrm>
              <a:prstGeom prst="ellipse">
                <a:avLst/>
              </a:prstGeom>
              <a:solidFill>
                <a:srgbClr val="F0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3" name="Rectangle: Rounded Corners 6161"/>
              <p:cNvSpPr/>
              <p:nvPr/>
            </p:nvSpPr>
            <p:spPr>
              <a:xfrm>
                <a:off x="11024152" y="3922264"/>
                <a:ext cx="474056" cy="804165"/>
              </a:xfrm>
              <a:custGeom>
                <a:avLst/>
                <a:gdLst>
                  <a:gd name="connsiteX0" fmla="*/ 0 w 609600"/>
                  <a:gd name="connsiteY0" fmla="*/ 101602 h 1514475"/>
                  <a:gd name="connsiteX1" fmla="*/ 101602 w 609600"/>
                  <a:gd name="connsiteY1" fmla="*/ 0 h 1514475"/>
                  <a:gd name="connsiteX2" fmla="*/ 507998 w 609600"/>
                  <a:gd name="connsiteY2" fmla="*/ 0 h 1514475"/>
                  <a:gd name="connsiteX3" fmla="*/ 609600 w 609600"/>
                  <a:gd name="connsiteY3" fmla="*/ 101602 h 1514475"/>
                  <a:gd name="connsiteX4" fmla="*/ 609600 w 609600"/>
                  <a:gd name="connsiteY4" fmla="*/ 1412873 h 1514475"/>
                  <a:gd name="connsiteX5" fmla="*/ 507998 w 609600"/>
                  <a:gd name="connsiteY5" fmla="*/ 1514475 h 1514475"/>
                  <a:gd name="connsiteX6" fmla="*/ 101602 w 609600"/>
                  <a:gd name="connsiteY6" fmla="*/ 1514475 h 1514475"/>
                  <a:gd name="connsiteX7" fmla="*/ 0 w 609600"/>
                  <a:gd name="connsiteY7" fmla="*/ 1412873 h 1514475"/>
                  <a:gd name="connsiteX8" fmla="*/ 0 w 609600"/>
                  <a:gd name="connsiteY8"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268289 w 776287"/>
                  <a:gd name="connsiteY6" fmla="*/ 1514475 h 1514475"/>
                  <a:gd name="connsiteX7" fmla="*/ 0 w 776287"/>
                  <a:gd name="connsiteY7" fmla="*/ 1370010 h 1514475"/>
                  <a:gd name="connsiteX8" fmla="*/ 166687 w 776287"/>
                  <a:gd name="connsiteY8"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2535 w 788822"/>
                  <a:gd name="connsiteY0" fmla="*/ 1370010 h 1514475"/>
                  <a:gd name="connsiteX1" fmla="*/ 280824 w 788822"/>
                  <a:gd name="connsiteY1" fmla="*/ 0 h 1514475"/>
                  <a:gd name="connsiteX2" fmla="*/ 687220 w 788822"/>
                  <a:gd name="connsiteY2" fmla="*/ 0 h 1514475"/>
                  <a:gd name="connsiteX3" fmla="*/ 788822 w 788822"/>
                  <a:gd name="connsiteY3" fmla="*/ 101602 h 1514475"/>
                  <a:gd name="connsiteX4" fmla="*/ 788822 w 788822"/>
                  <a:gd name="connsiteY4" fmla="*/ 1412873 h 1514475"/>
                  <a:gd name="connsiteX5" fmla="*/ 687220 w 788822"/>
                  <a:gd name="connsiteY5" fmla="*/ 1514475 h 1514475"/>
                  <a:gd name="connsiteX6" fmla="*/ 12535 w 788822"/>
                  <a:gd name="connsiteY6" fmla="*/ 1370010 h 1514475"/>
                  <a:gd name="connsiteX0" fmla="*/ 16757 w 793044"/>
                  <a:gd name="connsiteY0" fmla="*/ 1370010 h 1514475"/>
                  <a:gd name="connsiteX1" fmla="*/ 213608 w 793044"/>
                  <a:gd name="connsiteY1" fmla="*/ 4763 h 1514475"/>
                  <a:gd name="connsiteX2" fmla="*/ 691442 w 793044"/>
                  <a:gd name="connsiteY2" fmla="*/ 0 h 1514475"/>
                  <a:gd name="connsiteX3" fmla="*/ 793044 w 793044"/>
                  <a:gd name="connsiteY3" fmla="*/ 101602 h 1514475"/>
                  <a:gd name="connsiteX4" fmla="*/ 793044 w 793044"/>
                  <a:gd name="connsiteY4" fmla="*/ 1412873 h 1514475"/>
                  <a:gd name="connsiteX5" fmla="*/ 691442 w 793044"/>
                  <a:gd name="connsiteY5" fmla="*/ 1514475 h 1514475"/>
                  <a:gd name="connsiteX6" fmla="*/ 16757 w 793044"/>
                  <a:gd name="connsiteY6" fmla="*/ 1370010 h 1514475"/>
                  <a:gd name="connsiteX0" fmla="*/ 9741 w 786028"/>
                  <a:gd name="connsiteY0" fmla="*/ 1370010 h 1514475"/>
                  <a:gd name="connsiteX1" fmla="*/ 206592 w 786028"/>
                  <a:gd name="connsiteY1" fmla="*/ 4763 h 1514475"/>
                  <a:gd name="connsiteX2" fmla="*/ 684426 w 786028"/>
                  <a:gd name="connsiteY2" fmla="*/ 0 h 1514475"/>
                  <a:gd name="connsiteX3" fmla="*/ 786028 w 786028"/>
                  <a:gd name="connsiteY3" fmla="*/ 101602 h 1514475"/>
                  <a:gd name="connsiteX4" fmla="*/ 786028 w 786028"/>
                  <a:gd name="connsiteY4" fmla="*/ 1412873 h 1514475"/>
                  <a:gd name="connsiteX5" fmla="*/ 684426 w 786028"/>
                  <a:gd name="connsiteY5" fmla="*/ 1514475 h 1514475"/>
                  <a:gd name="connsiteX6" fmla="*/ 9741 w 786028"/>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419541"/>
                  <a:gd name="connsiteX1" fmla="*/ 196851 w 776287"/>
                  <a:gd name="connsiteY1" fmla="*/ 4763 h 1419541"/>
                  <a:gd name="connsiteX2" fmla="*/ 674685 w 776287"/>
                  <a:gd name="connsiteY2" fmla="*/ 0 h 1419541"/>
                  <a:gd name="connsiteX3" fmla="*/ 776287 w 776287"/>
                  <a:gd name="connsiteY3" fmla="*/ 101602 h 1419541"/>
                  <a:gd name="connsiteX4" fmla="*/ 776287 w 776287"/>
                  <a:gd name="connsiteY4" fmla="*/ 1412873 h 1419541"/>
                  <a:gd name="connsiteX5" fmla="*/ 608010 w 776287"/>
                  <a:gd name="connsiteY5" fmla="*/ 1152525 h 1419541"/>
                  <a:gd name="connsiteX6" fmla="*/ 0 w 776287"/>
                  <a:gd name="connsiteY6" fmla="*/ 1370010 h 1419541"/>
                  <a:gd name="connsiteX0" fmla="*/ 0 w 776287"/>
                  <a:gd name="connsiteY0" fmla="*/ 1370010 h 1438230"/>
                  <a:gd name="connsiteX1" fmla="*/ 196851 w 776287"/>
                  <a:gd name="connsiteY1" fmla="*/ 4763 h 1438230"/>
                  <a:gd name="connsiteX2" fmla="*/ 674685 w 776287"/>
                  <a:gd name="connsiteY2" fmla="*/ 0 h 1438230"/>
                  <a:gd name="connsiteX3" fmla="*/ 776287 w 776287"/>
                  <a:gd name="connsiteY3" fmla="*/ 101602 h 1438230"/>
                  <a:gd name="connsiteX4" fmla="*/ 776287 w 776287"/>
                  <a:gd name="connsiteY4" fmla="*/ 1412873 h 1438230"/>
                  <a:gd name="connsiteX5" fmla="*/ 541335 w 776287"/>
                  <a:gd name="connsiteY5" fmla="*/ 1414462 h 1438230"/>
                  <a:gd name="connsiteX6" fmla="*/ 0 w 776287"/>
                  <a:gd name="connsiteY6" fmla="*/ 1370010 h 1438230"/>
                  <a:gd name="connsiteX0" fmla="*/ 0 w 776287"/>
                  <a:gd name="connsiteY0" fmla="*/ 1370010 h 1414462"/>
                  <a:gd name="connsiteX1" fmla="*/ 196851 w 776287"/>
                  <a:gd name="connsiteY1" fmla="*/ 4763 h 1414462"/>
                  <a:gd name="connsiteX2" fmla="*/ 674685 w 776287"/>
                  <a:gd name="connsiteY2" fmla="*/ 0 h 1414462"/>
                  <a:gd name="connsiteX3" fmla="*/ 776287 w 776287"/>
                  <a:gd name="connsiteY3" fmla="*/ 101602 h 1414462"/>
                  <a:gd name="connsiteX4" fmla="*/ 541335 w 776287"/>
                  <a:gd name="connsiteY4" fmla="*/ 1414462 h 1414462"/>
                  <a:gd name="connsiteX5" fmla="*/ 0 w 776287"/>
                  <a:gd name="connsiteY5" fmla="*/ 1370010 h 1414462"/>
                  <a:gd name="connsiteX0" fmla="*/ 0 w 693997"/>
                  <a:gd name="connsiteY0" fmla="*/ 1370010 h 1414462"/>
                  <a:gd name="connsiteX1" fmla="*/ 196851 w 693997"/>
                  <a:gd name="connsiteY1" fmla="*/ 4763 h 1414462"/>
                  <a:gd name="connsiteX2" fmla="*/ 674685 w 693997"/>
                  <a:gd name="connsiteY2" fmla="*/ 0 h 1414462"/>
                  <a:gd name="connsiteX3" fmla="*/ 541335 w 693997"/>
                  <a:gd name="connsiteY3" fmla="*/ 1414462 h 1414462"/>
                  <a:gd name="connsiteX4" fmla="*/ 0 w 693997"/>
                  <a:gd name="connsiteY4" fmla="*/ 1370010 h 1414462"/>
                  <a:gd name="connsiteX0" fmla="*/ 0 w 818516"/>
                  <a:gd name="connsiteY0" fmla="*/ 1370010 h 1414462"/>
                  <a:gd name="connsiteX1" fmla="*/ 196851 w 818516"/>
                  <a:gd name="connsiteY1" fmla="*/ 4763 h 1414462"/>
                  <a:gd name="connsiteX2" fmla="*/ 674685 w 818516"/>
                  <a:gd name="connsiteY2" fmla="*/ 0 h 1414462"/>
                  <a:gd name="connsiteX3" fmla="*/ 541335 w 818516"/>
                  <a:gd name="connsiteY3" fmla="*/ 1414462 h 1414462"/>
                  <a:gd name="connsiteX4" fmla="*/ 0 w 818516"/>
                  <a:gd name="connsiteY4" fmla="*/ 1370010 h 1414462"/>
                  <a:gd name="connsiteX0" fmla="*/ 0 w 833418"/>
                  <a:gd name="connsiteY0" fmla="*/ 1365247 h 1409699"/>
                  <a:gd name="connsiteX1" fmla="*/ 196851 w 833418"/>
                  <a:gd name="connsiteY1" fmla="*/ 0 h 1409699"/>
                  <a:gd name="connsiteX2" fmla="*/ 693735 w 833418"/>
                  <a:gd name="connsiteY2" fmla="*/ 33337 h 1409699"/>
                  <a:gd name="connsiteX3" fmla="*/ 541335 w 833418"/>
                  <a:gd name="connsiteY3" fmla="*/ 1409699 h 1409699"/>
                  <a:gd name="connsiteX4" fmla="*/ 0 w 833418"/>
                  <a:gd name="connsiteY4" fmla="*/ 1365247 h 1409699"/>
                  <a:gd name="connsiteX0" fmla="*/ 0 w 852354"/>
                  <a:gd name="connsiteY0" fmla="*/ 1365247 h 1409699"/>
                  <a:gd name="connsiteX1" fmla="*/ 196851 w 852354"/>
                  <a:gd name="connsiteY1" fmla="*/ 0 h 1409699"/>
                  <a:gd name="connsiteX2" fmla="*/ 717547 w 852354"/>
                  <a:gd name="connsiteY2" fmla="*/ 85724 h 1409699"/>
                  <a:gd name="connsiteX3" fmla="*/ 541335 w 852354"/>
                  <a:gd name="connsiteY3" fmla="*/ 1409699 h 1409699"/>
                  <a:gd name="connsiteX4" fmla="*/ 0 w 852354"/>
                  <a:gd name="connsiteY4" fmla="*/ 1365247 h 1409699"/>
                  <a:gd name="connsiteX0" fmla="*/ 0 w 852354"/>
                  <a:gd name="connsiteY0" fmla="*/ 1365247 h 1409699"/>
                  <a:gd name="connsiteX1" fmla="*/ 196851 w 852354"/>
                  <a:gd name="connsiteY1" fmla="*/ 0 h 1409699"/>
                  <a:gd name="connsiteX2" fmla="*/ 717547 w 852354"/>
                  <a:gd name="connsiteY2" fmla="*/ 133349 h 1409699"/>
                  <a:gd name="connsiteX3" fmla="*/ 541335 w 852354"/>
                  <a:gd name="connsiteY3" fmla="*/ 1409699 h 1409699"/>
                  <a:gd name="connsiteX4" fmla="*/ 0 w 852354"/>
                  <a:gd name="connsiteY4" fmla="*/ 1365247 h 1409699"/>
                  <a:gd name="connsiteX0" fmla="*/ 0 w 837179"/>
                  <a:gd name="connsiteY0" fmla="*/ 1365247 h 1409699"/>
                  <a:gd name="connsiteX1" fmla="*/ 196851 w 837179"/>
                  <a:gd name="connsiteY1" fmla="*/ 0 h 1409699"/>
                  <a:gd name="connsiteX2" fmla="*/ 698497 w 837179"/>
                  <a:gd name="connsiteY2" fmla="*/ 76199 h 1409699"/>
                  <a:gd name="connsiteX3" fmla="*/ 541335 w 837179"/>
                  <a:gd name="connsiteY3" fmla="*/ 1409699 h 1409699"/>
                  <a:gd name="connsiteX4" fmla="*/ 0 w 837179"/>
                  <a:gd name="connsiteY4" fmla="*/ 1365247 h 1409699"/>
                  <a:gd name="connsiteX0" fmla="*/ 0 w 871604"/>
                  <a:gd name="connsiteY0" fmla="*/ 1365247 h 1409699"/>
                  <a:gd name="connsiteX1" fmla="*/ 196851 w 871604"/>
                  <a:gd name="connsiteY1" fmla="*/ 0 h 1409699"/>
                  <a:gd name="connsiteX2" fmla="*/ 741360 w 871604"/>
                  <a:gd name="connsiteY2" fmla="*/ 100011 h 1409699"/>
                  <a:gd name="connsiteX3" fmla="*/ 541335 w 871604"/>
                  <a:gd name="connsiteY3" fmla="*/ 1409699 h 1409699"/>
                  <a:gd name="connsiteX4" fmla="*/ 0 w 871604"/>
                  <a:gd name="connsiteY4" fmla="*/ 1365247 h 1409699"/>
                  <a:gd name="connsiteX0" fmla="*/ 0 w 880042"/>
                  <a:gd name="connsiteY0" fmla="*/ 1365247 h 1414462"/>
                  <a:gd name="connsiteX1" fmla="*/ 196851 w 880042"/>
                  <a:gd name="connsiteY1" fmla="*/ 0 h 1414462"/>
                  <a:gd name="connsiteX2" fmla="*/ 741360 w 880042"/>
                  <a:gd name="connsiteY2" fmla="*/ 100011 h 1414462"/>
                  <a:gd name="connsiteX3" fmla="*/ 584198 w 880042"/>
                  <a:gd name="connsiteY3" fmla="*/ 1414462 h 1414462"/>
                  <a:gd name="connsiteX4" fmla="*/ 0 w 880042"/>
                  <a:gd name="connsiteY4" fmla="*/ 1365247 h 1414462"/>
                  <a:gd name="connsiteX0" fmla="*/ 0 w 877459"/>
                  <a:gd name="connsiteY0" fmla="*/ 1365247 h 1414462"/>
                  <a:gd name="connsiteX1" fmla="*/ 196851 w 877459"/>
                  <a:gd name="connsiteY1" fmla="*/ 0 h 1414462"/>
                  <a:gd name="connsiteX2" fmla="*/ 741360 w 877459"/>
                  <a:gd name="connsiteY2" fmla="*/ 100011 h 1414462"/>
                  <a:gd name="connsiteX3" fmla="*/ 584198 w 877459"/>
                  <a:gd name="connsiteY3" fmla="*/ 1414462 h 1414462"/>
                  <a:gd name="connsiteX4" fmla="*/ 0 w 877459"/>
                  <a:gd name="connsiteY4" fmla="*/ 1365247 h 1414462"/>
                  <a:gd name="connsiteX0" fmla="*/ 0 w 833826"/>
                  <a:gd name="connsiteY0" fmla="*/ 1365247 h 1414462"/>
                  <a:gd name="connsiteX1" fmla="*/ 196851 w 833826"/>
                  <a:gd name="connsiteY1" fmla="*/ 0 h 1414462"/>
                  <a:gd name="connsiteX2" fmla="*/ 741360 w 833826"/>
                  <a:gd name="connsiteY2" fmla="*/ 100011 h 1414462"/>
                  <a:gd name="connsiteX3" fmla="*/ 584198 w 833826"/>
                  <a:gd name="connsiteY3" fmla="*/ 1414462 h 1414462"/>
                  <a:gd name="connsiteX4" fmla="*/ 0 w 833826"/>
                  <a:gd name="connsiteY4" fmla="*/ 1365247 h 1414462"/>
                  <a:gd name="connsiteX0" fmla="*/ 0 w 803092"/>
                  <a:gd name="connsiteY0" fmla="*/ 1365247 h 1414462"/>
                  <a:gd name="connsiteX1" fmla="*/ 196851 w 803092"/>
                  <a:gd name="connsiteY1" fmla="*/ 0 h 1414462"/>
                  <a:gd name="connsiteX2" fmla="*/ 741360 w 803092"/>
                  <a:gd name="connsiteY2" fmla="*/ 100011 h 1414462"/>
                  <a:gd name="connsiteX3" fmla="*/ 584198 w 803092"/>
                  <a:gd name="connsiteY3" fmla="*/ 1414462 h 1414462"/>
                  <a:gd name="connsiteX4" fmla="*/ 0 w 803092"/>
                  <a:gd name="connsiteY4" fmla="*/ 1365247 h 1414462"/>
                  <a:gd name="connsiteX0" fmla="*/ 0 w 833826"/>
                  <a:gd name="connsiteY0" fmla="*/ 1365247 h 1414462"/>
                  <a:gd name="connsiteX1" fmla="*/ 196851 w 833826"/>
                  <a:gd name="connsiteY1" fmla="*/ 0 h 1414462"/>
                  <a:gd name="connsiteX2" fmla="*/ 741360 w 833826"/>
                  <a:gd name="connsiteY2" fmla="*/ 100011 h 1414462"/>
                  <a:gd name="connsiteX3" fmla="*/ 584198 w 833826"/>
                  <a:gd name="connsiteY3" fmla="*/ 1414462 h 1414462"/>
                  <a:gd name="connsiteX4" fmla="*/ 0 w 833826"/>
                  <a:gd name="connsiteY4" fmla="*/ 1365247 h 141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826" h="1414462">
                    <a:moveTo>
                      <a:pt x="0" y="1365247"/>
                    </a:moveTo>
                    <a:cubicBezTo>
                      <a:pt x="346604" y="1012822"/>
                      <a:pt x="274904" y="409310"/>
                      <a:pt x="196851" y="0"/>
                    </a:cubicBezTo>
                    <a:lnTo>
                      <a:pt x="741360" y="100011"/>
                    </a:lnTo>
                    <a:cubicBezTo>
                      <a:pt x="984511" y="701674"/>
                      <a:pt x="682358" y="1290902"/>
                      <a:pt x="584198" y="1414462"/>
                    </a:cubicBezTo>
                    <a:lnTo>
                      <a:pt x="0" y="1365247"/>
                    </a:lnTo>
                    <a:close/>
                  </a:path>
                </a:pathLst>
              </a:custGeom>
              <a:solidFill>
                <a:srgbClr val="B3B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45" name="Group 544"/>
          <p:cNvGrpSpPr/>
          <p:nvPr/>
        </p:nvGrpSpPr>
        <p:grpSpPr>
          <a:xfrm>
            <a:off x="11131286" y="1602481"/>
            <a:ext cx="1670583" cy="4828810"/>
            <a:chOff x="671208" y="326272"/>
            <a:chExt cx="2646329" cy="6531728"/>
          </a:xfrm>
        </p:grpSpPr>
        <p:pic>
          <p:nvPicPr>
            <p:cNvPr id="546" name="Picture 545"/>
            <p:cNvPicPr>
              <a:picLocks noChangeAspect="1"/>
            </p:cNvPicPr>
            <p:nvPr/>
          </p:nvPicPr>
          <p:blipFill rotWithShape="1">
            <a:blip r:embed="rId7" cstate="email">
              <a:extLst>
                <a:ext uri="{28A0092B-C50C-407E-A947-70E740481C1C}">
                  <a14:useLocalDpi xmlns:a14="http://schemas.microsoft.com/office/drawing/2010/main"/>
                </a:ext>
              </a:extLst>
            </a:blip>
            <a:srcRect l="56258" t="88917" r="28325" b="2128"/>
            <a:stretch/>
          </p:blipFill>
          <p:spPr>
            <a:xfrm>
              <a:off x="2505023" y="5837154"/>
              <a:ext cx="494513" cy="680564"/>
            </a:xfrm>
            <a:prstGeom prst="rect">
              <a:avLst/>
            </a:prstGeom>
          </p:spPr>
        </p:pic>
        <p:pic>
          <p:nvPicPr>
            <p:cNvPr id="547" name="Picture 546"/>
            <p:cNvPicPr>
              <a:picLocks noChangeAspect="1"/>
            </p:cNvPicPr>
            <p:nvPr/>
          </p:nvPicPr>
          <p:blipFill rotWithShape="1">
            <a:blip r:embed="rId7" cstate="email">
              <a:extLst>
                <a:ext uri="{28A0092B-C50C-407E-A947-70E740481C1C}">
                  <a14:useLocalDpi xmlns:a14="http://schemas.microsoft.com/office/drawing/2010/main"/>
                </a:ext>
              </a:extLst>
            </a:blip>
            <a:srcRect l="56258" t="88917" r="28325" b="2128"/>
            <a:stretch/>
          </p:blipFill>
          <p:spPr>
            <a:xfrm>
              <a:off x="1197192" y="5690244"/>
              <a:ext cx="494513" cy="680564"/>
            </a:xfrm>
            <a:prstGeom prst="rect">
              <a:avLst/>
            </a:prstGeom>
          </p:spPr>
        </p:pic>
        <p:cxnSp>
          <p:nvCxnSpPr>
            <p:cNvPr id="548" name="Straight Connector 547"/>
            <p:cNvCxnSpPr/>
            <p:nvPr/>
          </p:nvCxnSpPr>
          <p:spPr>
            <a:xfrm>
              <a:off x="1436632" y="393355"/>
              <a:ext cx="1457681" cy="0"/>
            </a:xfrm>
            <a:prstGeom prst="line">
              <a:avLst/>
            </a:prstGeom>
            <a:ln>
              <a:solidFill>
                <a:srgbClr val="B8B8B8"/>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549" name="Rectangle 4"/>
            <p:cNvSpPr/>
            <p:nvPr/>
          </p:nvSpPr>
          <p:spPr>
            <a:xfrm>
              <a:off x="1094544" y="5242030"/>
              <a:ext cx="1647169" cy="1511042"/>
            </a:xfrm>
            <a:custGeom>
              <a:avLst/>
              <a:gdLst>
                <a:gd name="connsiteX0" fmla="*/ 0 w 996777"/>
                <a:gd name="connsiteY0" fmla="*/ 0 h 914400"/>
                <a:gd name="connsiteX1" fmla="*/ 996777 w 996777"/>
                <a:gd name="connsiteY1" fmla="*/ 0 h 914400"/>
                <a:gd name="connsiteX2" fmla="*/ 996777 w 996777"/>
                <a:gd name="connsiteY2" fmla="*/ 914400 h 914400"/>
                <a:gd name="connsiteX3" fmla="*/ 0 w 996777"/>
                <a:gd name="connsiteY3" fmla="*/ 914400 h 914400"/>
                <a:gd name="connsiteX4" fmla="*/ 0 w 996777"/>
                <a:gd name="connsiteY4" fmla="*/ 0 h 914400"/>
                <a:gd name="connsiteX0" fmla="*/ 0 w 996777"/>
                <a:gd name="connsiteY0" fmla="*/ 10886 h 925286"/>
                <a:gd name="connsiteX1" fmla="*/ 920577 w 996777"/>
                <a:gd name="connsiteY1" fmla="*/ 0 h 925286"/>
                <a:gd name="connsiteX2" fmla="*/ 996777 w 996777"/>
                <a:gd name="connsiteY2" fmla="*/ 925286 h 925286"/>
                <a:gd name="connsiteX3" fmla="*/ 0 w 996777"/>
                <a:gd name="connsiteY3" fmla="*/ 925286 h 925286"/>
                <a:gd name="connsiteX4" fmla="*/ 0 w 996777"/>
                <a:gd name="connsiteY4" fmla="*/ 10886 h 925286"/>
                <a:gd name="connsiteX0" fmla="*/ 0 w 996777"/>
                <a:gd name="connsiteY0" fmla="*/ 0 h 914400"/>
                <a:gd name="connsiteX1" fmla="*/ 964120 w 996777"/>
                <a:gd name="connsiteY1" fmla="*/ 10885 h 914400"/>
                <a:gd name="connsiteX2" fmla="*/ 996777 w 996777"/>
                <a:gd name="connsiteY2" fmla="*/ 914400 h 914400"/>
                <a:gd name="connsiteX3" fmla="*/ 0 w 996777"/>
                <a:gd name="connsiteY3" fmla="*/ 914400 h 914400"/>
                <a:gd name="connsiteX4" fmla="*/ 0 w 996777"/>
                <a:gd name="connsiteY4" fmla="*/ 0 h 914400"/>
                <a:gd name="connsiteX0" fmla="*/ 0 w 996777"/>
                <a:gd name="connsiteY0" fmla="*/ 0 h 914400"/>
                <a:gd name="connsiteX1" fmla="*/ 985891 w 996777"/>
                <a:gd name="connsiteY1" fmla="*/ 21771 h 914400"/>
                <a:gd name="connsiteX2" fmla="*/ 996777 w 996777"/>
                <a:gd name="connsiteY2" fmla="*/ 914400 h 914400"/>
                <a:gd name="connsiteX3" fmla="*/ 0 w 996777"/>
                <a:gd name="connsiteY3" fmla="*/ 914400 h 914400"/>
                <a:gd name="connsiteX4" fmla="*/ 0 w 99677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777" h="914400">
                  <a:moveTo>
                    <a:pt x="0" y="0"/>
                  </a:moveTo>
                  <a:lnTo>
                    <a:pt x="985891" y="21771"/>
                  </a:lnTo>
                  <a:lnTo>
                    <a:pt x="996777" y="914400"/>
                  </a:lnTo>
                  <a:lnTo>
                    <a:pt x="0" y="914400"/>
                  </a:lnTo>
                  <a:lnTo>
                    <a:pt x="0" y="0"/>
                  </a:lnTo>
                  <a:close/>
                </a:path>
              </a:pathLst>
            </a:custGeom>
            <a:noFill/>
            <a:ln w="76200">
              <a:solidFill>
                <a:srgbClr val="B8B8B8"/>
              </a:solid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0" name="Rectangle 3"/>
            <p:cNvSpPr/>
            <p:nvPr/>
          </p:nvSpPr>
          <p:spPr>
            <a:xfrm>
              <a:off x="671208" y="393355"/>
              <a:ext cx="1152482" cy="5604196"/>
            </a:xfrm>
            <a:custGeom>
              <a:avLst/>
              <a:gdLst>
                <a:gd name="connsiteX0" fmla="*/ 0 w 457200"/>
                <a:gd name="connsiteY0" fmla="*/ 0 h 3344862"/>
                <a:gd name="connsiteX1" fmla="*/ 457200 w 457200"/>
                <a:gd name="connsiteY1" fmla="*/ 0 h 3344862"/>
                <a:gd name="connsiteX2" fmla="*/ 457200 w 457200"/>
                <a:gd name="connsiteY2" fmla="*/ 3344862 h 3344862"/>
                <a:gd name="connsiteX3" fmla="*/ 0 w 457200"/>
                <a:gd name="connsiteY3" fmla="*/ 3344862 h 3344862"/>
                <a:gd name="connsiteX4" fmla="*/ 0 w 457200"/>
                <a:gd name="connsiteY4" fmla="*/ 0 h 3344862"/>
                <a:gd name="connsiteX0" fmla="*/ 0 w 457200"/>
                <a:gd name="connsiteY0" fmla="*/ 0 h 3693205"/>
                <a:gd name="connsiteX1" fmla="*/ 457200 w 457200"/>
                <a:gd name="connsiteY1" fmla="*/ 0 h 3693205"/>
                <a:gd name="connsiteX2" fmla="*/ 457200 w 457200"/>
                <a:gd name="connsiteY2" fmla="*/ 3344862 h 3693205"/>
                <a:gd name="connsiteX3" fmla="*/ 0 w 457200"/>
                <a:gd name="connsiteY3" fmla="*/ 3693205 h 3693205"/>
                <a:gd name="connsiteX4" fmla="*/ 0 w 457200"/>
                <a:gd name="connsiteY4" fmla="*/ 0 h 3693205"/>
                <a:gd name="connsiteX0" fmla="*/ 0 w 457200"/>
                <a:gd name="connsiteY0" fmla="*/ 0 h 3693205"/>
                <a:gd name="connsiteX1" fmla="*/ 228600 w 457200"/>
                <a:gd name="connsiteY1" fmla="*/ 119743 h 3693205"/>
                <a:gd name="connsiteX2" fmla="*/ 457200 w 457200"/>
                <a:gd name="connsiteY2" fmla="*/ 3344862 h 3693205"/>
                <a:gd name="connsiteX3" fmla="*/ 0 w 457200"/>
                <a:gd name="connsiteY3" fmla="*/ 3693205 h 3693205"/>
                <a:gd name="connsiteX4" fmla="*/ 0 w 457200"/>
                <a:gd name="connsiteY4" fmla="*/ 0 h 3693205"/>
                <a:gd name="connsiteX0" fmla="*/ 0 w 468086"/>
                <a:gd name="connsiteY0" fmla="*/ 0 h 3693205"/>
                <a:gd name="connsiteX1" fmla="*/ 468086 w 468086"/>
                <a:gd name="connsiteY1" fmla="*/ 43543 h 3693205"/>
                <a:gd name="connsiteX2" fmla="*/ 457200 w 468086"/>
                <a:gd name="connsiteY2" fmla="*/ 3344862 h 3693205"/>
                <a:gd name="connsiteX3" fmla="*/ 0 w 468086"/>
                <a:gd name="connsiteY3" fmla="*/ 3693205 h 3693205"/>
                <a:gd name="connsiteX4" fmla="*/ 0 w 468086"/>
                <a:gd name="connsiteY4" fmla="*/ 0 h 3693205"/>
                <a:gd name="connsiteX0" fmla="*/ 10886 w 468086"/>
                <a:gd name="connsiteY0" fmla="*/ 21771 h 3649662"/>
                <a:gd name="connsiteX1" fmla="*/ 468086 w 468086"/>
                <a:gd name="connsiteY1" fmla="*/ 0 h 3649662"/>
                <a:gd name="connsiteX2" fmla="*/ 457200 w 468086"/>
                <a:gd name="connsiteY2" fmla="*/ 3301319 h 3649662"/>
                <a:gd name="connsiteX3" fmla="*/ 0 w 468086"/>
                <a:gd name="connsiteY3" fmla="*/ 3649662 h 3649662"/>
                <a:gd name="connsiteX4" fmla="*/ 10886 w 468086"/>
                <a:gd name="connsiteY4" fmla="*/ 21771 h 3649662"/>
                <a:gd name="connsiteX0" fmla="*/ 154 w 522668"/>
                <a:gd name="connsiteY0" fmla="*/ 0 h 3649662"/>
                <a:gd name="connsiteX1" fmla="*/ 522668 w 522668"/>
                <a:gd name="connsiteY1" fmla="*/ 0 h 3649662"/>
                <a:gd name="connsiteX2" fmla="*/ 511782 w 522668"/>
                <a:gd name="connsiteY2" fmla="*/ 3301319 h 3649662"/>
                <a:gd name="connsiteX3" fmla="*/ 54582 w 522668"/>
                <a:gd name="connsiteY3" fmla="*/ 3649662 h 3649662"/>
                <a:gd name="connsiteX4" fmla="*/ 154 w 522668"/>
                <a:gd name="connsiteY4" fmla="*/ 0 h 3649662"/>
                <a:gd name="connsiteX0" fmla="*/ 154 w 512015"/>
                <a:gd name="connsiteY0" fmla="*/ 0 h 3649662"/>
                <a:gd name="connsiteX1" fmla="*/ 479125 w 512015"/>
                <a:gd name="connsiteY1" fmla="*/ 0 h 3649662"/>
                <a:gd name="connsiteX2" fmla="*/ 511782 w 512015"/>
                <a:gd name="connsiteY2" fmla="*/ 3301319 h 3649662"/>
                <a:gd name="connsiteX3" fmla="*/ 54582 w 512015"/>
                <a:gd name="connsiteY3" fmla="*/ 3649662 h 3649662"/>
                <a:gd name="connsiteX4" fmla="*/ 154 w 512015"/>
                <a:gd name="connsiteY4" fmla="*/ 0 h 3649662"/>
                <a:gd name="connsiteX0" fmla="*/ 154 w 588065"/>
                <a:gd name="connsiteY0" fmla="*/ 0 h 3649662"/>
                <a:gd name="connsiteX1" fmla="*/ 479125 w 588065"/>
                <a:gd name="connsiteY1" fmla="*/ 0 h 3649662"/>
                <a:gd name="connsiteX2" fmla="*/ 587982 w 588065"/>
                <a:gd name="connsiteY2" fmla="*/ 3170690 h 3649662"/>
                <a:gd name="connsiteX3" fmla="*/ 54582 w 588065"/>
                <a:gd name="connsiteY3" fmla="*/ 3649662 h 3649662"/>
                <a:gd name="connsiteX4" fmla="*/ 154 w 588065"/>
                <a:gd name="connsiteY4" fmla="*/ 0 h 3649662"/>
                <a:gd name="connsiteX0" fmla="*/ 185 w 588096"/>
                <a:gd name="connsiteY0" fmla="*/ 0 h 3486377"/>
                <a:gd name="connsiteX1" fmla="*/ 479156 w 588096"/>
                <a:gd name="connsiteY1" fmla="*/ 0 h 3486377"/>
                <a:gd name="connsiteX2" fmla="*/ 588013 w 588096"/>
                <a:gd name="connsiteY2" fmla="*/ 3170690 h 3486377"/>
                <a:gd name="connsiteX3" fmla="*/ 43727 w 588096"/>
                <a:gd name="connsiteY3" fmla="*/ 3486377 h 3486377"/>
                <a:gd name="connsiteX4" fmla="*/ 185 w 588096"/>
                <a:gd name="connsiteY4" fmla="*/ 0 h 3486377"/>
                <a:gd name="connsiteX0" fmla="*/ 314 w 588225"/>
                <a:gd name="connsiteY0" fmla="*/ 0 h 3486377"/>
                <a:gd name="connsiteX1" fmla="*/ 479285 w 588225"/>
                <a:gd name="connsiteY1" fmla="*/ 0 h 3486377"/>
                <a:gd name="connsiteX2" fmla="*/ 588142 w 588225"/>
                <a:gd name="connsiteY2" fmla="*/ 3170690 h 3486377"/>
                <a:gd name="connsiteX3" fmla="*/ 22084 w 588225"/>
                <a:gd name="connsiteY3" fmla="*/ 3486377 h 3486377"/>
                <a:gd name="connsiteX4" fmla="*/ 314 w 588225"/>
                <a:gd name="connsiteY4" fmla="*/ 0 h 3486377"/>
                <a:gd name="connsiteX0" fmla="*/ 32658 w 511629"/>
                <a:gd name="connsiteY0" fmla="*/ 0 h 3486377"/>
                <a:gd name="connsiteX1" fmla="*/ 511629 w 511629"/>
                <a:gd name="connsiteY1" fmla="*/ 0 h 3486377"/>
                <a:gd name="connsiteX2" fmla="*/ 0 w 511629"/>
                <a:gd name="connsiteY2" fmla="*/ 3127147 h 3486377"/>
                <a:gd name="connsiteX3" fmla="*/ 54428 w 511629"/>
                <a:gd name="connsiteY3" fmla="*/ 3486377 h 3486377"/>
                <a:gd name="connsiteX4" fmla="*/ 32658 w 511629"/>
                <a:gd name="connsiteY4" fmla="*/ 0 h 3486377"/>
                <a:gd name="connsiteX0" fmla="*/ 315 w 664393"/>
                <a:gd name="connsiteY0" fmla="*/ 0 h 3486377"/>
                <a:gd name="connsiteX1" fmla="*/ 479286 w 664393"/>
                <a:gd name="connsiteY1" fmla="*/ 0 h 3486377"/>
                <a:gd name="connsiteX2" fmla="*/ 664343 w 664393"/>
                <a:gd name="connsiteY2" fmla="*/ 3170690 h 3486377"/>
                <a:gd name="connsiteX3" fmla="*/ 22085 w 664393"/>
                <a:gd name="connsiteY3" fmla="*/ 3486377 h 3486377"/>
                <a:gd name="connsiteX4" fmla="*/ 315 w 664393"/>
                <a:gd name="connsiteY4" fmla="*/ 0 h 3486377"/>
                <a:gd name="connsiteX0" fmla="*/ 315 w 479286"/>
                <a:gd name="connsiteY0" fmla="*/ 0 h 3486377"/>
                <a:gd name="connsiteX1" fmla="*/ 479286 w 479286"/>
                <a:gd name="connsiteY1" fmla="*/ 0 h 3486377"/>
                <a:gd name="connsiteX2" fmla="*/ 348657 w 479286"/>
                <a:gd name="connsiteY2" fmla="*/ 3170690 h 3486377"/>
                <a:gd name="connsiteX3" fmla="*/ 22085 w 479286"/>
                <a:gd name="connsiteY3" fmla="*/ 3486377 h 3486377"/>
                <a:gd name="connsiteX4" fmla="*/ 315 w 479286"/>
                <a:gd name="connsiteY4" fmla="*/ 0 h 3486377"/>
                <a:gd name="connsiteX0" fmla="*/ 315 w 512176"/>
                <a:gd name="connsiteY0" fmla="*/ 0 h 3486377"/>
                <a:gd name="connsiteX1" fmla="*/ 479286 w 512176"/>
                <a:gd name="connsiteY1" fmla="*/ 0 h 3486377"/>
                <a:gd name="connsiteX2" fmla="*/ 511943 w 512176"/>
                <a:gd name="connsiteY2" fmla="*/ 3181576 h 3486377"/>
                <a:gd name="connsiteX3" fmla="*/ 22085 w 512176"/>
                <a:gd name="connsiteY3" fmla="*/ 3486377 h 3486377"/>
                <a:gd name="connsiteX4" fmla="*/ 315 w 512176"/>
                <a:gd name="connsiteY4" fmla="*/ 0 h 3486377"/>
                <a:gd name="connsiteX0" fmla="*/ 315 w 512026"/>
                <a:gd name="connsiteY0" fmla="*/ 0 h 3486377"/>
                <a:gd name="connsiteX1" fmla="*/ 403086 w 512026"/>
                <a:gd name="connsiteY1" fmla="*/ 130629 h 3486377"/>
                <a:gd name="connsiteX2" fmla="*/ 511943 w 512026"/>
                <a:gd name="connsiteY2" fmla="*/ 3181576 h 3486377"/>
                <a:gd name="connsiteX3" fmla="*/ 22085 w 512026"/>
                <a:gd name="connsiteY3" fmla="*/ 3486377 h 3486377"/>
                <a:gd name="connsiteX4" fmla="*/ 315 w 512026"/>
                <a:gd name="connsiteY4" fmla="*/ 0 h 3486377"/>
                <a:gd name="connsiteX0" fmla="*/ 315 w 533715"/>
                <a:gd name="connsiteY0" fmla="*/ 0 h 3486377"/>
                <a:gd name="connsiteX1" fmla="*/ 533715 w 533715"/>
                <a:gd name="connsiteY1" fmla="*/ 0 h 3486377"/>
                <a:gd name="connsiteX2" fmla="*/ 511943 w 533715"/>
                <a:gd name="connsiteY2" fmla="*/ 3181576 h 3486377"/>
                <a:gd name="connsiteX3" fmla="*/ 22085 w 533715"/>
                <a:gd name="connsiteY3" fmla="*/ 3486377 h 3486377"/>
                <a:gd name="connsiteX4" fmla="*/ 315 w 533715"/>
                <a:gd name="connsiteY4" fmla="*/ 0 h 3486377"/>
                <a:gd name="connsiteX0" fmla="*/ 152504 w 511630"/>
                <a:gd name="connsiteY0" fmla="*/ 130926 h 3486377"/>
                <a:gd name="connsiteX1" fmla="*/ 511630 w 511630"/>
                <a:gd name="connsiteY1" fmla="*/ 0 h 3486377"/>
                <a:gd name="connsiteX2" fmla="*/ 489858 w 511630"/>
                <a:gd name="connsiteY2" fmla="*/ 3181576 h 3486377"/>
                <a:gd name="connsiteX3" fmla="*/ 0 w 511630"/>
                <a:gd name="connsiteY3" fmla="*/ 3486377 h 3486377"/>
                <a:gd name="connsiteX4" fmla="*/ 152504 w 511630"/>
                <a:gd name="connsiteY4" fmla="*/ 130926 h 3486377"/>
                <a:gd name="connsiteX0" fmla="*/ 1049 w 512665"/>
                <a:gd name="connsiteY0" fmla="*/ 87284 h 3486377"/>
                <a:gd name="connsiteX1" fmla="*/ 512665 w 512665"/>
                <a:gd name="connsiteY1" fmla="*/ 0 h 3486377"/>
                <a:gd name="connsiteX2" fmla="*/ 490893 w 512665"/>
                <a:gd name="connsiteY2" fmla="*/ 3181576 h 3486377"/>
                <a:gd name="connsiteX3" fmla="*/ 1035 w 512665"/>
                <a:gd name="connsiteY3" fmla="*/ 3486377 h 3486377"/>
                <a:gd name="connsiteX4" fmla="*/ 1049 w 512665"/>
                <a:gd name="connsiteY4" fmla="*/ 87284 h 3486377"/>
                <a:gd name="connsiteX0" fmla="*/ 1049 w 578162"/>
                <a:gd name="connsiteY0" fmla="*/ 87284 h 3486377"/>
                <a:gd name="connsiteX1" fmla="*/ 512665 w 578162"/>
                <a:gd name="connsiteY1" fmla="*/ 0 h 3486377"/>
                <a:gd name="connsiteX2" fmla="*/ 578031 w 578162"/>
                <a:gd name="connsiteY2" fmla="*/ 3257950 h 3486377"/>
                <a:gd name="connsiteX3" fmla="*/ 1035 w 578162"/>
                <a:gd name="connsiteY3" fmla="*/ 3486377 h 3486377"/>
                <a:gd name="connsiteX4" fmla="*/ 1049 w 578162"/>
                <a:gd name="connsiteY4" fmla="*/ 87284 h 3486377"/>
                <a:gd name="connsiteX0" fmla="*/ 1049 w 621683"/>
                <a:gd name="connsiteY0" fmla="*/ 87284 h 3486377"/>
                <a:gd name="connsiteX1" fmla="*/ 512665 w 621683"/>
                <a:gd name="connsiteY1" fmla="*/ 0 h 3486377"/>
                <a:gd name="connsiteX2" fmla="*/ 621600 w 621683"/>
                <a:gd name="connsiteY2" fmla="*/ 3388876 h 3486377"/>
                <a:gd name="connsiteX3" fmla="*/ 1035 w 621683"/>
                <a:gd name="connsiteY3" fmla="*/ 3486377 h 3486377"/>
                <a:gd name="connsiteX4" fmla="*/ 1049 w 621683"/>
                <a:gd name="connsiteY4" fmla="*/ 87284 h 3486377"/>
                <a:gd name="connsiteX0" fmla="*/ 1049 w 654341"/>
                <a:gd name="connsiteY0" fmla="*/ 87284 h 3486377"/>
                <a:gd name="connsiteX1" fmla="*/ 512665 w 654341"/>
                <a:gd name="connsiteY1" fmla="*/ 0 h 3486377"/>
                <a:gd name="connsiteX2" fmla="*/ 654276 w 654341"/>
                <a:gd name="connsiteY2" fmla="*/ 3432518 h 3486377"/>
                <a:gd name="connsiteX3" fmla="*/ 1035 w 654341"/>
                <a:gd name="connsiteY3" fmla="*/ 3486377 h 3486377"/>
                <a:gd name="connsiteX4" fmla="*/ 1049 w 654341"/>
                <a:gd name="connsiteY4" fmla="*/ 87284 h 3486377"/>
                <a:gd name="connsiteX0" fmla="*/ 1049 w 654341"/>
                <a:gd name="connsiteY0" fmla="*/ 87284 h 3486377"/>
                <a:gd name="connsiteX1" fmla="*/ 512665 w 654341"/>
                <a:gd name="connsiteY1" fmla="*/ 0 h 3486377"/>
                <a:gd name="connsiteX2" fmla="*/ 654276 w 654341"/>
                <a:gd name="connsiteY2" fmla="*/ 3432518 h 3486377"/>
                <a:gd name="connsiteX3" fmla="*/ 1035 w 654341"/>
                <a:gd name="connsiteY3" fmla="*/ 3486377 h 3486377"/>
                <a:gd name="connsiteX4" fmla="*/ 1049 w 654341"/>
                <a:gd name="connsiteY4" fmla="*/ 87284 h 3486377"/>
                <a:gd name="connsiteX0" fmla="*/ 1049 w 697832"/>
                <a:gd name="connsiteY0" fmla="*/ 0 h 3399093"/>
                <a:gd name="connsiteX1" fmla="*/ 697832 w 697832"/>
                <a:gd name="connsiteY1" fmla="*/ 54553 h 3399093"/>
                <a:gd name="connsiteX2" fmla="*/ 654276 w 697832"/>
                <a:gd name="connsiteY2" fmla="*/ 3345234 h 3399093"/>
                <a:gd name="connsiteX3" fmla="*/ 1035 w 697832"/>
                <a:gd name="connsiteY3" fmla="*/ 3399093 h 3399093"/>
                <a:gd name="connsiteX4" fmla="*/ 1049 w 697832"/>
                <a:gd name="connsiteY4" fmla="*/ 0 h 339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32" h="3399093">
                  <a:moveTo>
                    <a:pt x="1049" y="0"/>
                  </a:moveTo>
                  <a:lnTo>
                    <a:pt x="697832" y="54553"/>
                  </a:lnTo>
                  <a:cubicBezTo>
                    <a:pt x="694203" y="1154993"/>
                    <a:pt x="657905" y="2244794"/>
                    <a:pt x="654276" y="3345234"/>
                  </a:cubicBezTo>
                  <a:lnTo>
                    <a:pt x="1035" y="3399093"/>
                  </a:lnTo>
                  <a:cubicBezTo>
                    <a:pt x="4664" y="2189796"/>
                    <a:pt x="-2580" y="1209297"/>
                    <a:pt x="1049" y="0"/>
                  </a:cubicBezTo>
                  <a:close/>
                </a:path>
              </a:pathLst>
            </a:custGeom>
            <a:pattFill prst="dkHorz">
              <a:fgClr>
                <a:srgbClr val="C4C4C4"/>
              </a:fgClr>
              <a:bgClr>
                <a:schemeClr val="tx1"/>
              </a:bgClr>
            </a:pattFill>
            <a:ln w="76200">
              <a:solidFill>
                <a:srgbClr val="B8B8B8"/>
              </a:solidFill>
            </a:ln>
            <a:scene3d>
              <a:camera prst="isometricOffAxis2Righ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1" name="Straight Connector 550"/>
            <p:cNvCxnSpPr/>
            <p:nvPr/>
          </p:nvCxnSpPr>
          <p:spPr>
            <a:xfrm flipV="1">
              <a:off x="972766" y="642877"/>
              <a:ext cx="1385513" cy="8877"/>
            </a:xfrm>
            <a:prstGeom prst="line">
              <a:avLst/>
            </a:prstGeom>
            <a:ln>
              <a:solidFill>
                <a:srgbClr val="B8B8B8"/>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552" name="Rectangle 551"/>
            <p:cNvSpPr/>
            <p:nvPr/>
          </p:nvSpPr>
          <p:spPr>
            <a:xfrm rot="21369468">
              <a:off x="1216902" y="1403340"/>
              <a:ext cx="1465162" cy="1684182"/>
            </a:xfrm>
            <a:prstGeom prst="rect">
              <a:avLst/>
            </a:prstGeom>
            <a:solidFill>
              <a:srgbClr val="C2C2C2"/>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3" name="Picture 552"/>
            <p:cNvPicPr>
              <a:picLocks noChangeAspect="1"/>
            </p:cNvPicPr>
            <p:nvPr/>
          </p:nvPicPr>
          <p:blipFill rotWithShape="1">
            <a:blip r:embed="rId7" cstate="email">
              <a:extLst>
                <a:ext uri="{28A0092B-C50C-407E-A947-70E740481C1C}">
                  <a14:useLocalDpi xmlns:a14="http://schemas.microsoft.com/office/drawing/2010/main"/>
                </a:ext>
              </a:extLst>
            </a:blip>
            <a:srcRect l="56258" t="88917" r="28325" b="2128"/>
            <a:stretch/>
          </p:blipFill>
          <p:spPr>
            <a:xfrm>
              <a:off x="2166521" y="6177436"/>
              <a:ext cx="494513" cy="680564"/>
            </a:xfrm>
            <a:prstGeom prst="rect">
              <a:avLst/>
            </a:prstGeom>
          </p:spPr>
        </p:pic>
        <p:sp>
          <p:nvSpPr>
            <p:cNvPr id="554" name="Rectangle 553"/>
            <p:cNvSpPr/>
            <p:nvPr/>
          </p:nvSpPr>
          <p:spPr>
            <a:xfrm rot="21369468">
              <a:off x="1232338" y="3537963"/>
              <a:ext cx="1465162" cy="1684182"/>
            </a:xfrm>
            <a:prstGeom prst="rect">
              <a:avLst/>
            </a:prstGeom>
            <a:solidFill>
              <a:srgbClr val="C2C2C2"/>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5" name="Rectangle 554"/>
            <p:cNvSpPr/>
            <p:nvPr/>
          </p:nvSpPr>
          <p:spPr>
            <a:xfrm rot="21369468">
              <a:off x="1253243" y="4651180"/>
              <a:ext cx="1465162" cy="1684182"/>
            </a:xfrm>
            <a:prstGeom prst="rect">
              <a:avLst/>
            </a:prstGeom>
            <a:solidFill>
              <a:srgbClr val="C2C2C2"/>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6" name="Rectangle 555"/>
            <p:cNvSpPr/>
            <p:nvPr/>
          </p:nvSpPr>
          <p:spPr>
            <a:xfrm rot="21369468">
              <a:off x="1216903" y="370541"/>
              <a:ext cx="1465162" cy="1684182"/>
            </a:xfrm>
            <a:prstGeom prst="rect">
              <a:avLst/>
            </a:prstGeom>
            <a:solidFill>
              <a:srgbClr val="C2C2C2"/>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7" name="Rectangle 556"/>
            <p:cNvSpPr/>
            <p:nvPr/>
          </p:nvSpPr>
          <p:spPr>
            <a:xfrm rot="21369468">
              <a:off x="1208095" y="2532322"/>
              <a:ext cx="1465162" cy="1684182"/>
            </a:xfrm>
            <a:prstGeom prst="rect">
              <a:avLst/>
            </a:prstGeom>
            <a:solidFill>
              <a:srgbClr val="C2C2C2"/>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8" name="Rectangle 3"/>
            <p:cNvSpPr/>
            <p:nvPr/>
          </p:nvSpPr>
          <p:spPr>
            <a:xfrm>
              <a:off x="2075275" y="326272"/>
              <a:ext cx="1242262" cy="5905130"/>
            </a:xfrm>
            <a:custGeom>
              <a:avLst/>
              <a:gdLst>
                <a:gd name="connsiteX0" fmla="*/ 0 w 457200"/>
                <a:gd name="connsiteY0" fmla="*/ 0 h 3344862"/>
                <a:gd name="connsiteX1" fmla="*/ 457200 w 457200"/>
                <a:gd name="connsiteY1" fmla="*/ 0 h 3344862"/>
                <a:gd name="connsiteX2" fmla="*/ 457200 w 457200"/>
                <a:gd name="connsiteY2" fmla="*/ 3344862 h 3344862"/>
                <a:gd name="connsiteX3" fmla="*/ 0 w 457200"/>
                <a:gd name="connsiteY3" fmla="*/ 3344862 h 3344862"/>
                <a:gd name="connsiteX4" fmla="*/ 0 w 457200"/>
                <a:gd name="connsiteY4" fmla="*/ 0 h 3344862"/>
                <a:gd name="connsiteX0" fmla="*/ 0 w 457200"/>
                <a:gd name="connsiteY0" fmla="*/ 0 h 3693205"/>
                <a:gd name="connsiteX1" fmla="*/ 457200 w 457200"/>
                <a:gd name="connsiteY1" fmla="*/ 0 h 3693205"/>
                <a:gd name="connsiteX2" fmla="*/ 457200 w 457200"/>
                <a:gd name="connsiteY2" fmla="*/ 3344862 h 3693205"/>
                <a:gd name="connsiteX3" fmla="*/ 0 w 457200"/>
                <a:gd name="connsiteY3" fmla="*/ 3693205 h 3693205"/>
                <a:gd name="connsiteX4" fmla="*/ 0 w 457200"/>
                <a:gd name="connsiteY4" fmla="*/ 0 h 3693205"/>
                <a:gd name="connsiteX0" fmla="*/ 0 w 457200"/>
                <a:gd name="connsiteY0" fmla="*/ 0 h 3693205"/>
                <a:gd name="connsiteX1" fmla="*/ 228600 w 457200"/>
                <a:gd name="connsiteY1" fmla="*/ 119743 h 3693205"/>
                <a:gd name="connsiteX2" fmla="*/ 457200 w 457200"/>
                <a:gd name="connsiteY2" fmla="*/ 3344862 h 3693205"/>
                <a:gd name="connsiteX3" fmla="*/ 0 w 457200"/>
                <a:gd name="connsiteY3" fmla="*/ 3693205 h 3693205"/>
                <a:gd name="connsiteX4" fmla="*/ 0 w 457200"/>
                <a:gd name="connsiteY4" fmla="*/ 0 h 3693205"/>
                <a:gd name="connsiteX0" fmla="*/ 0 w 468086"/>
                <a:gd name="connsiteY0" fmla="*/ 0 h 3693205"/>
                <a:gd name="connsiteX1" fmla="*/ 468086 w 468086"/>
                <a:gd name="connsiteY1" fmla="*/ 43543 h 3693205"/>
                <a:gd name="connsiteX2" fmla="*/ 457200 w 468086"/>
                <a:gd name="connsiteY2" fmla="*/ 3344862 h 3693205"/>
                <a:gd name="connsiteX3" fmla="*/ 0 w 468086"/>
                <a:gd name="connsiteY3" fmla="*/ 3693205 h 3693205"/>
                <a:gd name="connsiteX4" fmla="*/ 0 w 468086"/>
                <a:gd name="connsiteY4" fmla="*/ 0 h 3693205"/>
                <a:gd name="connsiteX0" fmla="*/ 10886 w 468086"/>
                <a:gd name="connsiteY0" fmla="*/ 21771 h 3649662"/>
                <a:gd name="connsiteX1" fmla="*/ 468086 w 468086"/>
                <a:gd name="connsiteY1" fmla="*/ 0 h 3649662"/>
                <a:gd name="connsiteX2" fmla="*/ 457200 w 468086"/>
                <a:gd name="connsiteY2" fmla="*/ 3301319 h 3649662"/>
                <a:gd name="connsiteX3" fmla="*/ 0 w 468086"/>
                <a:gd name="connsiteY3" fmla="*/ 3649662 h 3649662"/>
                <a:gd name="connsiteX4" fmla="*/ 10886 w 468086"/>
                <a:gd name="connsiteY4" fmla="*/ 21771 h 3649662"/>
                <a:gd name="connsiteX0" fmla="*/ 10886 w 533531"/>
                <a:gd name="connsiteY0" fmla="*/ 21771 h 3649662"/>
                <a:gd name="connsiteX1" fmla="*/ 468086 w 533531"/>
                <a:gd name="connsiteY1" fmla="*/ 0 h 3649662"/>
                <a:gd name="connsiteX2" fmla="*/ 533400 w 533531"/>
                <a:gd name="connsiteY2" fmla="*/ 3421062 h 3649662"/>
                <a:gd name="connsiteX3" fmla="*/ 0 w 533531"/>
                <a:gd name="connsiteY3" fmla="*/ 3649662 h 3649662"/>
                <a:gd name="connsiteX4" fmla="*/ 10886 w 533531"/>
                <a:gd name="connsiteY4" fmla="*/ 21771 h 3649662"/>
                <a:gd name="connsiteX0" fmla="*/ 10886 w 620545"/>
                <a:gd name="connsiteY0" fmla="*/ 21771 h 3649662"/>
                <a:gd name="connsiteX1" fmla="*/ 468086 w 620545"/>
                <a:gd name="connsiteY1" fmla="*/ 0 h 3649662"/>
                <a:gd name="connsiteX2" fmla="*/ 620485 w 620545"/>
                <a:gd name="connsiteY2" fmla="*/ 3540805 h 3649662"/>
                <a:gd name="connsiteX3" fmla="*/ 0 w 620545"/>
                <a:gd name="connsiteY3" fmla="*/ 3649662 h 3649662"/>
                <a:gd name="connsiteX4" fmla="*/ 10886 w 620545"/>
                <a:gd name="connsiteY4" fmla="*/ 21771 h 3649662"/>
                <a:gd name="connsiteX0" fmla="*/ 10886 w 631428"/>
                <a:gd name="connsiteY0" fmla="*/ 21771 h 3649662"/>
                <a:gd name="connsiteX1" fmla="*/ 468086 w 631428"/>
                <a:gd name="connsiteY1" fmla="*/ 0 h 3649662"/>
                <a:gd name="connsiteX2" fmla="*/ 631371 w 631428"/>
                <a:gd name="connsiteY2" fmla="*/ 3584347 h 3649662"/>
                <a:gd name="connsiteX3" fmla="*/ 0 w 631428"/>
                <a:gd name="connsiteY3" fmla="*/ 3649662 h 3649662"/>
                <a:gd name="connsiteX4" fmla="*/ 10886 w 631428"/>
                <a:gd name="connsiteY4" fmla="*/ 21771 h 3649662"/>
                <a:gd name="connsiteX0" fmla="*/ 76200 w 696742"/>
                <a:gd name="connsiteY0" fmla="*/ 21771 h 3627890"/>
                <a:gd name="connsiteX1" fmla="*/ 533400 w 696742"/>
                <a:gd name="connsiteY1" fmla="*/ 0 h 3627890"/>
                <a:gd name="connsiteX2" fmla="*/ 696685 w 696742"/>
                <a:gd name="connsiteY2" fmla="*/ 3584347 h 3627890"/>
                <a:gd name="connsiteX3" fmla="*/ 0 w 696742"/>
                <a:gd name="connsiteY3" fmla="*/ 3627890 h 3627890"/>
                <a:gd name="connsiteX4" fmla="*/ 76200 w 696742"/>
                <a:gd name="connsiteY4" fmla="*/ 21771 h 3627890"/>
                <a:gd name="connsiteX0" fmla="*/ 76200 w 696839"/>
                <a:gd name="connsiteY0" fmla="*/ 0 h 3606119"/>
                <a:gd name="connsiteX1" fmla="*/ 642257 w 696839"/>
                <a:gd name="connsiteY1" fmla="*/ 43543 h 3606119"/>
                <a:gd name="connsiteX2" fmla="*/ 696685 w 696839"/>
                <a:gd name="connsiteY2" fmla="*/ 3562576 h 3606119"/>
                <a:gd name="connsiteX3" fmla="*/ 0 w 696839"/>
                <a:gd name="connsiteY3" fmla="*/ 3606119 h 3606119"/>
                <a:gd name="connsiteX4" fmla="*/ 76200 w 696839"/>
                <a:gd name="connsiteY4" fmla="*/ 0 h 3606119"/>
                <a:gd name="connsiteX0" fmla="*/ 76200 w 696999"/>
                <a:gd name="connsiteY0" fmla="*/ 0 h 3606119"/>
                <a:gd name="connsiteX1" fmla="*/ 674914 w 696999"/>
                <a:gd name="connsiteY1" fmla="*/ 43543 h 3606119"/>
                <a:gd name="connsiteX2" fmla="*/ 696685 w 696999"/>
                <a:gd name="connsiteY2" fmla="*/ 3562576 h 3606119"/>
                <a:gd name="connsiteX3" fmla="*/ 0 w 696999"/>
                <a:gd name="connsiteY3" fmla="*/ 3606119 h 3606119"/>
                <a:gd name="connsiteX4" fmla="*/ 76200 w 696999"/>
                <a:gd name="connsiteY4" fmla="*/ 0 h 3606119"/>
                <a:gd name="connsiteX0" fmla="*/ 43543 w 696999"/>
                <a:gd name="connsiteY0" fmla="*/ 21771 h 3562576"/>
                <a:gd name="connsiteX1" fmla="*/ 674914 w 696999"/>
                <a:gd name="connsiteY1" fmla="*/ 0 h 3562576"/>
                <a:gd name="connsiteX2" fmla="*/ 696685 w 696999"/>
                <a:gd name="connsiteY2" fmla="*/ 3519033 h 3562576"/>
                <a:gd name="connsiteX3" fmla="*/ 0 w 696999"/>
                <a:gd name="connsiteY3" fmla="*/ 3562576 h 3562576"/>
                <a:gd name="connsiteX4" fmla="*/ 43543 w 696999"/>
                <a:gd name="connsiteY4" fmla="*/ 21771 h 3562576"/>
                <a:gd name="connsiteX0" fmla="*/ 314 w 719084"/>
                <a:gd name="connsiteY0" fmla="*/ 0 h 3562577"/>
                <a:gd name="connsiteX1" fmla="*/ 696999 w 719084"/>
                <a:gd name="connsiteY1" fmla="*/ 1 h 3562577"/>
                <a:gd name="connsiteX2" fmla="*/ 718770 w 719084"/>
                <a:gd name="connsiteY2" fmla="*/ 3519034 h 3562577"/>
                <a:gd name="connsiteX3" fmla="*/ 22085 w 719084"/>
                <a:gd name="connsiteY3" fmla="*/ 3562577 h 3562577"/>
                <a:gd name="connsiteX4" fmla="*/ 314 w 719084"/>
                <a:gd name="connsiteY4" fmla="*/ 0 h 3562577"/>
                <a:gd name="connsiteX0" fmla="*/ 154 w 751581"/>
                <a:gd name="connsiteY0" fmla="*/ 0 h 3573462"/>
                <a:gd name="connsiteX1" fmla="*/ 729496 w 751581"/>
                <a:gd name="connsiteY1" fmla="*/ 10886 h 3573462"/>
                <a:gd name="connsiteX2" fmla="*/ 751267 w 751581"/>
                <a:gd name="connsiteY2" fmla="*/ 3529919 h 3573462"/>
                <a:gd name="connsiteX3" fmla="*/ 54582 w 751581"/>
                <a:gd name="connsiteY3" fmla="*/ 3573462 h 3573462"/>
                <a:gd name="connsiteX4" fmla="*/ 154 w 751581"/>
                <a:gd name="connsiteY4" fmla="*/ 0 h 3573462"/>
                <a:gd name="connsiteX0" fmla="*/ 154 w 752314"/>
                <a:gd name="connsiteY0" fmla="*/ 0 h 3573462"/>
                <a:gd name="connsiteX1" fmla="*/ 751268 w 752314"/>
                <a:gd name="connsiteY1" fmla="*/ 130629 h 3573462"/>
                <a:gd name="connsiteX2" fmla="*/ 751267 w 752314"/>
                <a:gd name="connsiteY2" fmla="*/ 3529919 h 3573462"/>
                <a:gd name="connsiteX3" fmla="*/ 54582 w 752314"/>
                <a:gd name="connsiteY3" fmla="*/ 3573462 h 3573462"/>
                <a:gd name="connsiteX4" fmla="*/ 154 w 752314"/>
                <a:gd name="connsiteY4" fmla="*/ 0 h 3573462"/>
                <a:gd name="connsiteX0" fmla="*/ 154 w 751749"/>
                <a:gd name="connsiteY0" fmla="*/ 0 h 3573462"/>
                <a:gd name="connsiteX1" fmla="*/ 740383 w 751749"/>
                <a:gd name="connsiteY1" fmla="*/ 97972 h 3573462"/>
                <a:gd name="connsiteX2" fmla="*/ 751267 w 751749"/>
                <a:gd name="connsiteY2" fmla="*/ 3529919 h 3573462"/>
                <a:gd name="connsiteX3" fmla="*/ 54582 w 751749"/>
                <a:gd name="connsiteY3" fmla="*/ 3573462 h 3573462"/>
                <a:gd name="connsiteX4" fmla="*/ 154 w 751749"/>
                <a:gd name="connsiteY4" fmla="*/ 0 h 357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49" h="3573462">
                  <a:moveTo>
                    <a:pt x="154" y="0"/>
                  </a:moveTo>
                  <a:lnTo>
                    <a:pt x="740383" y="97972"/>
                  </a:lnTo>
                  <a:cubicBezTo>
                    <a:pt x="736754" y="1198412"/>
                    <a:pt x="754896" y="2429479"/>
                    <a:pt x="751267" y="3529919"/>
                  </a:cubicBezTo>
                  <a:lnTo>
                    <a:pt x="54582" y="3573462"/>
                  </a:lnTo>
                  <a:cubicBezTo>
                    <a:pt x="58211" y="2364165"/>
                    <a:pt x="-3475" y="1209297"/>
                    <a:pt x="154" y="0"/>
                  </a:cubicBezTo>
                  <a:close/>
                </a:path>
              </a:pathLst>
            </a:custGeom>
            <a:pattFill prst="dkHorz">
              <a:fgClr>
                <a:srgbClr val="C4C4C4"/>
              </a:fgClr>
              <a:bgClr>
                <a:schemeClr val="tx1"/>
              </a:bgClr>
            </a:pattFill>
            <a:ln w="76200">
              <a:solidFill>
                <a:srgbClr val="B8B8B8"/>
              </a:solidFill>
            </a:ln>
            <a:scene3d>
              <a:camera prst="isometricOffAxis2Righ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9" name="Picture 558"/>
            <p:cNvPicPr>
              <a:picLocks noChangeAspect="1"/>
            </p:cNvPicPr>
            <p:nvPr/>
          </p:nvPicPr>
          <p:blipFill rotWithShape="1">
            <a:blip r:embed="rId7" cstate="email">
              <a:extLst>
                <a:ext uri="{28A0092B-C50C-407E-A947-70E740481C1C}">
                  <a14:useLocalDpi xmlns:a14="http://schemas.microsoft.com/office/drawing/2010/main"/>
                </a:ext>
              </a:extLst>
            </a:blip>
            <a:srcRect l="56258" t="88917" r="28325" b="2128"/>
            <a:stretch/>
          </p:blipFill>
          <p:spPr>
            <a:xfrm>
              <a:off x="671208" y="6048514"/>
              <a:ext cx="494513" cy="680564"/>
            </a:xfrm>
            <a:prstGeom prst="rect">
              <a:avLst/>
            </a:prstGeom>
          </p:spPr>
        </p:pic>
      </p:grpSp>
      <p:sp>
        <p:nvSpPr>
          <p:cNvPr id="356" name="Rectangle 355"/>
          <p:cNvSpPr/>
          <p:nvPr/>
        </p:nvSpPr>
        <p:spPr>
          <a:xfrm>
            <a:off x="536654" y="223300"/>
            <a:ext cx="1757764" cy="877075"/>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 name="Rectangle 356"/>
          <p:cNvSpPr/>
          <p:nvPr/>
        </p:nvSpPr>
        <p:spPr>
          <a:xfrm>
            <a:off x="536654" y="312105"/>
            <a:ext cx="1745701" cy="6619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Digital Numbers" panose="02000503000000000000" pitchFamily="2" charset="0"/>
                <a:ea typeface="+mn-ea"/>
                <a:cs typeface="+mn-cs"/>
              </a:rPr>
              <a:t>8:25</a:t>
            </a:r>
          </a:p>
        </p:txBody>
      </p:sp>
      <p:sp>
        <p:nvSpPr>
          <p:cNvPr id="362" name="Rectangle 361"/>
          <p:cNvSpPr/>
          <p:nvPr/>
        </p:nvSpPr>
        <p:spPr>
          <a:xfrm>
            <a:off x="539496" y="310896"/>
            <a:ext cx="1745701" cy="6619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Digital Numbers" panose="02000503000000000000" pitchFamily="2" charset="0"/>
                <a:ea typeface="+mn-ea"/>
                <a:cs typeface="+mn-cs"/>
              </a:rPr>
              <a:t>8:26</a:t>
            </a:r>
          </a:p>
        </p:txBody>
      </p:sp>
      <p:sp>
        <p:nvSpPr>
          <p:cNvPr id="363" name="Rectangle 362"/>
          <p:cNvSpPr/>
          <p:nvPr/>
        </p:nvSpPr>
        <p:spPr>
          <a:xfrm>
            <a:off x="539496" y="310896"/>
            <a:ext cx="1745701" cy="6619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Digital Numbers" panose="02000503000000000000" pitchFamily="2" charset="0"/>
                <a:ea typeface="+mn-ea"/>
                <a:cs typeface="+mn-cs"/>
              </a:rPr>
              <a:t>8:27</a:t>
            </a:r>
          </a:p>
        </p:txBody>
      </p:sp>
      <p:sp>
        <p:nvSpPr>
          <p:cNvPr id="364" name="Rectangle 363"/>
          <p:cNvSpPr/>
          <p:nvPr/>
        </p:nvSpPr>
        <p:spPr>
          <a:xfrm>
            <a:off x="539496" y="310896"/>
            <a:ext cx="1745701" cy="6619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Digital Numbers" panose="02000503000000000000" pitchFamily="2" charset="0"/>
                <a:ea typeface="+mn-ea"/>
                <a:cs typeface="+mn-cs"/>
              </a:rPr>
              <a:t>8:28</a:t>
            </a:r>
          </a:p>
        </p:txBody>
      </p:sp>
      <p:sp>
        <p:nvSpPr>
          <p:cNvPr id="371" name="Rectangle 370"/>
          <p:cNvSpPr/>
          <p:nvPr/>
        </p:nvSpPr>
        <p:spPr>
          <a:xfrm>
            <a:off x="539496" y="310896"/>
            <a:ext cx="1745701" cy="6619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Digital Numbers" panose="02000503000000000000" pitchFamily="2" charset="0"/>
                <a:ea typeface="+mn-ea"/>
                <a:cs typeface="+mn-cs"/>
              </a:rPr>
              <a:t>8:29</a:t>
            </a:r>
          </a:p>
        </p:txBody>
      </p:sp>
      <p:sp>
        <p:nvSpPr>
          <p:cNvPr id="370" name="Rectangle 369"/>
          <p:cNvSpPr/>
          <p:nvPr/>
        </p:nvSpPr>
        <p:spPr>
          <a:xfrm>
            <a:off x="539496" y="310896"/>
            <a:ext cx="1745701" cy="6619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Digital Numbers" panose="02000503000000000000" pitchFamily="2" charset="0"/>
                <a:ea typeface="+mn-ea"/>
                <a:cs typeface="+mn-cs"/>
              </a:rPr>
              <a:t>8:30</a:t>
            </a:r>
          </a:p>
        </p:txBody>
      </p:sp>
      <p:sp>
        <p:nvSpPr>
          <p:cNvPr id="369" name="Rectangle 368"/>
          <p:cNvSpPr/>
          <p:nvPr/>
        </p:nvSpPr>
        <p:spPr>
          <a:xfrm>
            <a:off x="539496" y="310896"/>
            <a:ext cx="1745701" cy="6619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Digital Numbers" panose="02000503000000000000" pitchFamily="2" charset="0"/>
                <a:ea typeface="+mn-ea"/>
                <a:cs typeface="+mn-cs"/>
              </a:rPr>
              <a:t>8:31</a:t>
            </a:r>
          </a:p>
        </p:txBody>
      </p:sp>
      <p:sp>
        <p:nvSpPr>
          <p:cNvPr id="368" name="Rectangle 367"/>
          <p:cNvSpPr/>
          <p:nvPr/>
        </p:nvSpPr>
        <p:spPr>
          <a:xfrm>
            <a:off x="539496" y="310896"/>
            <a:ext cx="1745701" cy="6619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Digital Numbers" panose="02000503000000000000" pitchFamily="2" charset="0"/>
                <a:ea typeface="+mn-ea"/>
                <a:cs typeface="+mn-cs"/>
              </a:rPr>
              <a:t>8:32</a:t>
            </a:r>
          </a:p>
        </p:txBody>
      </p:sp>
      <p:sp>
        <p:nvSpPr>
          <p:cNvPr id="367" name="Rectangle 366"/>
          <p:cNvSpPr/>
          <p:nvPr/>
        </p:nvSpPr>
        <p:spPr>
          <a:xfrm>
            <a:off x="539496" y="310896"/>
            <a:ext cx="1745701" cy="6619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Digital Numbers" panose="02000503000000000000" pitchFamily="2" charset="0"/>
                <a:ea typeface="+mn-ea"/>
                <a:cs typeface="+mn-cs"/>
              </a:rPr>
              <a:t>8:33</a:t>
            </a:r>
          </a:p>
        </p:txBody>
      </p:sp>
      <p:sp>
        <p:nvSpPr>
          <p:cNvPr id="365" name="Rectangle 364"/>
          <p:cNvSpPr/>
          <p:nvPr/>
        </p:nvSpPr>
        <p:spPr>
          <a:xfrm>
            <a:off x="539496" y="310896"/>
            <a:ext cx="1745701" cy="6619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Digital Numbers" panose="02000503000000000000" pitchFamily="2" charset="0"/>
                <a:ea typeface="+mn-ea"/>
                <a:cs typeface="+mn-cs"/>
              </a:rPr>
              <a:t>8:34</a:t>
            </a:r>
          </a:p>
        </p:txBody>
      </p:sp>
      <p:sp>
        <p:nvSpPr>
          <p:cNvPr id="366" name="Rectangle 365"/>
          <p:cNvSpPr/>
          <p:nvPr/>
        </p:nvSpPr>
        <p:spPr>
          <a:xfrm>
            <a:off x="539496" y="310896"/>
            <a:ext cx="1745701" cy="6619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Digital Numbers" panose="02000503000000000000" pitchFamily="2" charset="0"/>
                <a:ea typeface="+mn-ea"/>
                <a:cs typeface="+mn-cs"/>
              </a:rPr>
              <a:t>1:25</a:t>
            </a:r>
          </a:p>
        </p:txBody>
      </p:sp>
      <p:grpSp>
        <p:nvGrpSpPr>
          <p:cNvPr id="6" name="Group 5"/>
          <p:cNvGrpSpPr/>
          <p:nvPr/>
        </p:nvGrpSpPr>
        <p:grpSpPr>
          <a:xfrm>
            <a:off x="-721696" y="3115334"/>
            <a:ext cx="8390599" cy="2713882"/>
            <a:chOff x="-721696" y="3115334"/>
            <a:chExt cx="8390599" cy="2713882"/>
          </a:xfrm>
        </p:grpSpPr>
        <p:grpSp>
          <p:nvGrpSpPr>
            <p:cNvPr id="663" name="Group 662"/>
            <p:cNvGrpSpPr/>
            <p:nvPr/>
          </p:nvGrpSpPr>
          <p:grpSpPr>
            <a:xfrm>
              <a:off x="-27434" y="3290996"/>
              <a:ext cx="724828" cy="530305"/>
              <a:chOff x="4119659" y="3069400"/>
              <a:chExt cx="852739" cy="623888"/>
            </a:xfrm>
          </p:grpSpPr>
          <p:sp>
            <p:nvSpPr>
              <p:cNvPr id="664" name="Rectangle: Rounded Corners 21"/>
              <p:cNvSpPr/>
              <p:nvPr/>
            </p:nvSpPr>
            <p:spPr>
              <a:xfrm>
                <a:off x="4119659" y="3074588"/>
                <a:ext cx="190501" cy="426213"/>
              </a:xfrm>
              <a:custGeom>
                <a:avLst/>
                <a:gdLst>
                  <a:gd name="connsiteX0" fmla="*/ 0 w 161925"/>
                  <a:gd name="connsiteY0" fmla="*/ 26988 h 459550"/>
                  <a:gd name="connsiteX1" fmla="*/ 26988 w 161925"/>
                  <a:gd name="connsiteY1" fmla="*/ 0 h 459550"/>
                  <a:gd name="connsiteX2" fmla="*/ 134937 w 161925"/>
                  <a:gd name="connsiteY2" fmla="*/ 0 h 459550"/>
                  <a:gd name="connsiteX3" fmla="*/ 161925 w 161925"/>
                  <a:gd name="connsiteY3" fmla="*/ 26988 h 459550"/>
                  <a:gd name="connsiteX4" fmla="*/ 161925 w 161925"/>
                  <a:gd name="connsiteY4" fmla="*/ 432562 h 459550"/>
                  <a:gd name="connsiteX5" fmla="*/ 134937 w 161925"/>
                  <a:gd name="connsiteY5" fmla="*/ 459550 h 459550"/>
                  <a:gd name="connsiteX6" fmla="*/ 26988 w 161925"/>
                  <a:gd name="connsiteY6" fmla="*/ 459550 h 459550"/>
                  <a:gd name="connsiteX7" fmla="*/ 0 w 161925"/>
                  <a:gd name="connsiteY7" fmla="*/ 432562 h 459550"/>
                  <a:gd name="connsiteX8" fmla="*/ 0 w 161925"/>
                  <a:gd name="connsiteY8" fmla="*/ 26988 h 459550"/>
                  <a:gd name="connsiteX0" fmla="*/ 0 w 164043"/>
                  <a:gd name="connsiteY0" fmla="*/ 26988 h 459550"/>
                  <a:gd name="connsiteX1" fmla="*/ 26988 w 164043"/>
                  <a:gd name="connsiteY1" fmla="*/ 0 h 459550"/>
                  <a:gd name="connsiteX2" fmla="*/ 134937 w 164043"/>
                  <a:gd name="connsiteY2" fmla="*/ 0 h 459550"/>
                  <a:gd name="connsiteX3" fmla="*/ 161925 w 164043"/>
                  <a:gd name="connsiteY3" fmla="*/ 26988 h 459550"/>
                  <a:gd name="connsiteX4" fmla="*/ 161925 w 164043"/>
                  <a:gd name="connsiteY4" fmla="*/ 432562 h 459550"/>
                  <a:gd name="connsiteX5" fmla="*/ 134937 w 164043"/>
                  <a:gd name="connsiteY5" fmla="*/ 459550 h 459550"/>
                  <a:gd name="connsiteX6" fmla="*/ 155576 w 164043"/>
                  <a:gd name="connsiteY6" fmla="*/ 345250 h 459550"/>
                  <a:gd name="connsiteX7" fmla="*/ 0 w 164043"/>
                  <a:gd name="connsiteY7" fmla="*/ 432562 h 459550"/>
                  <a:gd name="connsiteX8" fmla="*/ 0 w 164043"/>
                  <a:gd name="connsiteY8" fmla="*/ 26988 h 459550"/>
                  <a:gd name="connsiteX0" fmla="*/ 0 w 164043"/>
                  <a:gd name="connsiteY0" fmla="*/ 26988 h 459550"/>
                  <a:gd name="connsiteX1" fmla="*/ 26988 w 164043"/>
                  <a:gd name="connsiteY1" fmla="*/ 0 h 459550"/>
                  <a:gd name="connsiteX2" fmla="*/ 134937 w 164043"/>
                  <a:gd name="connsiteY2" fmla="*/ 0 h 459550"/>
                  <a:gd name="connsiteX3" fmla="*/ 161925 w 164043"/>
                  <a:gd name="connsiteY3" fmla="*/ 26988 h 459550"/>
                  <a:gd name="connsiteX4" fmla="*/ 161925 w 164043"/>
                  <a:gd name="connsiteY4" fmla="*/ 432562 h 459550"/>
                  <a:gd name="connsiteX5" fmla="*/ 134937 w 164043"/>
                  <a:gd name="connsiteY5" fmla="*/ 459550 h 459550"/>
                  <a:gd name="connsiteX6" fmla="*/ 155576 w 164043"/>
                  <a:gd name="connsiteY6" fmla="*/ 345250 h 459550"/>
                  <a:gd name="connsiteX7" fmla="*/ 40481 w 164043"/>
                  <a:gd name="connsiteY7" fmla="*/ 334930 h 459550"/>
                  <a:gd name="connsiteX8" fmla="*/ 0 w 164043"/>
                  <a:gd name="connsiteY8" fmla="*/ 26988 h 459550"/>
                  <a:gd name="connsiteX0" fmla="*/ 0 w 164043"/>
                  <a:gd name="connsiteY0" fmla="*/ 26988 h 459550"/>
                  <a:gd name="connsiteX1" fmla="*/ 26988 w 164043"/>
                  <a:gd name="connsiteY1" fmla="*/ 0 h 459550"/>
                  <a:gd name="connsiteX2" fmla="*/ 134937 w 164043"/>
                  <a:gd name="connsiteY2" fmla="*/ 0 h 459550"/>
                  <a:gd name="connsiteX3" fmla="*/ 161925 w 164043"/>
                  <a:gd name="connsiteY3" fmla="*/ 26988 h 459550"/>
                  <a:gd name="connsiteX4" fmla="*/ 161925 w 164043"/>
                  <a:gd name="connsiteY4" fmla="*/ 432562 h 459550"/>
                  <a:gd name="connsiteX5" fmla="*/ 134937 w 164043"/>
                  <a:gd name="connsiteY5" fmla="*/ 459550 h 459550"/>
                  <a:gd name="connsiteX6" fmla="*/ 155576 w 164043"/>
                  <a:gd name="connsiteY6" fmla="*/ 345250 h 459550"/>
                  <a:gd name="connsiteX7" fmla="*/ 0 w 164043"/>
                  <a:gd name="connsiteY7" fmla="*/ 26988 h 459550"/>
                  <a:gd name="connsiteX0" fmla="*/ 0 w 161925"/>
                  <a:gd name="connsiteY0" fmla="*/ 26988 h 459550"/>
                  <a:gd name="connsiteX1" fmla="*/ 26988 w 161925"/>
                  <a:gd name="connsiteY1" fmla="*/ 0 h 459550"/>
                  <a:gd name="connsiteX2" fmla="*/ 134937 w 161925"/>
                  <a:gd name="connsiteY2" fmla="*/ 0 h 459550"/>
                  <a:gd name="connsiteX3" fmla="*/ 161925 w 161925"/>
                  <a:gd name="connsiteY3" fmla="*/ 26988 h 459550"/>
                  <a:gd name="connsiteX4" fmla="*/ 161925 w 161925"/>
                  <a:gd name="connsiteY4" fmla="*/ 432562 h 459550"/>
                  <a:gd name="connsiteX5" fmla="*/ 134937 w 161925"/>
                  <a:gd name="connsiteY5" fmla="*/ 459550 h 459550"/>
                  <a:gd name="connsiteX6" fmla="*/ 55564 w 161925"/>
                  <a:gd name="connsiteY6" fmla="*/ 426213 h 459550"/>
                  <a:gd name="connsiteX7" fmla="*/ 0 w 161925"/>
                  <a:gd name="connsiteY7" fmla="*/ 26988 h 459550"/>
                  <a:gd name="connsiteX0" fmla="*/ 0 w 161925"/>
                  <a:gd name="connsiteY0" fmla="*/ 26988 h 466694"/>
                  <a:gd name="connsiteX1" fmla="*/ 26988 w 161925"/>
                  <a:gd name="connsiteY1" fmla="*/ 0 h 466694"/>
                  <a:gd name="connsiteX2" fmla="*/ 134937 w 161925"/>
                  <a:gd name="connsiteY2" fmla="*/ 0 h 466694"/>
                  <a:gd name="connsiteX3" fmla="*/ 161925 w 161925"/>
                  <a:gd name="connsiteY3" fmla="*/ 26988 h 466694"/>
                  <a:gd name="connsiteX4" fmla="*/ 161925 w 161925"/>
                  <a:gd name="connsiteY4" fmla="*/ 432562 h 466694"/>
                  <a:gd name="connsiteX5" fmla="*/ 139700 w 161925"/>
                  <a:gd name="connsiteY5" fmla="*/ 466694 h 466694"/>
                  <a:gd name="connsiteX6" fmla="*/ 55564 w 161925"/>
                  <a:gd name="connsiteY6" fmla="*/ 426213 h 466694"/>
                  <a:gd name="connsiteX7" fmla="*/ 0 w 161925"/>
                  <a:gd name="connsiteY7" fmla="*/ 26988 h 466694"/>
                  <a:gd name="connsiteX0" fmla="*/ 0 w 161925"/>
                  <a:gd name="connsiteY0" fmla="*/ 26988 h 479782"/>
                  <a:gd name="connsiteX1" fmla="*/ 26988 w 161925"/>
                  <a:gd name="connsiteY1" fmla="*/ 0 h 479782"/>
                  <a:gd name="connsiteX2" fmla="*/ 134937 w 161925"/>
                  <a:gd name="connsiteY2" fmla="*/ 0 h 479782"/>
                  <a:gd name="connsiteX3" fmla="*/ 161925 w 161925"/>
                  <a:gd name="connsiteY3" fmla="*/ 26988 h 479782"/>
                  <a:gd name="connsiteX4" fmla="*/ 161925 w 161925"/>
                  <a:gd name="connsiteY4" fmla="*/ 432562 h 479782"/>
                  <a:gd name="connsiteX5" fmla="*/ 55564 w 161925"/>
                  <a:gd name="connsiteY5" fmla="*/ 426213 h 479782"/>
                  <a:gd name="connsiteX6" fmla="*/ 0 w 161925"/>
                  <a:gd name="connsiteY6" fmla="*/ 26988 h 479782"/>
                  <a:gd name="connsiteX0" fmla="*/ 0 w 161925"/>
                  <a:gd name="connsiteY0" fmla="*/ 26988 h 454046"/>
                  <a:gd name="connsiteX1" fmla="*/ 26988 w 161925"/>
                  <a:gd name="connsiteY1" fmla="*/ 0 h 454046"/>
                  <a:gd name="connsiteX2" fmla="*/ 134937 w 161925"/>
                  <a:gd name="connsiteY2" fmla="*/ 0 h 454046"/>
                  <a:gd name="connsiteX3" fmla="*/ 161925 w 161925"/>
                  <a:gd name="connsiteY3" fmla="*/ 26988 h 454046"/>
                  <a:gd name="connsiteX4" fmla="*/ 95250 w 161925"/>
                  <a:gd name="connsiteY4" fmla="*/ 358743 h 454046"/>
                  <a:gd name="connsiteX5" fmla="*/ 55564 w 161925"/>
                  <a:gd name="connsiteY5" fmla="*/ 426213 h 454046"/>
                  <a:gd name="connsiteX6" fmla="*/ 0 w 161925"/>
                  <a:gd name="connsiteY6" fmla="*/ 26988 h 454046"/>
                  <a:gd name="connsiteX0" fmla="*/ 0 w 161925"/>
                  <a:gd name="connsiteY0" fmla="*/ 26988 h 454046"/>
                  <a:gd name="connsiteX1" fmla="*/ 26988 w 161925"/>
                  <a:gd name="connsiteY1" fmla="*/ 0 h 454046"/>
                  <a:gd name="connsiteX2" fmla="*/ 134937 w 161925"/>
                  <a:gd name="connsiteY2" fmla="*/ 0 h 454046"/>
                  <a:gd name="connsiteX3" fmla="*/ 161925 w 161925"/>
                  <a:gd name="connsiteY3" fmla="*/ 26988 h 454046"/>
                  <a:gd name="connsiteX4" fmla="*/ 71438 w 161925"/>
                  <a:gd name="connsiteY4" fmla="*/ 80962 h 454046"/>
                  <a:gd name="connsiteX5" fmla="*/ 95250 w 161925"/>
                  <a:gd name="connsiteY5" fmla="*/ 358743 h 454046"/>
                  <a:gd name="connsiteX6" fmla="*/ 55564 w 161925"/>
                  <a:gd name="connsiteY6" fmla="*/ 426213 h 454046"/>
                  <a:gd name="connsiteX7" fmla="*/ 0 w 161925"/>
                  <a:gd name="connsiteY7" fmla="*/ 26988 h 454046"/>
                  <a:gd name="connsiteX0" fmla="*/ 0 w 176213"/>
                  <a:gd name="connsiteY0" fmla="*/ 26988 h 454046"/>
                  <a:gd name="connsiteX1" fmla="*/ 26988 w 176213"/>
                  <a:gd name="connsiteY1" fmla="*/ 0 h 454046"/>
                  <a:gd name="connsiteX2" fmla="*/ 134937 w 176213"/>
                  <a:gd name="connsiteY2" fmla="*/ 0 h 454046"/>
                  <a:gd name="connsiteX3" fmla="*/ 176213 w 176213"/>
                  <a:gd name="connsiteY3" fmla="*/ 57944 h 454046"/>
                  <a:gd name="connsiteX4" fmla="*/ 71438 w 176213"/>
                  <a:gd name="connsiteY4" fmla="*/ 80962 h 454046"/>
                  <a:gd name="connsiteX5" fmla="*/ 95250 w 176213"/>
                  <a:gd name="connsiteY5" fmla="*/ 358743 h 454046"/>
                  <a:gd name="connsiteX6" fmla="*/ 55564 w 176213"/>
                  <a:gd name="connsiteY6" fmla="*/ 426213 h 454046"/>
                  <a:gd name="connsiteX7" fmla="*/ 0 w 176213"/>
                  <a:gd name="connsiteY7" fmla="*/ 26988 h 454046"/>
                  <a:gd name="connsiteX0" fmla="*/ 0 w 176213"/>
                  <a:gd name="connsiteY0" fmla="*/ 26988 h 454046"/>
                  <a:gd name="connsiteX1" fmla="*/ 26988 w 176213"/>
                  <a:gd name="connsiteY1" fmla="*/ 0 h 454046"/>
                  <a:gd name="connsiteX2" fmla="*/ 161131 w 176213"/>
                  <a:gd name="connsiteY2" fmla="*/ 7144 h 454046"/>
                  <a:gd name="connsiteX3" fmla="*/ 176213 w 176213"/>
                  <a:gd name="connsiteY3" fmla="*/ 57944 h 454046"/>
                  <a:gd name="connsiteX4" fmla="*/ 71438 w 176213"/>
                  <a:gd name="connsiteY4" fmla="*/ 80962 h 454046"/>
                  <a:gd name="connsiteX5" fmla="*/ 95250 w 176213"/>
                  <a:gd name="connsiteY5" fmla="*/ 358743 h 454046"/>
                  <a:gd name="connsiteX6" fmla="*/ 55564 w 176213"/>
                  <a:gd name="connsiteY6" fmla="*/ 426213 h 454046"/>
                  <a:gd name="connsiteX7" fmla="*/ 0 w 176213"/>
                  <a:gd name="connsiteY7" fmla="*/ 26988 h 454046"/>
                  <a:gd name="connsiteX0" fmla="*/ 0 w 176213"/>
                  <a:gd name="connsiteY0" fmla="*/ 26988 h 454046"/>
                  <a:gd name="connsiteX1" fmla="*/ 26988 w 176213"/>
                  <a:gd name="connsiteY1" fmla="*/ 0 h 454046"/>
                  <a:gd name="connsiteX2" fmla="*/ 161131 w 176213"/>
                  <a:gd name="connsiteY2" fmla="*/ 7144 h 454046"/>
                  <a:gd name="connsiteX3" fmla="*/ 176213 w 176213"/>
                  <a:gd name="connsiteY3" fmla="*/ 57944 h 454046"/>
                  <a:gd name="connsiteX4" fmla="*/ 83344 w 176213"/>
                  <a:gd name="connsiteY4" fmla="*/ 88105 h 454046"/>
                  <a:gd name="connsiteX5" fmla="*/ 95250 w 176213"/>
                  <a:gd name="connsiteY5" fmla="*/ 358743 h 454046"/>
                  <a:gd name="connsiteX6" fmla="*/ 55564 w 176213"/>
                  <a:gd name="connsiteY6" fmla="*/ 426213 h 454046"/>
                  <a:gd name="connsiteX7" fmla="*/ 0 w 176213"/>
                  <a:gd name="connsiteY7" fmla="*/ 26988 h 454046"/>
                  <a:gd name="connsiteX0" fmla="*/ 0 w 176213"/>
                  <a:gd name="connsiteY0" fmla="*/ 26988 h 457872"/>
                  <a:gd name="connsiteX1" fmla="*/ 26988 w 176213"/>
                  <a:gd name="connsiteY1" fmla="*/ 0 h 457872"/>
                  <a:gd name="connsiteX2" fmla="*/ 161131 w 176213"/>
                  <a:gd name="connsiteY2" fmla="*/ 7144 h 457872"/>
                  <a:gd name="connsiteX3" fmla="*/ 176213 w 176213"/>
                  <a:gd name="connsiteY3" fmla="*/ 57944 h 457872"/>
                  <a:gd name="connsiteX4" fmla="*/ 83344 w 176213"/>
                  <a:gd name="connsiteY4" fmla="*/ 88105 h 457872"/>
                  <a:gd name="connsiteX5" fmla="*/ 109537 w 176213"/>
                  <a:gd name="connsiteY5" fmla="*/ 375412 h 457872"/>
                  <a:gd name="connsiteX6" fmla="*/ 55564 w 176213"/>
                  <a:gd name="connsiteY6" fmla="*/ 426213 h 457872"/>
                  <a:gd name="connsiteX7" fmla="*/ 0 w 176213"/>
                  <a:gd name="connsiteY7" fmla="*/ 26988 h 457872"/>
                  <a:gd name="connsiteX0" fmla="*/ 0 w 176213"/>
                  <a:gd name="connsiteY0" fmla="*/ 26988 h 448194"/>
                  <a:gd name="connsiteX1" fmla="*/ 26988 w 176213"/>
                  <a:gd name="connsiteY1" fmla="*/ 0 h 448194"/>
                  <a:gd name="connsiteX2" fmla="*/ 161131 w 176213"/>
                  <a:gd name="connsiteY2" fmla="*/ 7144 h 448194"/>
                  <a:gd name="connsiteX3" fmla="*/ 176213 w 176213"/>
                  <a:gd name="connsiteY3" fmla="*/ 57944 h 448194"/>
                  <a:gd name="connsiteX4" fmla="*/ 83344 w 176213"/>
                  <a:gd name="connsiteY4" fmla="*/ 88105 h 448194"/>
                  <a:gd name="connsiteX5" fmla="*/ 109537 w 176213"/>
                  <a:gd name="connsiteY5" fmla="*/ 375412 h 448194"/>
                  <a:gd name="connsiteX6" fmla="*/ 55564 w 176213"/>
                  <a:gd name="connsiteY6" fmla="*/ 426213 h 448194"/>
                  <a:gd name="connsiteX7" fmla="*/ 0 w 176213"/>
                  <a:gd name="connsiteY7" fmla="*/ 26988 h 448194"/>
                  <a:gd name="connsiteX0" fmla="*/ 0 w 176213"/>
                  <a:gd name="connsiteY0" fmla="*/ 26988 h 426213"/>
                  <a:gd name="connsiteX1" fmla="*/ 26988 w 176213"/>
                  <a:gd name="connsiteY1" fmla="*/ 0 h 426213"/>
                  <a:gd name="connsiteX2" fmla="*/ 161131 w 176213"/>
                  <a:gd name="connsiteY2" fmla="*/ 7144 h 426213"/>
                  <a:gd name="connsiteX3" fmla="*/ 176213 w 176213"/>
                  <a:gd name="connsiteY3" fmla="*/ 57944 h 426213"/>
                  <a:gd name="connsiteX4" fmla="*/ 83344 w 176213"/>
                  <a:gd name="connsiteY4" fmla="*/ 88105 h 426213"/>
                  <a:gd name="connsiteX5" fmla="*/ 109537 w 176213"/>
                  <a:gd name="connsiteY5" fmla="*/ 375412 h 426213"/>
                  <a:gd name="connsiteX6" fmla="*/ 55564 w 176213"/>
                  <a:gd name="connsiteY6" fmla="*/ 426213 h 426213"/>
                  <a:gd name="connsiteX7" fmla="*/ 0 w 176213"/>
                  <a:gd name="connsiteY7" fmla="*/ 26988 h 426213"/>
                  <a:gd name="connsiteX0" fmla="*/ 0 w 176213"/>
                  <a:gd name="connsiteY0" fmla="*/ 26988 h 426213"/>
                  <a:gd name="connsiteX1" fmla="*/ 26988 w 176213"/>
                  <a:gd name="connsiteY1" fmla="*/ 0 h 426213"/>
                  <a:gd name="connsiteX2" fmla="*/ 161131 w 176213"/>
                  <a:gd name="connsiteY2" fmla="*/ 7144 h 426213"/>
                  <a:gd name="connsiteX3" fmla="*/ 176213 w 176213"/>
                  <a:gd name="connsiteY3" fmla="*/ 57944 h 426213"/>
                  <a:gd name="connsiteX4" fmla="*/ 83344 w 176213"/>
                  <a:gd name="connsiteY4" fmla="*/ 88105 h 426213"/>
                  <a:gd name="connsiteX5" fmla="*/ 109537 w 176213"/>
                  <a:gd name="connsiteY5" fmla="*/ 375412 h 426213"/>
                  <a:gd name="connsiteX6" fmla="*/ 55564 w 176213"/>
                  <a:gd name="connsiteY6" fmla="*/ 426213 h 426213"/>
                  <a:gd name="connsiteX7" fmla="*/ 0 w 176213"/>
                  <a:gd name="connsiteY7" fmla="*/ 26988 h 426213"/>
                  <a:gd name="connsiteX0" fmla="*/ 0 w 176213"/>
                  <a:gd name="connsiteY0" fmla="*/ 26988 h 426213"/>
                  <a:gd name="connsiteX1" fmla="*/ 26988 w 176213"/>
                  <a:gd name="connsiteY1" fmla="*/ 0 h 426213"/>
                  <a:gd name="connsiteX2" fmla="*/ 161131 w 176213"/>
                  <a:gd name="connsiteY2" fmla="*/ 7144 h 426213"/>
                  <a:gd name="connsiteX3" fmla="*/ 176213 w 176213"/>
                  <a:gd name="connsiteY3" fmla="*/ 57944 h 426213"/>
                  <a:gd name="connsiteX4" fmla="*/ 83344 w 176213"/>
                  <a:gd name="connsiteY4" fmla="*/ 88105 h 426213"/>
                  <a:gd name="connsiteX5" fmla="*/ 109537 w 176213"/>
                  <a:gd name="connsiteY5" fmla="*/ 375412 h 426213"/>
                  <a:gd name="connsiteX6" fmla="*/ 50801 w 176213"/>
                  <a:gd name="connsiteY6" fmla="*/ 426213 h 426213"/>
                  <a:gd name="connsiteX7" fmla="*/ 0 w 176213"/>
                  <a:gd name="connsiteY7" fmla="*/ 26988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1" h="426213">
                    <a:moveTo>
                      <a:pt x="0" y="31750"/>
                    </a:moveTo>
                    <a:cubicBezTo>
                      <a:pt x="0" y="16845"/>
                      <a:pt x="26371" y="0"/>
                      <a:pt x="41276" y="0"/>
                    </a:cubicBezTo>
                    <a:lnTo>
                      <a:pt x="175419" y="7144"/>
                    </a:lnTo>
                    <a:cubicBezTo>
                      <a:pt x="190324" y="7144"/>
                      <a:pt x="190501" y="43039"/>
                      <a:pt x="190501" y="57944"/>
                    </a:cubicBezTo>
                    <a:cubicBezTo>
                      <a:pt x="180182" y="104510"/>
                      <a:pt x="107951" y="41539"/>
                      <a:pt x="97632" y="88105"/>
                    </a:cubicBezTo>
                    <a:lnTo>
                      <a:pt x="123825" y="375412"/>
                    </a:lnTo>
                    <a:cubicBezTo>
                      <a:pt x="125147" y="415755"/>
                      <a:pt x="127796" y="398560"/>
                      <a:pt x="65089" y="426213"/>
                    </a:cubicBezTo>
                    <a:cubicBezTo>
                      <a:pt x="52125" y="342212"/>
                      <a:pt x="21431" y="89292"/>
                      <a:pt x="0" y="317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5" name="Rectangle: Rounded Corners 3"/>
              <p:cNvSpPr/>
              <p:nvPr/>
            </p:nvSpPr>
            <p:spPr>
              <a:xfrm>
                <a:off x="4268487" y="3069400"/>
                <a:ext cx="703911" cy="623888"/>
              </a:xfrm>
              <a:custGeom>
                <a:avLst/>
                <a:gdLst>
                  <a:gd name="connsiteX0" fmla="*/ 0 w 476250"/>
                  <a:gd name="connsiteY0" fmla="*/ 79377 h 628650"/>
                  <a:gd name="connsiteX1" fmla="*/ 79377 w 476250"/>
                  <a:gd name="connsiteY1" fmla="*/ 0 h 628650"/>
                  <a:gd name="connsiteX2" fmla="*/ 396873 w 476250"/>
                  <a:gd name="connsiteY2" fmla="*/ 0 h 628650"/>
                  <a:gd name="connsiteX3" fmla="*/ 476250 w 476250"/>
                  <a:gd name="connsiteY3" fmla="*/ 79377 h 628650"/>
                  <a:gd name="connsiteX4" fmla="*/ 476250 w 476250"/>
                  <a:gd name="connsiteY4" fmla="*/ 549273 h 628650"/>
                  <a:gd name="connsiteX5" fmla="*/ 396873 w 476250"/>
                  <a:gd name="connsiteY5" fmla="*/ 628650 h 628650"/>
                  <a:gd name="connsiteX6" fmla="*/ 79377 w 476250"/>
                  <a:gd name="connsiteY6" fmla="*/ 628650 h 628650"/>
                  <a:gd name="connsiteX7" fmla="*/ 0 w 476250"/>
                  <a:gd name="connsiteY7" fmla="*/ 549273 h 628650"/>
                  <a:gd name="connsiteX8" fmla="*/ 0 w 476250"/>
                  <a:gd name="connsiteY8" fmla="*/ 79377 h 628650"/>
                  <a:gd name="connsiteX0" fmla="*/ 0 w 507206"/>
                  <a:gd name="connsiteY0" fmla="*/ 79377 h 628650"/>
                  <a:gd name="connsiteX1" fmla="*/ 79377 w 507206"/>
                  <a:gd name="connsiteY1" fmla="*/ 0 h 628650"/>
                  <a:gd name="connsiteX2" fmla="*/ 396873 w 507206"/>
                  <a:gd name="connsiteY2" fmla="*/ 0 h 628650"/>
                  <a:gd name="connsiteX3" fmla="*/ 507206 w 507206"/>
                  <a:gd name="connsiteY3" fmla="*/ 138908 h 628650"/>
                  <a:gd name="connsiteX4" fmla="*/ 476250 w 507206"/>
                  <a:gd name="connsiteY4" fmla="*/ 549273 h 628650"/>
                  <a:gd name="connsiteX5" fmla="*/ 396873 w 507206"/>
                  <a:gd name="connsiteY5" fmla="*/ 628650 h 628650"/>
                  <a:gd name="connsiteX6" fmla="*/ 79377 w 507206"/>
                  <a:gd name="connsiteY6" fmla="*/ 628650 h 628650"/>
                  <a:gd name="connsiteX7" fmla="*/ 0 w 507206"/>
                  <a:gd name="connsiteY7" fmla="*/ 549273 h 628650"/>
                  <a:gd name="connsiteX8" fmla="*/ 0 w 507206"/>
                  <a:gd name="connsiteY8" fmla="*/ 79377 h 628650"/>
                  <a:gd name="connsiteX0" fmla="*/ 0 w 507206"/>
                  <a:gd name="connsiteY0" fmla="*/ 79377 h 628650"/>
                  <a:gd name="connsiteX1" fmla="*/ 79377 w 507206"/>
                  <a:gd name="connsiteY1" fmla="*/ 0 h 628650"/>
                  <a:gd name="connsiteX2" fmla="*/ 396873 w 507206"/>
                  <a:gd name="connsiteY2" fmla="*/ 0 h 628650"/>
                  <a:gd name="connsiteX3" fmla="*/ 507206 w 507206"/>
                  <a:gd name="connsiteY3" fmla="*/ 138908 h 628650"/>
                  <a:gd name="connsiteX4" fmla="*/ 476250 w 507206"/>
                  <a:gd name="connsiteY4" fmla="*/ 549273 h 628650"/>
                  <a:gd name="connsiteX5" fmla="*/ 396873 w 507206"/>
                  <a:gd name="connsiteY5" fmla="*/ 628650 h 628650"/>
                  <a:gd name="connsiteX6" fmla="*/ 79377 w 507206"/>
                  <a:gd name="connsiteY6" fmla="*/ 628650 h 628650"/>
                  <a:gd name="connsiteX7" fmla="*/ 0 w 507206"/>
                  <a:gd name="connsiteY7" fmla="*/ 549273 h 628650"/>
                  <a:gd name="connsiteX8" fmla="*/ 0 w 507206"/>
                  <a:gd name="connsiteY8" fmla="*/ 79377 h 628650"/>
                  <a:gd name="connsiteX0" fmla="*/ 0 w 507206"/>
                  <a:gd name="connsiteY0" fmla="*/ 79377 h 628650"/>
                  <a:gd name="connsiteX1" fmla="*/ 79377 w 507206"/>
                  <a:gd name="connsiteY1" fmla="*/ 0 h 628650"/>
                  <a:gd name="connsiteX2" fmla="*/ 396873 w 507206"/>
                  <a:gd name="connsiteY2" fmla="*/ 0 h 628650"/>
                  <a:gd name="connsiteX3" fmla="*/ 507206 w 507206"/>
                  <a:gd name="connsiteY3" fmla="*/ 138908 h 628650"/>
                  <a:gd name="connsiteX4" fmla="*/ 476250 w 507206"/>
                  <a:gd name="connsiteY4" fmla="*/ 549273 h 628650"/>
                  <a:gd name="connsiteX5" fmla="*/ 396873 w 507206"/>
                  <a:gd name="connsiteY5" fmla="*/ 628650 h 628650"/>
                  <a:gd name="connsiteX6" fmla="*/ 79377 w 507206"/>
                  <a:gd name="connsiteY6" fmla="*/ 628650 h 628650"/>
                  <a:gd name="connsiteX7" fmla="*/ 0 w 507206"/>
                  <a:gd name="connsiteY7" fmla="*/ 549273 h 628650"/>
                  <a:gd name="connsiteX8" fmla="*/ 0 w 507206"/>
                  <a:gd name="connsiteY8" fmla="*/ 79377 h 628650"/>
                  <a:gd name="connsiteX0" fmla="*/ 0 w 630287"/>
                  <a:gd name="connsiteY0" fmla="*/ 79377 h 628650"/>
                  <a:gd name="connsiteX1" fmla="*/ 79377 w 630287"/>
                  <a:gd name="connsiteY1" fmla="*/ 0 h 628650"/>
                  <a:gd name="connsiteX2" fmla="*/ 396873 w 630287"/>
                  <a:gd name="connsiteY2" fmla="*/ 0 h 628650"/>
                  <a:gd name="connsiteX3" fmla="*/ 628650 w 630287"/>
                  <a:gd name="connsiteY3" fmla="*/ 19844 h 628650"/>
                  <a:gd name="connsiteX4" fmla="*/ 507206 w 630287"/>
                  <a:gd name="connsiteY4" fmla="*/ 138908 h 628650"/>
                  <a:gd name="connsiteX5" fmla="*/ 476250 w 630287"/>
                  <a:gd name="connsiteY5" fmla="*/ 549273 h 628650"/>
                  <a:gd name="connsiteX6" fmla="*/ 396873 w 630287"/>
                  <a:gd name="connsiteY6" fmla="*/ 628650 h 628650"/>
                  <a:gd name="connsiteX7" fmla="*/ 79377 w 630287"/>
                  <a:gd name="connsiteY7" fmla="*/ 628650 h 628650"/>
                  <a:gd name="connsiteX8" fmla="*/ 0 w 630287"/>
                  <a:gd name="connsiteY8" fmla="*/ 549273 h 628650"/>
                  <a:gd name="connsiteX9" fmla="*/ 0 w 630287"/>
                  <a:gd name="connsiteY9" fmla="*/ 79377 h 628650"/>
                  <a:gd name="connsiteX0" fmla="*/ 0 w 630888"/>
                  <a:gd name="connsiteY0" fmla="*/ 79377 h 628650"/>
                  <a:gd name="connsiteX1" fmla="*/ 79377 w 630888"/>
                  <a:gd name="connsiteY1" fmla="*/ 0 h 628650"/>
                  <a:gd name="connsiteX2" fmla="*/ 396873 w 630888"/>
                  <a:gd name="connsiteY2" fmla="*/ 0 h 628650"/>
                  <a:gd name="connsiteX3" fmla="*/ 628650 w 630888"/>
                  <a:gd name="connsiteY3" fmla="*/ 19844 h 628650"/>
                  <a:gd name="connsiteX4" fmla="*/ 507206 w 630888"/>
                  <a:gd name="connsiteY4" fmla="*/ 138908 h 628650"/>
                  <a:gd name="connsiteX5" fmla="*/ 476250 w 630888"/>
                  <a:gd name="connsiteY5" fmla="*/ 549273 h 628650"/>
                  <a:gd name="connsiteX6" fmla="*/ 396873 w 630888"/>
                  <a:gd name="connsiteY6" fmla="*/ 628650 h 628650"/>
                  <a:gd name="connsiteX7" fmla="*/ 79377 w 630888"/>
                  <a:gd name="connsiteY7" fmla="*/ 628650 h 628650"/>
                  <a:gd name="connsiteX8" fmla="*/ 0 w 630888"/>
                  <a:gd name="connsiteY8" fmla="*/ 549273 h 628650"/>
                  <a:gd name="connsiteX9" fmla="*/ 0 w 630888"/>
                  <a:gd name="connsiteY9" fmla="*/ 79377 h 628650"/>
                  <a:gd name="connsiteX0" fmla="*/ 0 w 630888"/>
                  <a:gd name="connsiteY0" fmla="*/ 79377 h 628650"/>
                  <a:gd name="connsiteX1" fmla="*/ 79377 w 630888"/>
                  <a:gd name="connsiteY1" fmla="*/ 0 h 628650"/>
                  <a:gd name="connsiteX2" fmla="*/ 399255 w 630888"/>
                  <a:gd name="connsiteY2" fmla="*/ 4762 h 628650"/>
                  <a:gd name="connsiteX3" fmla="*/ 628650 w 630888"/>
                  <a:gd name="connsiteY3" fmla="*/ 19844 h 628650"/>
                  <a:gd name="connsiteX4" fmla="*/ 507206 w 630888"/>
                  <a:gd name="connsiteY4" fmla="*/ 138908 h 628650"/>
                  <a:gd name="connsiteX5" fmla="*/ 476250 w 630888"/>
                  <a:gd name="connsiteY5" fmla="*/ 549273 h 628650"/>
                  <a:gd name="connsiteX6" fmla="*/ 396873 w 630888"/>
                  <a:gd name="connsiteY6" fmla="*/ 628650 h 628650"/>
                  <a:gd name="connsiteX7" fmla="*/ 79377 w 630888"/>
                  <a:gd name="connsiteY7" fmla="*/ 628650 h 628650"/>
                  <a:gd name="connsiteX8" fmla="*/ 0 w 630888"/>
                  <a:gd name="connsiteY8" fmla="*/ 549273 h 628650"/>
                  <a:gd name="connsiteX9" fmla="*/ 0 w 630888"/>
                  <a:gd name="connsiteY9" fmla="*/ 79377 h 628650"/>
                  <a:gd name="connsiteX0" fmla="*/ 0 w 630888"/>
                  <a:gd name="connsiteY0" fmla="*/ 549273 h 628650"/>
                  <a:gd name="connsiteX1" fmla="*/ 79377 w 630888"/>
                  <a:gd name="connsiteY1" fmla="*/ 0 h 628650"/>
                  <a:gd name="connsiteX2" fmla="*/ 399255 w 630888"/>
                  <a:gd name="connsiteY2" fmla="*/ 4762 h 628650"/>
                  <a:gd name="connsiteX3" fmla="*/ 628650 w 630888"/>
                  <a:gd name="connsiteY3" fmla="*/ 19844 h 628650"/>
                  <a:gd name="connsiteX4" fmla="*/ 507206 w 630888"/>
                  <a:gd name="connsiteY4" fmla="*/ 138908 h 628650"/>
                  <a:gd name="connsiteX5" fmla="*/ 476250 w 630888"/>
                  <a:gd name="connsiteY5" fmla="*/ 549273 h 628650"/>
                  <a:gd name="connsiteX6" fmla="*/ 396873 w 630888"/>
                  <a:gd name="connsiteY6" fmla="*/ 628650 h 628650"/>
                  <a:gd name="connsiteX7" fmla="*/ 79377 w 630888"/>
                  <a:gd name="connsiteY7" fmla="*/ 628650 h 628650"/>
                  <a:gd name="connsiteX8" fmla="*/ 0 w 630888"/>
                  <a:gd name="connsiteY8" fmla="*/ 549273 h 628650"/>
                  <a:gd name="connsiteX0" fmla="*/ 73023 w 703911"/>
                  <a:gd name="connsiteY0" fmla="*/ 544511 h 623888"/>
                  <a:gd name="connsiteX1" fmla="*/ 0 w 703911"/>
                  <a:gd name="connsiteY1" fmla="*/ 0 h 623888"/>
                  <a:gd name="connsiteX2" fmla="*/ 472278 w 703911"/>
                  <a:gd name="connsiteY2" fmla="*/ 0 h 623888"/>
                  <a:gd name="connsiteX3" fmla="*/ 701673 w 703911"/>
                  <a:gd name="connsiteY3" fmla="*/ 15082 h 623888"/>
                  <a:gd name="connsiteX4" fmla="*/ 580229 w 703911"/>
                  <a:gd name="connsiteY4" fmla="*/ 134146 h 623888"/>
                  <a:gd name="connsiteX5" fmla="*/ 549273 w 703911"/>
                  <a:gd name="connsiteY5" fmla="*/ 544511 h 623888"/>
                  <a:gd name="connsiteX6" fmla="*/ 469896 w 703911"/>
                  <a:gd name="connsiteY6" fmla="*/ 623888 h 623888"/>
                  <a:gd name="connsiteX7" fmla="*/ 152400 w 703911"/>
                  <a:gd name="connsiteY7" fmla="*/ 623888 h 623888"/>
                  <a:gd name="connsiteX8" fmla="*/ 73023 w 703911"/>
                  <a:gd name="connsiteY8" fmla="*/ 544511 h 623888"/>
                  <a:gd name="connsiteX0" fmla="*/ 58735 w 703911"/>
                  <a:gd name="connsiteY0" fmla="*/ 554036 h 623888"/>
                  <a:gd name="connsiteX1" fmla="*/ 0 w 703911"/>
                  <a:gd name="connsiteY1" fmla="*/ 0 h 623888"/>
                  <a:gd name="connsiteX2" fmla="*/ 472278 w 703911"/>
                  <a:gd name="connsiteY2" fmla="*/ 0 h 623888"/>
                  <a:gd name="connsiteX3" fmla="*/ 701673 w 703911"/>
                  <a:gd name="connsiteY3" fmla="*/ 15082 h 623888"/>
                  <a:gd name="connsiteX4" fmla="*/ 580229 w 703911"/>
                  <a:gd name="connsiteY4" fmla="*/ 134146 h 623888"/>
                  <a:gd name="connsiteX5" fmla="*/ 549273 w 703911"/>
                  <a:gd name="connsiteY5" fmla="*/ 544511 h 623888"/>
                  <a:gd name="connsiteX6" fmla="*/ 469896 w 703911"/>
                  <a:gd name="connsiteY6" fmla="*/ 623888 h 623888"/>
                  <a:gd name="connsiteX7" fmla="*/ 152400 w 703911"/>
                  <a:gd name="connsiteY7" fmla="*/ 623888 h 623888"/>
                  <a:gd name="connsiteX8" fmla="*/ 58735 w 703911"/>
                  <a:gd name="connsiteY8" fmla="*/ 554036 h 623888"/>
                  <a:gd name="connsiteX0" fmla="*/ 58735 w 703911"/>
                  <a:gd name="connsiteY0" fmla="*/ 554036 h 623888"/>
                  <a:gd name="connsiteX1" fmla="*/ 0 w 703911"/>
                  <a:gd name="connsiteY1" fmla="*/ 0 h 623888"/>
                  <a:gd name="connsiteX2" fmla="*/ 472278 w 703911"/>
                  <a:gd name="connsiteY2" fmla="*/ 0 h 623888"/>
                  <a:gd name="connsiteX3" fmla="*/ 701673 w 703911"/>
                  <a:gd name="connsiteY3" fmla="*/ 15082 h 623888"/>
                  <a:gd name="connsiteX4" fmla="*/ 580229 w 703911"/>
                  <a:gd name="connsiteY4" fmla="*/ 134146 h 623888"/>
                  <a:gd name="connsiteX5" fmla="*/ 549273 w 703911"/>
                  <a:gd name="connsiteY5" fmla="*/ 544511 h 623888"/>
                  <a:gd name="connsiteX6" fmla="*/ 469896 w 703911"/>
                  <a:gd name="connsiteY6" fmla="*/ 623888 h 623888"/>
                  <a:gd name="connsiteX7" fmla="*/ 152400 w 703911"/>
                  <a:gd name="connsiteY7" fmla="*/ 623888 h 623888"/>
                  <a:gd name="connsiteX8" fmla="*/ 58735 w 703911"/>
                  <a:gd name="connsiteY8" fmla="*/ 554036 h 623888"/>
                  <a:gd name="connsiteX0" fmla="*/ 58735 w 703911"/>
                  <a:gd name="connsiteY0" fmla="*/ 554036 h 623888"/>
                  <a:gd name="connsiteX1" fmla="*/ 0 w 703911"/>
                  <a:gd name="connsiteY1" fmla="*/ 0 h 623888"/>
                  <a:gd name="connsiteX2" fmla="*/ 472278 w 703911"/>
                  <a:gd name="connsiteY2" fmla="*/ 0 h 623888"/>
                  <a:gd name="connsiteX3" fmla="*/ 701673 w 703911"/>
                  <a:gd name="connsiteY3" fmla="*/ 15082 h 623888"/>
                  <a:gd name="connsiteX4" fmla="*/ 580229 w 703911"/>
                  <a:gd name="connsiteY4" fmla="*/ 134146 h 623888"/>
                  <a:gd name="connsiteX5" fmla="*/ 549273 w 703911"/>
                  <a:gd name="connsiteY5" fmla="*/ 544511 h 623888"/>
                  <a:gd name="connsiteX6" fmla="*/ 469896 w 703911"/>
                  <a:gd name="connsiteY6" fmla="*/ 623888 h 623888"/>
                  <a:gd name="connsiteX7" fmla="*/ 152400 w 703911"/>
                  <a:gd name="connsiteY7" fmla="*/ 623888 h 623888"/>
                  <a:gd name="connsiteX8" fmla="*/ 58735 w 703911"/>
                  <a:gd name="connsiteY8" fmla="*/ 554036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911" h="623888">
                    <a:moveTo>
                      <a:pt x="58735" y="554036"/>
                    </a:moveTo>
                    <a:lnTo>
                      <a:pt x="0" y="0"/>
                    </a:lnTo>
                    <a:lnTo>
                      <a:pt x="472278" y="0"/>
                    </a:lnTo>
                    <a:cubicBezTo>
                      <a:pt x="535645" y="7276"/>
                      <a:pt x="683284" y="-8069"/>
                      <a:pt x="701673" y="15082"/>
                    </a:cubicBezTo>
                    <a:cubicBezTo>
                      <a:pt x="720062" y="38233"/>
                      <a:pt x="620313" y="83214"/>
                      <a:pt x="580229" y="134146"/>
                    </a:cubicBezTo>
                    <a:cubicBezTo>
                      <a:pt x="568323" y="290778"/>
                      <a:pt x="556417" y="387879"/>
                      <a:pt x="549273" y="544511"/>
                    </a:cubicBezTo>
                    <a:cubicBezTo>
                      <a:pt x="549273" y="588350"/>
                      <a:pt x="513735" y="623888"/>
                      <a:pt x="469896" y="623888"/>
                    </a:cubicBezTo>
                    <a:lnTo>
                      <a:pt x="152400" y="623888"/>
                    </a:lnTo>
                    <a:cubicBezTo>
                      <a:pt x="108561" y="623888"/>
                      <a:pt x="58735" y="597875"/>
                      <a:pt x="58735" y="554036"/>
                    </a:cubicBezTo>
                    <a:close/>
                  </a:path>
                </a:pathLst>
              </a:custGeom>
              <a:solidFill>
                <a:srgbClr val="BDE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6" name="Oval 9"/>
              <p:cNvSpPr/>
              <p:nvPr/>
            </p:nvSpPr>
            <p:spPr>
              <a:xfrm>
                <a:off x="4484179" y="3114555"/>
                <a:ext cx="218950" cy="533578"/>
              </a:xfrm>
              <a:custGeom>
                <a:avLst/>
                <a:gdLst>
                  <a:gd name="connsiteX0" fmla="*/ 0 w 214312"/>
                  <a:gd name="connsiteY0" fmla="*/ 255985 h 511969"/>
                  <a:gd name="connsiteX1" fmla="*/ 107156 w 214312"/>
                  <a:gd name="connsiteY1" fmla="*/ 0 h 511969"/>
                  <a:gd name="connsiteX2" fmla="*/ 214312 w 214312"/>
                  <a:gd name="connsiteY2" fmla="*/ 255985 h 511969"/>
                  <a:gd name="connsiteX3" fmla="*/ 107156 w 214312"/>
                  <a:gd name="connsiteY3" fmla="*/ 511970 h 511969"/>
                  <a:gd name="connsiteX4" fmla="*/ 0 w 214312"/>
                  <a:gd name="connsiteY4" fmla="*/ 255985 h 511969"/>
                  <a:gd name="connsiteX0" fmla="*/ 5191 w 219503"/>
                  <a:gd name="connsiteY0" fmla="*/ 266596 h 522581"/>
                  <a:gd name="connsiteX1" fmla="*/ 26622 w 219503"/>
                  <a:gd name="connsiteY1" fmla="*/ 70142 h 522581"/>
                  <a:gd name="connsiteX2" fmla="*/ 112347 w 219503"/>
                  <a:gd name="connsiteY2" fmla="*/ 10611 h 522581"/>
                  <a:gd name="connsiteX3" fmla="*/ 219503 w 219503"/>
                  <a:gd name="connsiteY3" fmla="*/ 266596 h 522581"/>
                  <a:gd name="connsiteX4" fmla="*/ 112347 w 219503"/>
                  <a:gd name="connsiteY4" fmla="*/ 522581 h 522581"/>
                  <a:gd name="connsiteX5" fmla="*/ 5191 w 219503"/>
                  <a:gd name="connsiteY5" fmla="*/ 266596 h 522581"/>
                  <a:gd name="connsiteX0" fmla="*/ 5191 w 222721"/>
                  <a:gd name="connsiteY0" fmla="*/ 256738 h 512723"/>
                  <a:gd name="connsiteX1" fmla="*/ 26622 w 222721"/>
                  <a:gd name="connsiteY1" fmla="*/ 60284 h 512723"/>
                  <a:gd name="connsiteX2" fmla="*/ 112347 w 222721"/>
                  <a:gd name="connsiteY2" fmla="*/ 753 h 512723"/>
                  <a:gd name="connsiteX3" fmla="*/ 200454 w 222721"/>
                  <a:gd name="connsiteY3" fmla="*/ 43616 h 512723"/>
                  <a:gd name="connsiteX4" fmla="*/ 219503 w 222721"/>
                  <a:gd name="connsiteY4" fmla="*/ 256738 h 512723"/>
                  <a:gd name="connsiteX5" fmla="*/ 112347 w 222721"/>
                  <a:gd name="connsiteY5" fmla="*/ 512723 h 512723"/>
                  <a:gd name="connsiteX6" fmla="*/ 5191 w 222721"/>
                  <a:gd name="connsiteY6" fmla="*/ 256738 h 512723"/>
                  <a:gd name="connsiteX0" fmla="*/ 5191 w 220697"/>
                  <a:gd name="connsiteY0" fmla="*/ 256738 h 525405"/>
                  <a:gd name="connsiteX1" fmla="*/ 26622 w 220697"/>
                  <a:gd name="connsiteY1" fmla="*/ 60284 h 525405"/>
                  <a:gd name="connsiteX2" fmla="*/ 112347 w 220697"/>
                  <a:gd name="connsiteY2" fmla="*/ 753 h 525405"/>
                  <a:gd name="connsiteX3" fmla="*/ 200454 w 220697"/>
                  <a:gd name="connsiteY3" fmla="*/ 43616 h 525405"/>
                  <a:gd name="connsiteX4" fmla="*/ 219503 w 220697"/>
                  <a:gd name="connsiteY4" fmla="*/ 256738 h 525405"/>
                  <a:gd name="connsiteX5" fmla="*/ 209979 w 220697"/>
                  <a:gd name="connsiteY5" fmla="*/ 462716 h 525405"/>
                  <a:gd name="connsiteX6" fmla="*/ 112347 w 220697"/>
                  <a:gd name="connsiteY6" fmla="*/ 512723 h 525405"/>
                  <a:gd name="connsiteX7" fmla="*/ 5191 w 220697"/>
                  <a:gd name="connsiteY7" fmla="*/ 256738 h 525405"/>
                  <a:gd name="connsiteX0" fmla="*/ 2728 w 218234"/>
                  <a:gd name="connsiteY0" fmla="*/ 256738 h 514814"/>
                  <a:gd name="connsiteX1" fmla="*/ 24159 w 218234"/>
                  <a:gd name="connsiteY1" fmla="*/ 60284 h 514814"/>
                  <a:gd name="connsiteX2" fmla="*/ 109884 w 218234"/>
                  <a:gd name="connsiteY2" fmla="*/ 753 h 514814"/>
                  <a:gd name="connsiteX3" fmla="*/ 197991 w 218234"/>
                  <a:gd name="connsiteY3" fmla="*/ 43616 h 514814"/>
                  <a:gd name="connsiteX4" fmla="*/ 217040 w 218234"/>
                  <a:gd name="connsiteY4" fmla="*/ 256738 h 514814"/>
                  <a:gd name="connsiteX5" fmla="*/ 207516 w 218234"/>
                  <a:gd name="connsiteY5" fmla="*/ 462716 h 514814"/>
                  <a:gd name="connsiteX6" fmla="*/ 109884 w 218234"/>
                  <a:gd name="connsiteY6" fmla="*/ 512723 h 514814"/>
                  <a:gd name="connsiteX7" fmla="*/ 12254 w 218234"/>
                  <a:gd name="connsiteY7" fmla="*/ 479384 h 514814"/>
                  <a:gd name="connsiteX8" fmla="*/ 2728 w 218234"/>
                  <a:gd name="connsiteY8" fmla="*/ 256738 h 514814"/>
                  <a:gd name="connsiteX0" fmla="*/ 2728 w 218234"/>
                  <a:gd name="connsiteY0" fmla="*/ 256738 h 534476"/>
                  <a:gd name="connsiteX1" fmla="*/ 24159 w 218234"/>
                  <a:gd name="connsiteY1" fmla="*/ 60284 h 534476"/>
                  <a:gd name="connsiteX2" fmla="*/ 109884 w 218234"/>
                  <a:gd name="connsiteY2" fmla="*/ 753 h 534476"/>
                  <a:gd name="connsiteX3" fmla="*/ 197991 w 218234"/>
                  <a:gd name="connsiteY3" fmla="*/ 43616 h 534476"/>
                  <a:gd name="connsiteX4" fmla="*/ 217040 w 218234"/>
                  <a:gd name="connsiteY4" fmla="*/ 256738 h 534476"/>
                  <a:gd name="connsiteX5" fmla="*/ 207516 w 218234"/>
                  <a:gd name="connsiteY5" fmla="*/ 462716 h 534476"/>
                  <a:gd name="connsiteX6" fmla="*/ 112265 w 218234"/>
                  <a:gd name="connsiteY6" fmla="*/ 534154 h 534476"/>
                  <a:gd name="connsiteX7" fmla="*/ 12254 w 218234"/>
                  <a:gd name="connsiteY7" fmla="*/ 479384 h 534476"/>
                  <a:gd name="connsiteX8" fmla="*/ 2728 w 218234"/>
                  <a:gd name="connsiteY8" fmla="*/ 256738 h 534476"/>
                  <a:gd name="connsiteX0" fmla="*/ 2728 w 219581"/>
                  <a:gd name="connsiteY0" fmla="*/ 256738 h 534275"/>
                  <a:gd name="connsiteX1" fmla="*/ 24159 w 219581"/>
                  <a:gd name="connsiteY1" fmla="*/ 60284 h 534275"/>
                  <a:gd name="connsiteX2" fmla="*/ 109884 w 219581"/>
                  <a:gd name="connsiteY2" fmla="*/ 753 h 534275"/>
                  <a:gd name="connsiteX3" fmla="*/ 197991 w 219581"/>
                  <a:gd name="connsiteY3" fmla="*/ 43616 h 534275"/>
                  <a:gd name="connsiteX4" fmla="*/ 217040 w 219581"/>
                  <a:gd name="connsiteY4" fmla="*/ 256738 h 534275"/>
                  <a:gd name="connsiteX5" fmla="*/ 209897 w 219581"/>
                  <a:gd name="connsiteY5" fmla="*/ 469860 h 534275"/>
                  <a:gd name="connsiteX6" fmla="*/ 112265 w 219581"/>
                  <a:gd name="connsiteY6" fmla="*/ 534154 h 534275"/>
                  <a:gd name="connsiteX7" fmla="*/ 12254 w 219581"/>
                  <a:gd name="connsiteY7" fmla="*/ 479384 h 534275"/>
                  <a:gd name="connsiteX8" fmla="*/ 2728 w 219581"/>
                  <a:gd name="connsiteY8" fmla="*/ 256738 h 534275"/>
                  <a:gd name="connsiteX0" fmla="*/ 2097 w 218950"/>
                  <a:gd name="connsiteY0" fmla="*/ 256041 h 533578"/>
                  <a:gd name="connsiteX1" fmla="*/ 14003 w 218950"/>
                  <a:gd name="connsiteY1" fmla="*/ 45299 h 533578"/>
                  <a:gd name="connsiteX2" fmla="*/ 109253 w 218950"/>
                  <a:gd name="connsiteY2" fmla="*/ 56 h 533578"/>
                  <a:gd name="connsiteX3" fmla="*/ 197360 w 218950"/>
                  <a:gd name="connsiteY3" fmla="*/ 42919 h 533578"/>
                  <a:gd name="connsiteX4" fmla="*/ 216409 w 218950"/>
                  <a:gd name="connsiteY4" fmla="*/ 256041 h 533578"/>
                  <a:gd name="connsiteX5" fmla="*/ 209266 w 218950"/>
                  <a:gd name="connsiteY5" fmla="*/ 469163 h 533578"/>
                  <a:gd name="connsiteX6" fmla="*/ 111634 w 218950"/>
                  <a:gd name="connsiteY6" fmla="*/ 533457 h 533578"/>
                  <a:gd name="connsiteX7" fmla="*/ 11623 w 218950"/>
                  <a:gd name="connsiteY7" fmla="*/ 478687 h 533578"/>
                  <a:gd name="connsiteX8" fmla="*/ 2097 w 218950"/>
                  <a:gd name="connsiteY8" fmla="*/ 256041 h 533578"/>
                  <a:gd name="connsiteX0" fmla="*/ 2097 w 218950"/>
                  <a:gd name="connsiteY0" fmla="*/ 256041 h 533578"/>
                  <a:gd name="connsiteX1" fmla="*/ 14003 w 218950"/>
                  <a:gd name="connsiteY1" fmla="*/ 45299 h 533578"/>
                  <a:gd name="connsiteX2" fmla="*/ 109253 w 218950"/>
                  <a:gd name="connsiteY2" fmla="*/ 56 h 533578"/>
                  <a:gd name="connsiteX3" fmla="*/ 197360 w 218950"/>
                  <a:gd name="connsiteY3" fmla="*/ 42919 h 533578"/>
                  <a:gd name="connsiteX4" fmla="*/ 216409 w 218950"/>
                  <a:gd name="connsiteY4" fmla="*/ 256041 h 533578"/>
                  <a:gd name="connsiteX5" fmla="*/ 209266 w 218950"/>
                  <a:gd name="connsiteY5" fmla="*/ 469163 h 533578"/>
                  <a:gd name="connsiteX6" fmla="*/ 111634 w 218950"/>
                  <a:gd name="connsiteY6" fmla="*/ 533457 h 533578"/>
                  <a:gd name="connsiteX7" fmla="*/ 11623 w 218950"/>
                  <a:gd name="connsiteY7" fmla="*/ 478687 h 533578"/>
                  <a:gd name="connsiteX8" fmla="*/ 2097 w 218950"/>
                  <a:gd name="connsiteY8" fmla="*/ 256041 h 533578"/>
                  <a:gd name="connsiteX0" fmla="*/ 2097 w 218950"/>
                  <a:gd name="connsiteY0" fmla="*/ 256041 h 533578"/>
                  <a:gd name="connsiteX1" fmla="*/ 14003 w 218950"/>
                  <a:gd name="connsiteY1" fmla="*/ 45299 h 533578"/>
                  <a:gd name="connsiteX2" fmla="*/ 109253 w 218950"/>
                  <a:gd name="connsiteY2" fmla="*/ 56 h 533578"/>
                  <a:gd name="connsiteX3" fmla="*/ 204504 w 218950"/>
                  <a:gd name="connsiteY3" fmla="*/ 42919 h 533578"/>
                  <a:gd name="connsiteX4" fmla="*/ 216409 w 218950"/>
                  <a:gd name="connsiteY4" fmla="*/ 256041 h 533578"/>
                  <a:gd name="connsiteX5" fmla="*/ 209266 w 218950"/>
                  <a:gd name="connsiteY5" fmla="*/ 469163 h 533578"/>
                  <a:gd name="connsiteX6" fmla="*/ 111634 w 218950"/>
                  <a:gd name="connsiteY6" fmla="*/ 533457 h 533578"/>
                  <a:gd name="connsiteX7" fmla="*/ 11623 w 218950"/>
                  <a:gd name="connsiteY7" fmla="*/ 478687 h 533578"/>
                  <a:gd name="connsiteX8" fmla="*/ 2097 w 218950"/>
                  <a:gd name="connsiteY8" fmla="*/ 256041 h 533578"/>
                  <a:gd name="connsiteX0" fmla="*/ 2097 w 218950"/>
                  <a:gd name="connsiteY0" fmla="*/ 256041 h 533578"/>
                  <a:gd name="connsiteX1" fmla="*/ 14003 w 218950"/>
                  <a:gd name="connsiteY1" fmla="*/ 45299 h 533578"/>
                  <a:gd name="connsiteX2" fmla="*/ 109253 w 218950"/>
                  <a:gd name="connsiteY2" fmla="*/ 56 h 533578"/>
                  <a:gd name="connsiteX3" fmla="*/ 204504 w 218950"/>
                  <a:gd name="connsiteY3" fmla="*/ 42919 h 533578"/>
                  <a:gd name="connsiteX4" fmla="*/ 216409 w 218950"/>
                  <a:gd name="connsiteY4" fmla="*/ 256041 h 533578"/>
                  <a:gd name="connsiteX5" fmla="*/ 209266 w 218950"/>
                  <a:gd name="connsiteY5" fmla="*/ 469163 h 533578"/>
                  <a:gd name="connsiteX6" fmla="*/ 111634 w 218950"/>
                  <a:gd name="connsiteY6" fmla="*/ 533457 h 533578"/>
                  <a:gd name="connsiteX7" fmla="*/ 11623 w 218950"/>
                  <a:gd name="connsiteY7" fmla="*/ 478687 h 533578"/>
                  <a:gd name="connsiteX8" fmla="*/ 2097 w 218950"/>
                  <a:gd name="connsiteY8" fmla="*/ 256041 h 53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950" h="533578">
                    <a:moveTo>
                      <a:pt x="2097" y="256041"/>
                    </a:moveTo>
                    <a:cubicBezTo>
                      <a:pt x="2494" y="183810"/>
                      <a:pt x="-3856" y="87963"/>
                      <a:pt x="14003" y="45299"/>
                    </a:cubicBezTo>
                    <a:cubicBezTo>
                      <a:pt x="31862" y="2635"/>
                      <a:pt x="77503" y="453"/>
                      <a:pt x="109253" y="56"/>
                    </a:cubicBezTo>
                    <a:cubicBezTo>
                      <a:pt x="141003" y="-341"/>
                      <a:pt x="186645" y="255"/>
                      <a:pt x="204504" y="42919"/>
                    </a:cubicBezTo>
                    <a:cubicBezTo>
                      <a:pt x="222363" y="85583"/>
                      <a:pt x="218393" y="196510"/>
                      <a:pt x="216409" y="256041"/>
                    </a:cubicBezTo>
                    <a:cubicBezTo>
                      <a:pt x="214425" y="315572"/>
                      <a:pt x="227125" y="426499"/>
                      <a:pt x="209266" y="469163"/>
                    </a:cubicBezTo>
                    <a:cubicBezTo>
                      <a:pt x="191407" y="511827"/>
                      <a:pt x="144574" y="531870"/>
                      <a:pt x="111634" y="533457"/>
                    </a:cubicBezTo>
                    <a:cubicBezTo>
                      <a:pt x="78694" y="535044"/>
                      <a:pt x="29482" y="521351"/>
                      <a:pt x="11623" y="478687"/>
                    </a:cubicBezTo>
                    <a:cubicBezTo>
                      <a:pt x="-6236" y="436023"/>
                      <a:pt x="1700" y="328272"/>
                      <a:pt x="2097" y="2560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67" name="Straight Connector 666"/>
              <p:cNvCxnSpPr/>
              <p:nvPr/>
            </p:nvCxnSpPr>
            <p:spPr>
              <a:xfrm>
                <a:off x="4540076" y="3200764"/>
                <a:ext cx="107156"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a:off x="4566865" y="3262676"/>
                <a:ext cx="53578"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a:off x="4540076" y="3319827"/>
                <a:ext cx="107156"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4566865" y="3381739"/>
                <a:ext cx="53578"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a:off x="4540076" y="3438889"/>
                <a:ext cx="107156"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a:off x="4566865" y="3500801"/>
                <a:ext cx="53578"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4540076" y="3565095"/>
                <a:ext cx="107156"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721696" y="3115334"/>
              <a:ext cx="8390599" cy="2713882"/>
              <a:chOff x="-721696" y="3115334"/>
              <a:chExt cx="8390599" cy="2713882"/>
            </a:xfrm>
          </p:grpSpPr>
          <p:sp>
            <p:nvSpPr>
              <p:cNvPr id="544" name="Rectangle 543"/>
              <p:cNvSpPr/>
              <p:nvPr/>
            </p:nvSpPr>
            <p:spPr>
              <a:xfrm>
                <a:off x="-175054" y="4078775"/>
                <a:ext cx="6930390" cy="1750441"/>
              </a:xfrm>
              <a:prstGeom prst="rect">
                <a:avLst/>
              </a:prstGeom>
              <a:noFill/>
              <a:ln w="206375" cap="sq">
                <a:solidFill>
                  <a:srgbClr val="B4B4B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7" name="Rectangle 63"/>
              <p:cNvSpPr/>
              <p:nvPr/>
            </p:nvSpPr>
            <p:spPr>
              <a:xfrm rot="21154528">
                <a:off x="-721696" y="3196357"/>
                <a:ext cx="8390599" cy="1480723"/>
              </a:xfrm>
              <a:custGeom>
                <a:avLst/>
                <a:gdLst>
                  <a:gd name="connsiteX0" fmla="*/ 0 w 8702151"/>
                  <a:gd name="connsiteY0" fmla="*/ 0 h 2059342"/>
                  <a:gd name="connsiteX1" fmla="*/ 8702151 w 8702151"/>
                  <a:gd name="connsiteY1" fmla="*/ 0 h 2059342"/>
                  <a:gd name="connsiteX2" fmla="*/ 8702151 w 8702151"/>
                  <a:gd name="connsiteY2" fmla="*/ 2059342 h 2059342"/>
                  <a:gd name="connsiteX3" fmla="*/ 0 w 8702151"/>
                  <a:gd name="connsiteY3" fmla="*/ 2059342 h 2059342"/>
                  <a:gd name="connsiteX4" fmla="*/ 0 w 8702151"/>
                  <a:gd name="connsiteY4" fmla="*/ 0 h 2059342"/>
                  <a:gd name="connsiteX0" fmla="*/ 0 w 9195338"/>
                  <a:gd name="connsiteY0" fmla="*/ 0 h 2113985"/>
                  <a:gd name="connsiteX1" fmla="*/ 9195338 w 9195338"/>
                  <a:gd name="connsiteY1" fmla="*/ 54643 h 2113985"/>
                  <a:gd name="connsiteX2" fmla="*/ 9195338 w 9195338"/>
                  <a:gd name="connsiteY2" fmla="*/ 2113985 h 2113985"/>
                  <a:gd name="connsiteX3" fmla="*/ 493187 w 9195338"/>
                  <a:gd name="connsiteY3" fmla="*/ 2113985 h 2113985"/>
                  <a:gd name="connsiteX4" fmla="*/ 0 w 9195338"/>
                  <a:gd name="connsiteY4" fmla="*/ 0 h 2113985"/>
                  <a:gd name="connsiteX0" fmla="*/ 0 w 9931806"/>
                  <a:gd name="connsiteY0" fmla="*/ 0 h 2113985"/>
                  <a:gd name="connsiteX1" fmla="*/ 9195338 w 9931806"/>
                  <a:gd name="connsiteY1" fmla="*/ 54643 h 2113985"/>
                  <a:gd name="connsiteX2" fmla="*/ 9931806 w 9931806"/>
                  <a:gd name="connsiteY2" fmla="*/ 2033647 h 2113985"/>
                  <a:gd name="connsiteX3" fmla="*/ 493187 w 9931806"/>
                  <a:gd name="connsiteY3" fmla="*/ 2113985 h 2113985"/>
                  <a:gd name="connsiteX4" fmla="*/ 0 w 9931806"/>
                  <a:gd name="connsiteY4" fmla="*/ 0 h 2113985"/>
                  <a:gd name="connsiteX0" fmla="*/ 0 w 10032483"/>
                  <a:gd name="connsiteY0" fmla="*/ 0 h 2113985"/>
                  <a:gd name="connsiteX1" fmla="*/ 9195338 w 10032483"/>
                  <a:gd name="connsiteY1" fmla="*/ 54643 h 2113985"/>
                  <a:gd name="connsiteX2" fmla="*/ 10032483 w 10032483"/>
                  <a:gd name="connsiteY2" fmla="*/ 1938890 h 2113985"/>
                  <a:gd name="connsiteX3" fmla="*/ 493187 w 10032483"/>
                  <a:gd name="connsiteY3" fmla="*/ 2113985 h 2113985"/>
                  <a:gd name="connsiteX4" fmla="*/ 0 w 10032483"/>
                  <a:gd name="connsiteY4" fmla="*/ 0 h 2113985"/>
                  <a:gd name="connsiteX0" fmla="*/ 0 w 10070244"/>
                  <a:gd name="connsiteY0" fmla="*/ 0 h 2113985"/>
                  <a:gd name="connsiteX1" fmla="*/ 9195338 w 10070244"/>
                  <a:gd name="connsiteY1" fmla="*/ 54643 h 2113985"/>
                  <a:gd name="connsiteX2" fmla="*/ 10070244 w 10070244"/>
                  <a:gd name="connsiteY2" fmla="*/ 1875152 h 2113985"/>
                  <a:gd name="connsiteX3" fmla="*/ 493187 w 10070244"/>
                  <a:gd name="connsiteY3" fmla="*/ 2113985 h 2113985"/>
                  <a:gd name="connsiteX4" fmla="*/ 0 w 10070244"/>
                  <a:gd name="connsiteY4" fmla="*/ 0 h 2113985"/>
                  <a:gd name="connsiteX0" fmla="*/ 0 w 9933123"/>
                  <a:gd name="connsiteY0" fmla="*/ 0 h 2113985"/>
                  <a:gd name="connsiteX1" fmla="*/ 9195338 w 9933123"/>
                  <a:gd name="connsiteY1" fmla="*/ 54643 h 2113985"/>
                  <a:gd name="connsiteX2" fmla="*/ 9933123 w 9933123"/>
                  <a:gd name="connsiteY2" fmla="*/ 1798369 h 2113985"/>
                  <a:gd name="connsiteX3" fmla="*/ 493187 w 9933123"/>
                  <a:gd name="connsiteY3" fmla="*/ 2113985 h 2113985"/>
                  <a:gd name="connsiteX4" fmla="*/ 0 w 9933123"/>
                  <a:gd name="connsiteY4" fmla="*/ 0 h 2113985"/>
                  <a:gd name="connsiteX0" fmla="*/ 0 w 9933123"/>
                  <a:gd name="connsiteY0" fmla="*/ 0 h 2113985"/>
                  <a:gd name="connsiteX1" fmla="*/ 9195338 w 9933123"/>
                  <a:gd name="connsiteY1" fmla="*/ 54643 h 2113985"/>
                  <a:gd name="connsiteX2" fmla="*/ 9933123 w 9933123"/>
                  <a:gd name="connsiteY2" fmla="*/ 1798369 h 2113985"/>
                  <a:gd name="connsiteX3" fmla="*/ 493187 w 9933123"/>
                  <a:gd name="connsiteY3" fmla="*/ 2113985 h 2113985"/>
                  <a:gd name="connsiteX4" fmla="*/ 0 w 9933123"/>
                  <a:gd name="connsiteY4" fmla="*/ 0 h 2113985"/>
                  <a:gd name="connsiteX0" fmla="*/ 0 w 9956196"/>
                  <a:gd name="connsiteY0" fmla="*/ 0 h 2113985"/>
                  <a:gd name="connsiteX1" fmla="*/ 9195338 w 9956196"/>
                  <a:gd name="connsiteY1" fmla="*/ 54643 h 2113985"/>
                  <a:gd name="connsiteX2" fmla="*/ 9956196 w 9956196"/>
                  <a:gd name="connsiteY2" fmla="*/ 1771953 h 2113985"/>
                  <a:gd name="connsiteX3" fmla="*/ 493187 w 9956196"/>
                  <a:gd name="connsiteY3" fmla="*/ 2113985 h 2113985"/>
                  <a:gd name="connsiteX4" fmla="*/ 0 w 9956196"/>
                  <a:gd name="connsiteY4" fmla="*/ 0 h 2113985"/>
                  <a:gd name="connsiteX0" fmla="*/ 0 w 9907968"/>
                  <a:gd name="connsiteY0" fmla="*/ 0 h 2113985"/>
                  <a:gd name="connsiteX1" fmla="*/ 9195338 w 9907968"/>
                  <a:gd name="connsiteY1" fmla="*/ 54643 h 2113985"/>
                  <a:gd name="connsiteX2" fmla="*/ 9907968 w 9907968"/>
                  <a:gd name="connsiteY2" fmla="*/ 1765649 h 2113985"/>
                  <a:gd name="connsiteX3" fmla="*/ 493187 w 9907968"/>
                  <a:gd name="connsiteY3" fmla="*/ 2113985 h 2113985"/>
                  <a:gd name="connsiteX4" fmla="*/ 0 w 9907968"/>
                  <a:gd name="connsiteY4" fmla="*/ 0 h 2113985"/>
                  <a:gd name="connsiteX0" fmla="*/ 0 w 9941948"/>
                  <a:gd name="connsiteY0" fmla="*/ 0 h 2113985"/>
                  <a:gd name="connsiteX1" fmla="*/ 9195338 w 9941948"/>
                  <a:gd name="connsiteY1" fmla="*/ 54643 h 2113985"/>
                  <a:gd name="connsiteX2" fmla="*/ 9941948 w 9941948"/>
                  <a:gd name="connsiteY2" fmla="*/ 1730848 h 2113985"/>
                  <a:gd name="connsiteX3" fmla="*/ 493187 w 9941948"/>
                  <a:gd name="connsiteY3" fmla="*/ 2113985 h 2113985"/>
                  <a:gd name="connsiteX4" fmla="*/ 0 w 9941948"/>
                  <a:gd name="connsiteY4" fmla="*/ 0 h 2113985"/>
                  <a:gd name="connsiteX0" fmla="*/ 0 w 9938167"/>
                  <a:gd name="connsiteY0" fmla="*/ 0 h 2113985"/>
                  <a:gd name="connsiteX1" fmla="*/ 9195338 w 9938167"/>
                  <a:gd name="connsiteY1" fmla="*/ 54643 h 2113985"/>
                  <a:gd name="connsiteX2" fmla="*/ 9938167 w 9938167"/>
                  <a:gd name="connsiteY2" fmla="*/ 1759785 h 2113985"/>
                  <a:gd name="connsiteX3" fmla="*/ 493187 w 9938167"/>
                  <a:gd name="connsiteY3" fmla="*/ 2113985 h 2113985"/>
                  <a:gd name="connsiteX4" fmla="*/ 0 w 9938167"/>
                  <a:gd name="connsiteY4" fmla="*/ 0 h 2113985"/>
                  <a:gd name="connsiteX0" fmla="*/ 0 w 9938167"/>
                  <a:gd name="connsiteY0" fmla="*/ 0 h 2113985"/>
                  <a:gd name="connsiteX1" fmla="*/ 8972228 w 9938167"/>
                  <a:gd name="connsiteY1" fmla="*/ 35296 h 2113985"/>
                  <a:gd name="connsiteX2" fmla="*/ 9938167 w 9938167"/>
                  <a:gd name="connsiteY2" fmla="*/ 1759785 h 2113985"/>
                  <a:gd name="connsiteX3" fmla="*/ 493187 w 9938167"/>
                  <a:gd name="connsiteY3" fmla="*/ 2113985 h 2113985"/>
                  <a:gd name="connsiteX4" fmla="*/ 0 w 9938167"/>
                  <a:gd name="connsiteY4" fmla="*/ 0 h 2113985"/>
                  <a:gd name="connsiteX0" fmla="*/ 0 w 10239703"/>
                  <a:gd name="connsiteY0" fmla="*/ 0 h 2133771"/>
                  <a:gd name="connsiteX1" fmla="*/ 9273764 w 10239703"/>
                  <a:gd name="connsiteY1" fmla="*/ 55082 h 2133771"/>
                  <a:gd name="connsiteX2" fmla="*/ 10239703 w 10239703"/>
                  <a:gd name="connsiteY2" fmla="*/ 1779571 h 2133771"/>
                  <a:gd name="connsiteX3" fmla="*/ 794723 w 10239703"/>
                  <a:gd name="connsiteY3" fmla="*/ 2133771 h 2133771"/>
                  <a:gd name="connsiteX4" fmla="*/ 0 w 10239703"/>
                  <a:gd name="connsiteY4" fmla="*/ 0 h 2133771"/>
                  <a:gd name="connsiteX0" fmla="*/ 0 w 10476680"/>
                  <a:gd name="connsiteY0" fmla="*/ 31673 h 2078689"/>
                  <a:gd name="connsiteX1" fmla="*/ 9510741 w 10476680"/>
                  <a:gd name="connsiteY1" fmla="*/ 0 h 2078689"/>
                  <a:gd name="connsiteX2" fmla="*/ 10476680 w 10476680"/>
                  <a:gd name="connsiteY2" fmla="*/ 1724489 h 2078689"/>
                  <a:gd name="connsiteX3" fmla="*/ 1031700 w 10476680"/>
                  <a:gd name="connsiteY3" fmla="*/ 2078689 h 2078689"/>
                  <a:gd name="connsiteX4" fmla="*/ 0 w 10476680"/>
                  <a:gd name="connsiteY4" fmla="*/ 31673 h 2078689"/>
                  <a:gd name="connsiteX0" fmla="*/ 0 w 10439359"/>
                  <a:gd name="connsiteY0" fmla="*/ 46360 h 2078689"/>
                  <a:gd name="connsiteX1" fmla="*/ 9473420 w 10439359"/>
                  <a:gd name="connsiteY1" fmla="*/ 0 h 2078689"/>
                  <a:gd name="connsiteX2" fmla="*/ 10439359 w 10439359"/>
                  <a:gd name="connsiteY2" fmla="*/ 1724489 h 2078689"/>
                  <a:gd name="connsiteX3" fmla="*/ 994379 w 10439359"/>
                  <a:gd name="connsiteY3" fmla="*/ 2078689 h 2078689"/>
                  <a:gd name="connsiteX4" fmla="*/ 0 w 10439359"/>
                  <a:gd name="connsiteY4" fmla="*/ 46360 h 2078689"/>
                  <a:gd name="connsiteX0" fmla="*/ 0 w 10410422"/>
                  <a:gd name="connsiteY0" fmla="*/ 50142 h 2078689"/>
                  <a:gd name="connsiteX1" fmla="*/ 9444483 w 10410422"/>
                  <a:gd name="connsiteY1" fmla="*/ 0 h 2078689"/>
                  <a:gd name="connsiteX2" fmla="*/ 10410422 w 10410422"/>
                  <a:gd name="connsiteY2" fmla="*/ 1724489 h 2078689"/>
                  <a:gd name="connsiteX3" fmla="*/ 965442 w 10410422"/>
                  <a:gd name="connsiteY3" fmla="*/ 2078689 h 2078689"/>
                  <a:gd name="connsiteX4" fmla="*/ 0 w 10410422"/>
                  <a:gd name="connsiteY4" fmla="*/ 50142 h 2078689"/>
                  <a:gd name="connsiteX0" fmla="*/ 0 w 10410422"/>
                  <a:gd name="connsiteY0" fmla="*/ 50142 h 2065700"/>
                  <a:gd name="connsiteX1" fmla="*/ 9444483 w 10410422"/>
                  <a:gd name="connsiteY1" fmla="*/ 0 h 2065700"/>
                  <a:gd name="connsiteX2" fmla="*/ 10410422 w 10410422"/>
                  <a:gd name="connsiteY2" fmla="*/ 1724489 h 2065700"/>
                  <a:gd name="connsiteX3" fmla="*/ 1016191 w 10410422"/>
                  <a:gd name="connsiteY3" fmla="*/ 2065700 h 2065700"/>
                  <a:gd name="connsiteX4" fmla="*/ 0 w 10410422"/>
                  <a:gd name="connsiteY4" fmla="*/ 50142 h 2065700"/>
                  <a:gd name="connsiteX0" fmla="*/ 0 w 10352987"/>
                  <a:gd name="connsiteY0" fmla="*/ 136131 h 2065700"/>
                  <a:gd name="connsiteX1" fmla="*/ 9387048 w 10352987"/>
                  <a:gd name="connsiteY1" fmla="*/ 0 h 2065700"/>
                  <a:gd name="connsiteX2" fmla="*/ 10352987 w 10352987"/>
                  <a:gd name="connsiteY2" fmla="*/ 1724489 h 2065700"/>
                  <a:gd name="connsiteX3" fmla="*/ 958756 w 10352987"/>
                  <a:gd name="connsiteY3" fmla="*/ 2065700 h 2065700"/>
                  <a:gd name="connsiteX4" fmla="*/ 0 w 10352987"/>
                  <a:gd name="connsiteY4" fmla="*/ 136131 h 2065700"/>
                  <a:gd name="connsiteX0" fmla="*/ 0 w 10262833"/>
                  <a:gd name="connsiteY0" fmla="*/ 196966 h 2065700"/>
                  <a:gd name="connsiteX1" fmla="*/ 9296894 w 10262833"/>
                  <a:gd name="connsiteY1" fmla="*/ 0 h 2065700"/>
                  <a:gd name="connsiteX2" fmla="*/ 10262833 w 10262833"/>
                  <a:gd name="connsiteY2" fmla="*/ 1724489 h 2065700"/>
                  <a:gd name="connsiteX3" fmla="*/ 868602 w 10262833"/>
                  <a:gd name="connsiteY3" fmla="*/ 2065700 h 2065700"/>
                  <a:gd name="connsiteX4" fmla="*/ 0 w 10262833"/>
                  <a:gd name="connsiteY4" fmla="*/ 196966 h 2065700"/>
                  <a:gd name="connsiteX0" fmla="*/ 0 w 10262833"/>
                  <a:gd name="connsiteY0" fmla="*/ 196966 h 2065700"/>
                  <a:gd name="connsiteX1" fmla="*/ 199674 w 10262833"/>
                  <a:gd name="connsiteY1" fmla="*/ 241406 h 2065700"/>
                  <a:gd name="connsiteX2" fmla="*/ 9296894 w 10262833"/>
                  <a:gd name="connsiteY2" fmla="*/ 0 h 2065700"/>
                  <a:gd name="connsiteX3" fmla="*/ 10262833 w 10262833"/>
                  <a:gd name="connsiteY3" fmla="*/ 1724489 h 2065700"/>
                  <a:gd name="connsiteX4" fmla="*/ 868602 w 10262833"/>
                  <a:gd name="connsiteY4" fmla="*/ 2065700 h 2065700"/>
                  <a:gd name="connsiteX5" fmla="*/ 0 w 10262833"/>
                  <a:gd name="connsiteY5" fmla="*/ 196966 h 2065700"/>
                  <a:gd name="connsiteX0" fmla="*/ 0 w 10262833"/>
                  <a:gd name="connsiteY0" fmla="*/ 196966 h 2049752"/>
                  <a:gd name="connsiteX1" fmla="*/ 199674 w 10262833"/>
                  <a:gd name="connsiteY1" fmla="*/ 241406 h 2049752"/>
                  <a:gd name="connsiteX2" fmla="*/ 9296894 w 10262833"/>
                  <a:gd name="connsiteY2" fmla="*/ 0 h 2049752"/>
                  <a:gd name="connsiteX3" fmla="*/ 10262833 w 10262833"/>
                  <a:gd name="connsiteY3" fmla="*/ 1724489 h 2049752"/>
                  <a:gd name="connsiteX4" fmla="*/ 821635 w 10262833"/>
                  <a:gd name="connsiteY4" fmla="*/ 2049752 h 2049752"/>
                  <a:gd name="connsiteX5" fmla="*/ 0 w 10262833"/>
                  <a:gd name="connsiteY5" fmla="*/ 196966 h 2049752"/>
                  <a:gd name="connsiteX0" fmla="*/ 0 w 10262833"/>
                  <a:gd name="connsiteY0" fmla="*/ 196966 h 2049752"/>
                  <a:gd name="connsiteX1" fmla="*/ 199674 w 10262833"/>
                  <a:gd name="connsiteY1" fmla="*/ 241406 h 2049752"/>
                  <a:gd name="connsiteX2" fmla="*/ 9296894 w 10262833"/>
                  <a:gd name="connsiteY2" fmla="*/ 0 h 2049752"/>
                  <a:gd name="connsiteX3" fmla="*/ 10262833 w 10262833"/>
                  <a:gd name="connsiteY3" fmla="*/ 1724489 h 2049752"/>
                  <a:gd name="connsiteX4" fmla="*/ 821635 w 10262833"/>
                  <a:gd name="connsiteY4" fmla="*/ 2049752 h 2049752"/>
                  <a:gd name="connsiteX5" fmla="*/ 0 w 10262833"/>
                  <a:gd name="connsiteY5" fmla="*/ 196966 h 2049752"/>
                  <a:gd name="connsiteX0" fmla="*/ 0 w 10262833"/>
                  <a:gd name="connsiteY0" fmla="*/ 196966 h 2049752"/>
                  <a:gd name="connsiteX1" fmla="*/ 199674 w 10262833"/>
                  <a:gd name="connsiteY1" fmla="*/ 241406 h 2049752"/>
                  <a:gd name="connsiteX2" fmla="*/ 9296894 w 10262833"/>
                  <a:gd name="connsiteY2" fmla="*/ 0 h 2049752"/>
                  <a:gd name="connsiteX3" fmla="*/ 10262833 w 10262833"/>
                  <a:gd name="connsiteY3" fmla="*/ 1724489 h 2049752"/>
                  <a:gd name="connsiteX4" fmla="*/ 821635 w 10262833"/>
                  <a:gd name="connsiteY4" fmla="*/ 2049752 h 2049752"/>
                  <a:gd name="connsiteX5" fmla="*/ 0 w 10262833"/>
                  <a:gd name="connsiteY5" fmla="*/ 196966 h 2049752"/>
                  <a:gd name="connsiteX0" fmla="*/ 0 w 10269136"/>
                  <a:gd name="connsiteY0" fmla="*/ 196966 h 2049752"/>
                  <a:gd name="connsiteX1" fmla="*/ 199674 w 10269136"/>
                  <a:gd name="connsiteY1" fmla="*/ 241406 h 2049752"/>
                  <a:gd name="connsiteX2" fmla="*/ 9296894 w 10269136"/>
                  <a:gd name="connsiteY2" fmla="*/ 0 h 2049752"/>
                  <a:gd name="connsiteX3" fmla="*/ 10269136 w 10269136"/>
                  <a:gd name="connsiteY3" fmla="*/ 1676261 h 2049752"/>
                  <a:gd name="connsiteX4" fmla="*/ 821635 w 10269136"/>
                  <a:gd name="connsiteY4" fmla="*/ 2049752 h 2049752"/>
                  <a:gd name="connsiteX5" fmla="*/ 0 w 10269136"/>
                  <a:gd name="connsiteY5" fmla="*/ 196966 h 2049752"/>
                  <a:gd name="connsiteX0" fmla="*/ 0 w 10253626"/>
                  <a:gd name="connsiteY0" fmla="*/ 196966 h 2049752"/>
                  <a:gd name="connsiteX1" fmla="*/ 199674 w 10253626"/>
                  <a:gd name="connsiteY1" fmla="*/ 241406 h 2049752"/>
                  <a:gd name="connsiteX2" fmla="*/ 9296894 w 10253626"/>
                  <a:gd name="connsiteY2" fmla="*/ 0 h 2049752"/>
                  <a:gd name="connsiteX3" fmla="*/ 10253626 w 10253626"/>
                  <a:gd name="connsiteY3" fmla="*/ 1644803 h 2049752"/>
                  <a:gd name="connsiteX4" fmla="*/ 821635 w 10253626"/>
                  <a:gd name="connsiteY4" fmla="*/ 2049752 h 2049752"/>
                  <a:gd name="connsiteX5" fmla="*/ 0 w 10253626"/>
                  <a:gd name="connsiteY5" fmla="*/ 196966 h 2049752"/>
                  <a:gd name="connsiteX0" fmla="*/ 0 w 10186106"/>
                  <a:gd name="connsiteY0" fmla="*/ 196966 h 2049752"/>
                  <a:gd name="connsiteX1" fmla="*/ 199674 w 10186106"/>
                  <a:gd name="connsiteY1" fmla="*/ 241406 h 2049752"/>
                  <a:gd name="connsiteX2" fmla="*/ 9296894 w 10186106"/>
                  <a:gd name="connsiteY2" fmla="*/ 0 h 2049752"/>
                  <a:gd name="connsiteX3" fmla="*/ 10186106 w 10186106"/>
                  <a:gd name="connsiteY3" fmla="*/ 1635979 h 2049752"/>
                  <a:gd name="connsiteX4" fmla="*/ 821635 w 10186106"/>
                  <a:gd name="connsiteY4" fmla="*/ 2049752 h 2049752"/>
                  <a:gd name="connsiteX5" fmla="*/ 0 w 10186106"/>
                  <a:gd name="connsiteY5" fmla="*/ 196966 h 2049752"/>
                  <a:gd name="connsiteX0" fmla="*/ 0 w 10225949"/>
                  <a:gd name="connsiteY0" fmla="*/ 196966 h 2049752"/>
                  <a:gd name="connsiteX1" fmla="*/ 199674 w 10225949"/>
                  <a:gd name="connsiteY1" fmla="*/ 241406 h 2049752"/>
                  <a:gd name="connsiteX2" fmla="*/ 9296894 w 10225949"/>
                  <a:gd name="connsiteY2" fmla="*/ 0 h 2049752"/>
                  <a:gd name="connsiteX3" fmla="*/ 10225949 w 10225949"/>
                  <a:gd name="connsiteY3" fmla="*/ 1631376 h 2049752"/>
                  <a:gd name="connsiteX4" fmla="*/ 821635 w 10225949"/>
                  <a:gd name="connsiteY4" fmla="*/ 2049752 h 2049752"/>
                  <a:gd name="connsiteX5" fmla="*/ 0 w 10225949"/>
                  <a:gd name="connsiteY5" fmla="*/ 196966 h 2049752"/>
                  <a:gd name="connsiteX0" fmla="*/ 0 w 10225949"/>
                  <a:gd name="connsiteY0" fmla="*/ 196966 h 2049752"/>
                  <a:gd name="connsiteX1" fmla="*/ 199674 w 10225949"/>
                  <a:gd name="connsiteY1" fmla="*/ 241406 h 2049752"/>
                  <a:gd name="connsiteX2" fmla="*/ 9296894 w 10225949"/>
                  <a:gd name="connsiteY2" fmla="*/ 0 h 2049752"/>
                  <a:gd name="connsiteX3" fmla="*/ 10225949 w 10225949"/>
                  <a:gd name="connsiteY3" fmla="*/ 1631376 h 2049752"/>
                  <a:gd name="connsiteX4" fmla="*/ 821635 w 10225949"/>
                  <a:gd name="connsiteY4" fmla="*/ 2049752 h 2049752"/>
                  <a:gd name="connsiteX5" fmla="*/ 0 w 10225949"/>
                  <a:gd name="connsiteY5" fmla="*/ 196966 h 2049752"/>
                  <a:gd name="connsiteX0" fmla="*/ 0 w 10229731"/>
                  <a:gd name="connsiteY0" fmla="*/ 196966 h 2049752"/>
                  <a:gd name="connsiteX1" fmla="*/ 199674 w 10229731"/>
                  <a:gd name="connsiteY1" fmla="*/ 241406 h 2049752"/>
                  <a:gd name="connsiteX2" fmla="*/ 9296894 w 10229731"/>
                  <a:gd name="connsiteY2" fmla="*/ 0 h 2049752"/>
                  <a:gd name="connsiteX3" fmla="*/ 10229731 w 10229731"/>
                  <a:gd name="connsiteY3" fmla="*/ 1602439 h 2049752"/>
                  <a:gd name="connsiteX4" fmla="*/ 821635 w 10229731"/>
                  <a:gd name="connsiteY4" fmla="*/ 2049752 h 2049752"/>
                  <a:gd name="connsiteX5" fmla="*/ 0 w 10229731"/>
                  <a:gd name="connsiteY5" fmla="*/ 196966 h 2049752"/>
                  <a:gd name="connsiteX0" fmla="*/ 0 w 10221346"/>
                  <a:gd name="connsiteY0" fmla="*/ 196966 h 2049752"/>
                  <a:gd name="connsiteX1" fmla="*/ 199674 w 10221346"/>
                  <a:gd name="connsiteY1" fmla="*/ 241406 h 2049752"/>
                  <a:gd name="connsiteX2" fmla="*/ 9296894 w 10221346"/>
                  <a:gd name="connsiteY2" fmla="*/ 0 h 2049752"/>
                  <a:gd name="connsiteX3" fmla="*/ 10221346 w 10221346"/>
                  <a:gd name="connsiteY3" fmla="*/ 1591533 h 2049752"/>
                  <a:gd name="connsiteX4" fmla="*/ 821635 w 10221346"/>
                  <a:gd name="connsiteY4" fmla="*/ 2049752 h 2049752"/>
                  <a:gd name="connsiteX5" fmla="*/ 0 w 10221346"/>
                  <a:gd name="connsiteY5" fmla="*/ 196966 h 2049752"/>
                  <a:gd name="connsiteX0" fmla="*/ 0 w 10221346"/>
                  <a:gd name="connsiteY0" fmla="*/ 205790 h 2058576"/>
                  <a:gd name="connsiteX1" fmla="*/ 199674 w 10221346"/>
                  <a:gd name="connsiteY1" fmla="*/ 250230 h 2058576"/>
                  <a:gd name="connsiteX2" fmla="*/ 9229374 w 10221346"/>
                  <a:gd name="connsiteY2" fmla="*/ 0 h 2058576"/>
                  <a:gd name="connsiteX3" fmla="*/ 10221346 w 10221346"/>
                  <a:gd name="connsiteY3" fmla="*/ 1600357 h 2058576"/>
                  <a:gd name="connsiteX4" fmla="*/ 821635 w 10221346"/>
                  <a:gd name="connsiteY4" fmla="*/ 2058576 h 2058576"/>
                  <a:gd name="connsiteX5" fmla="*/ 0 w 10221346"/>
                  <a:gd name="connsiteY5" fmla="*/ 205790 h 2058576"/>
                  <a:gd name="connsiteX0" fmla="*/ 0 w 10221346"/>
                  <a:gd name="connsiteY0" fmla="*/ 194941 h 2047727"/>
                  <a:gd name="connsiteX1" fmla="*/ 199674 w 10221346"/>
                  <a:gd name="connsiteY1" fmla="*/ 239381 h 2047727"/>
                  <a:gd name="connsiteX2" fmla="*/ 9012128 w 10221346"/>
                  <a:gd name="connsiteY2" fmla="*/ 0 h 2047727"/>
                  <a:gd name="connsiteX3" fmla="*/ 10221346 w 10221346"/>
                  <a:gd name="connsiteY3" fmla="*/ 1589508 h 2047727"/>
                  <a:gd name="connsiteX4" fmla="*/ 821635 w 10221346"/>
                  <a:gd name="connsiteY4" fmla="*/ 2047727 h 2047727"/>
                  <a:gd name="connsiteX5" fmla="*/ 0 w 10221346"/>
                  <a:gd name="connsiteY5" fmla="*/ 194941 h 2047727"/>
                  <a:gd name="connsiteX0" fmla="*/ 0 w 10221346"/>
                  <a:gd name="connsiteY0" fmla="*/ 203822 h 2056608"/>
                  <a:gd name="connsiteX1" fmla="*/ 199674 w 10221346"/>
                  <a:gd name="connsiteY1" fmla="*/ 248262 h 2056608"/>
                  <a:gd name="connsiteX2" fmla="*/ 8718977 w 10221346"/>
                  <a:gd name="connsiteY2" fmla="*/ 0 h 2056608"/>
                  <a:gd name="connsiteX3" fmla="*/ 10221346 w 10221346"/>
                  <a:gd name="connsiteY3" fmla="*/ 1598389 h 2056608"/>
                  <a:gd name="connsiteX4" fmla="*/ 821635 w 10221346"/>
                  <a:gd name="connsiteY4" fmla="*/ 2056608 h 2056608"/>
                  <a:gd name="connsiteX5" fmla="*/ 0 w 10221346"/>
                  <a:gd name="connsiteY5" fmla="*/ 203822 h 2056608"/>
                  <a:gd name="connsiteX0" fmla="*/ 621961 w 10021672"/>
                  <a:gd name="connsiteY0" fmla="*/ 2056608 h 2056608"/>
                  <a:gd name="connsiteX1" fmla="*/ 0 w 10021672"/>
                  <a:gd name="connsiteY1" fmla="*/ 248262 h 2056608"/>
                  <a:gd name="connsiteX2" fmla="*/ 8519303 w 10021672"/>
                  <a:gd name="connsiteY2" fmla="*/ 0 h 2056608"/>
                  <a:gd name="connsiteX3" fmla="*/ 10021672 w 10021672"/>
                  <a:gd name="connsiteY3" fmla="*/ 1598389 h 2056608"/>
                  <a:gd name="connsiteX4" fmla="*/ 621961 w 10021672"/>
                  <a:gd name="connsiteY4" fmla="*/ 2056608 h 2056608"/>
                  <a:gd name="connsiteX0" fmla="*/ 731461 w 10131172"/>
                  <a:gd name="connsiteY0" fmla="*/ 2056608 h 2056608"/>
                  <a:gd name="connsiteX1" fmla="*/ 0 w 10131172"/>
                  <a:gd name="connsiteY1" fmla="*/ 410537 h 2056608"/>
                  <a:gd name="connsiteX2" fmla="*/ 8628803 w 10131172"/>
                  <a:gd name="connsiteY2" fmla="*/ 0 h 2056608"/>
                  <a:gd name="connsiteX3" fmla="*/ 10131172 w 10131172"/>
                  <a:gd name="connsiteY3" fmla="*/ 1598389 h 2056608"/>
                  <a:gd name="connsiteX4" fmla="*/ 731461 w 10131172"/>
                  <a:gd name="connsiteY4" fmla="*/ 2056608 h 2056608"/>
                  <a:gd name="connsiteX0" fmla="*/ 658956 w 10058667"/>
                  <a:gd name="connsiteY0" fmla="*/ 2056608 h 2056608"/>
                  <a:gd name="connsiteX1" fmla="*/ 0 w 10058667"/>
                  <a:gd name="connsiteY1" fmla="*/ 606410 h 2056608"/>
                  <a:gd name="connsiteX2" fmla="*/ 8556298 w 10058667"/>
                  <a:gd name="connsiteY2" fmla="*/ 0 h 2056608"/>
                  <a:gd name="connsiteX3" fmla="*/ 10058667 w 10058667"/>
                  <a:gd name="connsiteY3" fmla="*/ 1598389 h 2056608"/>
                  <a:gd name="connsiteX4" fmla="*/ 658956 w 10058667"/>
                  <a:gd name="connsiteY4" fmla="*/ 2056608 h 2056608"/>
                  <a:gd name="connsiteX0" fmla="*/ 599056 w 9998767"/>
                  <a:gd name="connsiteY0" fmla="*/ 2056608 h 2056608"/>
                  <a:gd name="connsiteX1" fmla="*/ 0 w 9998767"/>
                  <a:gd name="connsiteY1" fmla="*/ 898739 h 2056608"/>
                  <a:gd name="connsiteX2" fmla="*/ 8496398 w 9998767"/>
                  <a:gd name="connsiteY2" fmla="*/ 0 h 2056608"/>
                  <a:gd name="connsiteX3" fmla="*/ 9998767 w 9998767"/>
                  <a:gd name="connsiteY3" fmla="*/ 1598389 h 2056608"/>
                  <a:gd name="connsiteX4" fmla="*/ 599056 w 9998767"/>
                  <a:gd name="connsiteY4" fmla="*/ 2056608 h 2056608"/>
                  <a:gd name="connsiteX0" fmla="*/ 459852 w 9859563"/>
                  <a:gd name="connsiteY0" fmla="*/ 2056608 h 2056608"/>
                  <a:gd name="connsiteX1" fmla="*/ 0 w 9859563"/>
                  <a:gd name="connsiteY1" fmla="*/ 1034656 h 2056608"/>
                  <a:gd name="connsiteX2" fmla="*/ 8357194 w 9859563"/>
                  <a:gd name="connsiteY2" fmla="*/ 0 h 2056608"/>
                  <a:gd name="connsiteX3" fmla="*/ 9859563 w 9859563"/>
                  <a:gd name="connsiteY3" fmla="*/ 1598389 h 2056608"/>
                  <a:gd name="connsiteX4" fmla="*/ 459852 w 9859563"/>
                  <a:gd name="connsiteY4" fmla="*/ 2056608 h 2056608"/>
                  <a:gd name="connsiteX0" fmla="*/ 388933 w 9788644"/>
                  <a:gd name="connsiteY0" fmla="*/ 2056608 h 2056608"/>
                  <a:gd name="connsiteX1" fmla="*/ 0 w 9788644"/>
                  <a:gd name="connsiteY1" fmla="*/ 867337 h 2056608"/>
                  <a:gd name="connsiteX2" fmla="*/ 8286275 w 9788644"/>
                  <a:gd name="connsiteY2" fmla="*/ 0 h 2056608"/>
                  <a:gd name="connsiteX3" fmla="*/ 9788644 w 9788644"/>
                  <a:gd name="connsiteY3" fmla="*/ 1598389 h 2056608"/>
                  <a:gd name="connsiteX4" fmla="*/ 388933 w 9788644"/>
                  <a:gd name="connsiteY4" fmla="*/ 2056608 h 2056608"/>
                  <a:gd name="connsiteX0" fmla="*/ 543263 w 9942974"/>
                  <a:gd name="connsiteY0" fmla="*/ 2056608 h 2056608"/>
                  <a:gd name="connsiteX1" fmla="*/ 0 w 9942974"/>
                  <a:gd name="connsiteY1" fmla="*/ 847167 h 2056608"/>
                  <a:gd name="connsiteX2" fmla="*/ 8440605 w 9942974"/>
                  <a:gd name="connsiteY2" fmla="*/ 0 h 2056608"/>
                  <a:gd name="connsiteX3" fmla="*/ 9942974 w 9942974"/>
                  <a:gd name="connsiteY3" fmla="*/ 1598389 h 2056608"/>
                  <a:gd name="connsiteX4" fmla="*/ 543263 w 9942974"/>
                  <a:gd name="connsiteY4" fmla="*/ 2056608 h 2056608"/>
                  <a:gd name="connsiteX0" fmla="*/ 543263 w 9942974"/>
                  <a:gd name="connsiteY0" fmla="*/ 1956370 h 1956370"/>
                  <a:gd name="connsiteX1" fmla="*/ 0 w 9942974"/>
                  <a:gd name="connsiteY1" fmla="*/ 746929 h 1956370"/>
                  <a:gd name="connsiteX2" fmla="*/ 8456936 w 9942974"/>
                  <a:gd name="connsiteY2" fmla="*/ 0 h 1956370"/>
                  <a:gd name="connsiteX3" fmla="*/ 9942974 w 9942974"/>
                  <a:gd name="connsiteY3" fmla="*/ 1498151 h 1956370"/>
                  <a:gd name="connsiteX4" fmla="*/ 543263 w 9942974"/>
                  <a:gd name="connsiteY4" fmla="*/ 1956370 h 1956370"/>
                  <a:gd name="connsiteX0" fmla="*/ 543263 w 9942974"/>
                  <a:gd name="connsiteY0" fmla="*/ 1853610 h 1853610"/>
                  <a:gd name="connsiteX1" fmla="*/ 0 w 9942974"/>
                  <a:gd name="connsiteY1" fmla="*/ 644169 h 1853610"/>
                  <a:gd name="connsiteX2" fmla="*/ 8492558 w 9942974"/>
                  <a:gd name="connsiteY2" fmla="*/ 0 h 1853610"/>
                  <a:gd name="connsiteX3" fmla="*/ 9942974 w 9942974"/>
                  <a:gd name="connsiteY3" fmla="*/ 1395391 h 1853610"/>
                  <a:gd name="connsiteX4" fmla="*/ 543263 w 9942974"/>
                  <a:gd name="connsiteY4" fmla="*/ 1853610 h 1853610"/>
                  <a:gd name="connsiteX0" fmla="*/ 543263 w 9942974"/>
                  <a:gd name="connsiteY0" fmla="*/ 1778527 h 1778527"/>
                  <a:gd name="connsiteX1" fmla="*/ 0 w 9942974"/>
                  <a:gd name="connsiteY1" fmla="*/ 569086 h 1778527"/>
                  <a:gd name="connsiteX2" fmla="*/ 8541608 w 9942974"/>
                  <a:gd name="connsiteY2" fmla="*/ 0 h 1778527"/>
                  <a:gd name="connsiteX3" fmla="*/ 9942974 w 9942974"/>
                  <a:gd name="connsiteY3" fmla="*/ 1320308 h 1778527"/>
                  <a:gd name="connsiteX4" fmla="*/ 543263 w 9942974"/>
                  <a:gd name="connsiteY4" fmla="*/ 1778527 h 1778527"/>
                  <a:gd name="connsiteX0" fmla="*/ 543263 w 9818020"/>
                  <a:gd name="connsiteY0" fmla="*/ 1778527 h 1778527"/>
                  <a:gd name="connsiteX1" fmla="*/ 0 w 9818020"/>
                  <a:gd name="connsiteY1" fmla="*/ 569086 h 1778527"/>
                  <a:gd name="connsiteX2" fmla="*/ 8541608 w 9818020"/>
                  <a:gd name="connsiteY2" fmla="*/ 0 h 1778527"/>
                  <a:gd name="connsiteX3" fmla="*/ 9818020 w 9818020"/>
                  <a:gd name="connsiteY3" fmla="*/ 1225496 h 1778527"/>
                  <a:gd name="connsiteX4" fmla="*/ 543263 w 9818020"/>
                  <a:gd name="connsiteY4" fmla="*/ 1778527 h 1778527"/>
                  <a:gd name="connsiteX0" fmla="*/ 543263 w 9782398"/>
                  <a:gd name="connsiteY0" fmla="*/ 1778527 h 1778527"/>
                  <a:gd name="connsiteX1" fmla="*/ 0 w 9782398"/>
                  <a:gd name="connsiteY1" fmla="*/ 569086 h 1778527"/>
                  <a:gd name="connsiteX2" fmla="*/ 8541608 w 9782398"/>
                  <a:gd name="connsiteY2" fmla="*/ 0 h 1778527"/>
                  <a:gd name="connsiteX3" fmla="*/ 9782398 w 9782398"/>
                  <a:gd name="connsiteY3" fmla="*/ 1122736 h 1778527"/>
                  <a:gd name="connsiteX4" fmla="*/ 543263 w 9782398"/>
                  <a:gd name="connsiteY4" fmla="*/ 1778527 h 1778527"/>
                  <a:gd name="connsiteX0" fmla="*/ 543263 w 9797910"/>
                  <a:gd name="connsiteY0" fmla="*/ 1778527 h 1778527"/>
                  <a:gd name="connsiteX1" fmla="*/ 0 w 9797910"/>
                  <a:gd name="connsiteY1" fmla="*/ 569086 h 1778527"/>
                  <a:gd name="connsiteX2" fmla="*/ 8541608 w 9797910"/>
                  <a:gd name="connsiteY2" fmla="*/ 0 h 1778527"/>
                  <a:gd name="connsiteX3" fmla="*/ 9797910 w 9797910"/>
                  <a:gd name="connsiteY3" fmla="*/ 1154194 h 1778527"/>
                  <a:gd name="connsiteX4" fmla="*/ 543263 w 9797910"/>
                  <a:gd name="connsiteY4" fmla="*/ 1778527 h 1778527"/>
                  <a:gd name="connsiteX0" fmla="*/ 616646 w 9871293"/>
                  <a:gd name="connsiteY0" fmla="*/ 1778527 h 1778527"/>
                  <a:gd name="connsiteX1" fmla="*/ 0 w 9871293"/>
                  <a:gd name="connsiteY1" fmla="*/ 530064 h 1778527"/>
                  <a:gd name="connsiteX2" fmla="*/ 8614991 w 9871293"/>
                  <a:gd name="connsiteY2" fmla="*/ 0 h 1778527"/>
                  <a:gd name="connsiteX3" fmla="*/ 9871293 w 9871293"/>
                  <a:gd name="connsiteY3" fmla="*/ 1154194 h 1778527"/>
                  <a:gd name="connsiteX4" fmla="*/ 616646 w 9871293"/>
                  <a:gd name="connsiteY4" fmla="*/ 1778527 h 1778527"/>
                  <a:gd name="connsiteX0" fmla="*/ 562553 w 9871293"/>
                  <a:gd name="connsiteY0" fmla="*/ 1742027 h 1742027"/>
                  <a:gd name="connsiteX1" fmla="*/ 0 w 9871293"/>
                  <a:gd name="connsiteY1" fmla="*/ 530064 h 1742027"/>
                  <a:gd name="connsiteX2" fmla="*/ 8614991 w 9871293"/>
                  <a:gd name="connsiteY2" fmla="*/ 0 h 1742027"/>
                  <a:gd name="connsiteX3" fmla="*/ 9871293 w 9871293"/>
                  <a:gd name="connsiteY3" fmla="*/ 1154194 h 1742027"/>
                  <a:gd name="connsiteX4" fmla="*/ 562553 w 9871293"/>
                  <a:gd name="connsiteY4" fmla="*/ 1742027 h 174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1293" h="1742027">
                    <a:moveTo>
                      <a:pt x="562553" y="1742027"/>
                    </a:moveTo>
                    <a:lnTo>
                      <a:pt x="0" y="530064"/>
                    </a:lnTo>
                    <a:lnTo>
                      <a:pt x="8614991" y="0"/>
                    </a:lnTo>
                    <a:lnTo>
                      <a:pt x="9871293" y="1154194"/>
                    </a:lnTo>
                    <a:lnTo>
                      <a:pt x="562553" y="1742027"/>
                    </a:lnTo>
                    <a:close/>
                  </a:path>
                </a:pathLst>
              </a:custGeom>
              <a:blipFill>
                <a:blip r:embed="rId8"/>
                <a:stretch>
                  <a:fillRect/>
                </a:stretch>
              </a:blipFill>
              <a:ln>
                <a:solidFill>
                  <a:srgbClr val="C0C0C0"/>
                </a:solidFill>
              </a:ln>
              <a:scene3d>
                <a:camera prst="isometricOffAxis2Top"/>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60" name="Group 559"/>
              <p:cNvGrpSpPr/>
              <p:nvPr/>
            </p:nvGrpSpPr>
            <p:grpSpPr>
              <a:xfrm>
                <a:off x="4633073" y="3115334"/>
                <a:ext cx="968266" cy="1112347"/>
                <a:chOff x="1526551" y="2046904"/>
                <a:chExt cx="1139136" cy="1308644"/>
              </a:xfrm>
              <a:scene3d>
                <a:camera prst="isometricBottomDown"/>
                <a:lightRig rig="threePt" dir="t"/>
              </a:scene3d>
            </p:grpSpPr>
            <p:sp>
              <p:nvSpPr>
                <p:cNvPr id="561" name="Freeform: Shape 156"/>
                <p:cNvSpPr/>
                <p:nvPr/>
              </p:nvSpPr>
              <p:spPr>
                <a:xfrm>
                  <a:off x="1526551" y="3148155"/>
                  <a:ext cx="192634" cy="207393"/>
                </a:xfrm>
                <a:custGeom>
                  <a:avLst/>
                  <a:gdLst>
                    <a:gd name="connsiteX0" fmla="*/ 151359 w 192634"/>
                    <a:gd name="connsiteY0" fmla="*/ 0 h 207393"/>
                    <a:gd name="connsiteX1" fmla="*/ 2134 w 192634"/>
                    <a:gd name="connsiteY1" fmla="*/ 107950 h 207393"/>
                    <a:gd name="connsiteX2" fmla="*/ 71984 w 192634"/>
                    <a:gd name="connsiteY2" fmla="*/ 206375 h 207393"/>
                    <a:gd name="connsiteX3" fmla="*/ 192634 w 192634"/>
                    <a:gd name="connsiteY3" fmla="*/ 44450 h 207393"/>
                  </a:gdLst>
                  <a:ahLst/>
                  <a:cxnLst>
                    <a:cxn ang="0">
                      <a:pos x="connsiteX0" y="connsiteY0"/>
                    </a:cxn>
                    <a:cxn ang="0">
                      <a:pos x="connsiteX1" y="connsiteY1"/>
                    </a:cxn>
                    <a:cxn ang="0">
                      <a:pos x="connsiteX2" y="connsiteY2"/>
                    </a:cxn>
                    <a:cxn ang="0">
                      <a:pos x="connsiteX3" y="connsiteY3"/>
                    </a:cxn>
                  </a:cxnLst>
                  <a:rect l="l" t="t" r="r" b="b"/>
                  <a:pathLst>
                    <a:path w="192634" h="207393">
                      <a:moveTo>
                        <a:pt x="151359" y="0"/>
                      </a:moveTo>
                      <a:cubicBezTo>
                        <a:pt x="83361" y="36777"/>
                        <a:pt x="15363" y="73554"/>
                        <a:pt x="2134" y="107950"/>
                      </a:cubicBezTo>
                      <a:cubicBezTo>
                        <a:pt x="-11095" y="142346"/>
                        <a:pt x="40234" y="216958"/>
                        <a:pt x="71984" y="206375"/>
                      </a:cubicBezTo>
                      <a:cubicBezTo>
                        <a:pt x="103734" y="195792"/>
                        <a:pt x="148184" y="120121"/>
                        <a:pt x="192634" y="44450"/>
                      </a:cubicBezTo>
                    </a:path>
                  </a:pathLst>
                </a:custGeom>
                <a:noFill/>
                <a:ln w="50800">
                  <a:solidFill>
                    <a:srgbClr val="9F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2" name="Oval 28"/>
                <p:cNvSpPr/>
                <p:nvPr/>
              </p:nvSpPr>
              <p:spPr>
                <a:xfrm>
                  <a:off x="1622868" y="2046904"/>
                  <a:ext cx="1042819" cy="1222986"/>
                </a:xfrm>
                <a:custGeom>
                  <a:avLst/>
                  <a:gdLst>
                    <a:gd name="connsiteX0" fmla="*/ 0 w 1045368"/>
                    <a:gd name="connsiteY0" fmla="*/ 765175 h 1530350"/>
                    <a:gd name="connsiteX1" fmla="*/ 522684 w 1045368"/>
                    <a:gd name="connsiteY1" fmla="*/ 0 h 1530350"/>
                    <a:gd name="connsiteX2" fmla="*/ 1045368 w 1045368"/>
                    <a:gd name="connsiteY2" fmla="*/ 765175 h 1530350"/>
                    <a:gd name="connsiteX3" fmla="*/ 522684 w 1045368"/>
                    <a:gd name="connsiteY3" fmla="*/ 1530350 h 1530350"/>
                    <a:gd name="connsiteX4" fmla="*/ 0 w 1045368"/>
                    <a:gd name="connsiteY4" fmla="*/ 765175 h 1530350"/>
                    <a:gd name="connsiteX0" fmla="*/ 3 w 1045371"/>
                    <a:gd name="connsiteY0" fmla="*/ 765175 h 1244600"/>
                    <a:gd name="connsiteX1" fmla="*/ 522687 w 1045371"/>
                    <a:gd name="connsiteY1" fmla="*/ 0 h 1244600"/>
                    <a:gd name="connsiteX2" fmla="*/ 1045371 w 1045371"/>
                    <a:gd name="connsiteY2" fmla="*/ 765175 h 1244600"/>
                    <a:gd name="connsiteX3" fmla="*/ 516337 w 1045371"/>
                    <a:gd name="connsiteY3" fmla="*/ 1244600 h 1244600"/>
                    <a:gd name="connsiteX4" fmla="*/ 3 w 1045371"/>
                    <a:gd name="connsiteY4" fmla="*/ 765175 h 1244600"/>
                    <a:gd name="connsiteX0" fmla="*/ 86 w 1045454"/>
                    <a:gd name="connsiteY0" fmla="*/ 765175 h 1193800"/>
                    <a:gd name="connsiteX1" fmla="*/ 522770 w 1045454"/>
                    <a:gd name="connsiteY1" fmla="*/ 0 h 1193800"/>
                    <a:gd name="connsiteX2" fmla="*/ 1045454 w 1045454"/>
                    <a:gd name="connsiteY2" fmla="*/ 765175 h 1193800"/>
                    <a:gd name="connsiteX3" fmla="*/ 554520 w 1045454"/>
                    <a:gd name="connsiteY3" fmla="*/ 1193800 h 1193800"/>
                    <a:gd name="connsiteX4" fmla="*/ 86 w 1045454"/>
                    <a:gd name="connsiteY4" fmla="*/ 765175 h 1193800"/>
                    <a:gd name="connsiteX0" fmla="*/ 86 w 1065349"/>
                    <a:gd name="connsiteY0" fmla="*/ 765175 h 1237473"/>
                    <a:gd name="connsiteX1" fmla="*/ 522770 w 1065349"/>
                    <a:gd name="connsiteY1" fmla="*/ 0 h 1237473"/>
                    <a:gd name="connsiteX2" fmla="*/ 1045454 w 1065349"/>
                    <a:gd name="connsiteY2" fmla="*/ 765175 h 1237473"/>
                    <a:gd name="connsiteX3" fmla="*/ 931155 w 1065349"/>
                    <a:gd name="connsiteY3" fmla="*/ 1174750 h 1237473"/>
                    <a:gd name="connsiteX4" fmla="*/ 554520 w 1065349"/>
                    <a:gd name="connsiteY4" fmla="*/ 1193800 h 1237473"/>
                    <a:gd name="connsiteX5" fmla="*/ 86 w 1065349"/>
                    <a:gd name="connsiteY5" fmla="*/ 765175 h 1237473"/>
                    <a:gd name="connsiteX0" fmla="*/ 13530 w 1078793"/>
                    <a:gd name="connsiteY0" fmla="*/ 765175 h 1212948"/>
                    <a:gd name="connsiteX1" fmla="*/ 536214 w 1078793"/>
                    <a:gd name="connsiteY1" fmla="*/ 0 h 1212948"/>
                    <a:gd name="connsiteX2" fmla="*/ 1058898 w 1078793"/>
                    <a:gd name="connsiteY2" fmla="*/ 765175 h 1212948"/>
                    <a:gd name="connsiteX3" fmla="*/ 944599 w 1078793"/>
                    <a:gd name="connsiteY3" fmla="*/ 1174750 h 1212948"/>
                    <a:gd name="connsiteX4" fmla="*/ 567964 w 1078793"/>
                    <a:gd name="connsiteY4" fmla="*/ 1193800 h 1212948"/>
                    <a:gd name="connsiteX5" fmla="*/ 188949 w 1078793"/>
                    <a:gd name="connsiteY5" fmla="*/ 1162050 h 1212948"/>
                    <a:gd name="connsiteX6" fmla="*/ 13530 w 1078793"/>
                    <a:gd name="connsiteY6" fmla="*/ 765175 h 1212948"/>
                    <a:gd name="connsiteX0" fmla="*/ 13530 w 1078793"/>
                    <a:gd name="connsiteY0" fmla="*/ 765175 h 1212948"/>
                    <a:gd name="connsiteX1" fmla="*/ 536214 w 1078793"/>
                    <a:gd name="connsiteY1" fmla="*/ 0 h 1212948"/>
                    <a:gd name="connsiteX2" fmla="*/ 1058898 w 1078793"/>
                    <a:gd name="connsiteY2" fmla="*/ 765175 h 1212948"/>
                    <a:gd name="connsiteX3" fmla="*/ 944599 w 1078793"/>
                    <a:gd name="connsiteY3" fmla="*/ 1174750 h 1212948"/>
                    <a:gd name="connsiteX4" fmla="*/ 567964 w 1078793"/>
                    <a:gd name="connsiteY4" fmla="*/ 1193800 h 1212948"/>
                    <a:gd name="connsiteX5" fmla="*/ 188949 w 1078793"/>
                    <a:gd name="connsiteY5" fmla="*/ 1162050 h 1212948"/>
                    <a:gd name="connsiteX6" fmla="*/ 13530 w 1078793"/>
                    <a:gd name="connsiteY6" fmla="*/ 765175 h 1212948"/>
                    <a:gd name="connsiteX0" fmla="*/ 13530 w 1078793"/>
                    <a:gd name="connsiteY0" fmla="*/ 765175 h 1194176"/>
                    <a:gd name="connsiteX1" fmla="*/ 536214 w 1078793"/>
                    <a:gd name="connsiteY1" fmla="*/ 0 h 1194176"/>
                    <a:gd name="connsiteX2" fmla="*/ 1058898 w 1078793"/>
                    <a:gd name="connsiteY2" fmla="*/ 765175 h 1194176"/>
                    <a:gd name="connsiteX3" fmla="*/ 944599 w 1078793"/>
                    <a:gd name="connsiteY3" fmla="*/ 1174750 h 1194176"/>
                    <a:gd name="connsiteX4" fmla="*/ 567964 w 1078793"/>
                    <a:gd name="connsiteY4" fmla="*/ 1193800 h 1194176"/>
                    <a:gd name="connsiteX5" fmla="*/ 188949 w 1078793"/>
                    <a:gd name="connsiteY5" fmla="*/ 1162050 h 1194176"/>
                    <a:gd name="connsiteX6" fmla="*/ 13530 w 1078793"/>
                    <a:gd name="connsiteY6" fmla="*/ 765175 h 1194176"/>
                    <a:gd name="connsiteX0" fmla="*/ 13530 w 1214967"/>
                    <a:gd name="connsiteY0" fmla="*/ 774592 h 1203593"/>
                    <a:gd name="connsiteX1" fmla="*/ 536214 w 1214967"/>
                    <a:gd name="connsiteY1" fmla="*/ 9417 h 1203593"/>
                    <a:gd name="connsiteX2" fmla="*/ 1204948 w 1214967"/>
                    <a:gd name="connsiteY2" fmla="*/ 399942 h 1203593"/>
                    <a:gd name="connsiteX3" fmla="*/ 944599 w 1214967"/>
                    <a:gd name="connsiteY3" fmla="*/ 1184167 h 1203593"/>
                    <a:gd name="connsiteX4" fmla="*/ 567964 w 1214967"/>
                    <a:gd name="connsiteY4" fmla="*/ 1203217 h 1203593"/>
                    <a:gd name="connsiteX5" fmla="*/ 188949 w 1214967"/>
                    <a:gd name="connsiteY5" fmla="*/ 1171467 h 1203593"/>
                    <a:gd name="connsiteX6" fmla="*/ 13530 w 1214967"/>
                    <a:gd name="connsiteY6" fmla="*/ 774592 h 1203593"/>
                    <a:gd name="connsiteX0" fmla="*/ 13530 w 1206865"/>
                    <a:gd name="connsiteY0" fmla="*/ 775319 h 1204320"/>
                    <a:gd name="connsiteX1" fmla="*/ 536214 w 1206865"/>
                    <a:gd name="connsiteY1" fmla="*/ 10144 h 1204320"/>
                    <a:gd name="connsiteX2" fmla="*/ 1046199 w 1206865"/>
                    <a:gd name="connsiteY2" fmla="*/ 340345 h 1204320"/>
                    <a:gd name="connsiteX3" fmla="*/ 1204948 w 1206865"/>
                    <a:gd name="connsiteY3" fmla="*/ 400669 h 1204320"/>
                    <a:gd name="connsiteX4" fmla="*/ 944599 w 1206865"/>
                    <a:gd name="connsiteY4" fmla="*/ 1184894 h 1204320"/>
                    <a:gd name="connsiteX5" fmla="*/ 567964 w 1206865"/>
                    <a:gd name="connsiteY5" fmla="*/ 1203944 h 1204320"/>
                    <a:gd name="connsiteX6" fmla="*/ 188949 w 1206865"/>
                    <a:gd name="connsiteY6" fmla="*/ 1172194 h 1204320"/>
                    <a:gd name="connsiteX7" fmla="*/ 13530 w 1206865"/>
                    <a:gd name="connsiteY7" fmla="*/ 775319 h 1204320"/>
                    <a:gd name="connsiteX0" fmla="*/ 13530 w 1206050"/>
                    <a:gd name="connsiteY0" fmla="*/ 766446 h 1195447"/>
                    <a:gd name="connsiteX1" fmla="*/ 536214 w 1206050"/>
                    <a:gd name="connsiteY1" fmla="*/ 1271 h 1195447"/>
                    <a:gd name="connsiteX2" fmla="*/ 779499 w 1206050"/>
                    <a:gd name="connsiteY2" fmla="*/ 579122 h 1195447"/>
                    <a:gd name="connsiteX3" fmla="*/ 1046199 w 1206050"/>
                    <a:gd name="connsiteY3" fmla="*/ 331472 h 1195447"/>
                    <a:gd name="connsiteX4" fmla="*/ 1204948 w 1206050"/>
                    <a:gd name="connsiteY4" fmla="*/ 391796 h 1195447"/>
                    <a:gd name="connsiteX5" fmla="*/ 944599 w 1206050"/>
                    <a:gd name="connsiteY5" fmla="*/ 1176021 h 1195447"/>
                    <a:gd name="connsiteX6" fmla="*/ 567964 w 1206050"/>
                    <a:gd name="connsiteY6" fmla="*/ 1195071 h 1195447"/>
                    <a:gd name="connsiteX7" fmla="*/ 188949 w 1206050"/>
                    <a:gd name="connsiteY7" fmla="*/ 1163321 h 1195447"/>
                    <a:gd name="connsiteX8" fmla="*/ 13530 w 1206050"/>
                    <a:gd name="connsiteY8" fmla="*/ 766446 h 1195447"/>
                    <a:gd name="connsiteX0" fmla="*/ 13530 w 1206050"/>
                    <a:gd name="connsiteY0" fmla="*/ 766866 h 1195867"/>
                    <a:gd name="connsiteX1" fmla="*/ 536214 w 1206050"/>
                    <a:gd name="connsiteY1" fmla="*/ 1691 h 1195867"/>
                    <a:gd name="connsiteX2" fmla="*/ 862049 w 1206050"/>
                    <a:gd name="connsiteY2" fmla="*/ 554142 h 1195867"/>
                    <a:gd name="connsiteX3" fmla="*/ 1046199 w 1206050"/>
                    <a:gd name="connsiteY3" fmla="*/ 331892 h 1195867"/>
                    <a:gd name="connsiteX4" fmla="*/ 1204948 w 1206050"/>
                    <a:gd name="connsiteY4" fmla="*/ 392216 h 1195867"/>
                    <a:gd name="connsiteX5" fmla="*/ 944599 w 1206050"/>
                    <a:gd name="connsiteY5" fmla="*/ 1176441 h 1195867"/>
                    <a:gd name="connsiteX6" fmla="*/ 567964 w 1206050"/>
                    <a:gd name="connsiteY6" fmla="*/ 1195491 h 1195867"/>
                    <a:gd name="connsiteX7" fmla="*/ 188949 w 1206050"/>
                    <a:gd name="connsiteY7" fmla="*/ 1163741 h 1195867"/>
                    <a:gd name="connsiteX8" fmla="*/ 13530 w 1206050"/>
                    <a:gd name="connsiteY8" fmla="*/ 766866 h 1195867"/>
                    <a:gd name="connsiteX0" fmla="*/ 13530 w 1206620"/>
                    <a:gd name="connsiteY0" fmla="*/ 766866 h 1195867"/>
                    <a:gd name="connsiteX1" fmla="*/ 536214 w 1206620"/>
                    <a:gd name="connsiteY1" fmla="*/ 1691 h 1195867"/>
                    <a:gd name="connsiteX2" fmla="*/ 862049 w 1206620"/>
                    <a:gd name="connsiteY2" fmla="*/ 554142 h 1195867"/>
                    <a:gd name="connsiteX3" fmla="*/ 1090649 w 1206620"/>
                    <a:gd name="connsiteY3" fmla="*/ 331892 h 1195867"/>
                    <a:gd name="connsiteX4" fmla="*/ 1204948 w 1206620"/>
                    <a:gd name="connsiteY4" fmla="*/ 392216 h 1195867"/>
                    <a:gd name="connsiteX5" fmla="*/ 944599 w 1206620"/>
                    <a:gd name="connsiteY5" fmla="*/ 1176441 h 1195867"/>
                    <a:gd name="connsiteX6" fmla="*/ 567964 w 1206620"/>
                    <a:gd name="connsiteY6" fmla="*/ 1195491 h 1195867"/>
                    <a:gd name="connsiteX7" fmla="*/ 188949 w 1206620"/>
                    <a:gd name="connsiteY7" fmla="*/ 1163741 h 1195867"/>
                    <a:gd name="connsiteX8" fmla="*/ 13530 w 1206620"/>
                    <a:gd name="connsiteY8" fmla="*/ 766866 h 1195867"/>
                    <a:gd name="connsiteX0" fmla="*/ 13530 w 1206752"/>
                    <a:gd name="connsiteY0" fmla="*/ 766866 h 1195867"/>
                    <a:gd name="connsiteX1" fmla="*/ 536214 w 1206752"/>
                    <a:gd name="connsiteY1" fmla="*/ 1691 h 1195867"/>
                    <a:gd name="connsiteX2" fmla="*/ 862049 w 1206752"/>
                    <a:gd name="connsiteY2" fmla="*/ 554142 h 1195867"/>
                    <a:gd name="connsiteX3" fmla="*/ 1096999 w 1206752"/>
                    <a:gd name="connsiteY3" fmla="*/ 338242 h 1195867"/>
                    <a:gd name="connsiteX4" fmla="*/ 1204948 w 1206752"/>
                    <a:gd name="connsiteY4" fmla="*/ 392216 h 1195867"/>
                    <a:gd name="connsiteX5" fmla="*/ 944599 w 1206752"/>
                    <a:gd name="connsiteY5" fmla="*/ 1176441 h 1195867"/>
                    <a:gd name="connsiteX6" fmla="*/ 567964 w 1206752"/>
                    <a:gd name="connsiteY6" fmla="*/ 1195491 h 1195867"/>
                    <a:gd name="connsiteX7" fmla="*/ 188949 w 1206752"/>
                    <a:gd name="connsiteY7" fmla="*/ 1163741 h 1195867"/>
                    <a:gd name="connsiteX8" fmla="*/ 13530 w 1206752"/>
                    <a:gd name="connsiteY8" fmla="*/ 766866 h 1195867"/>
                    <a:gd name="connsiteX0" fmla="*/ 13530 w 1206752"/>
                    <a:gd name="connsiteY0" fmla="*/ 769216 h 1198217"/>
                    <a:gd name="connsiteX1" fmla="*/ 536214 w 1206752"/>
                    <a:gd name="connsiteY1" fmla="*/ 4041 h 1198217"/>
                    <a:gd name="connsiteX2" fmla="*/ 919199 w 1206752"/>
                    <a:gd name="connsiteY2" fmla="*/ 461242 h 1198217"/>
                    <a:gd name="connsiteX3" fmla="*/ 1096999 w 1206752"/>
                    <a:gd name="connsiteY3" fmla="*/ 340592 h 1198217"/>
                    <a:gd name="connsiteX4" fmla="*/ 1204948 w 1206752"/>
                    <a:gd name="connsiteY4" fmla="*/ 394566 h 1198217"/>
                    <a:gd name="connsiteX5" fmla="*/ 944599 w 1206752"/>
                    <a:gd name="connsiteY5" fmla="*/ 1178791 h 1198217"/>
                    <a:gd name="connsiteX6" fmla="*/ 567964 w 1206752"/>
                    <a:gd name="connsiteY6" fmla="*/ 1197841 h 1198217"/>
                    <a:gd name="connsiteX7" fmla="*/ 188949 w 1206752"/>
                    <a:gd name="connsiteY7" fmla="*/ 1166091 h 1198217"/>
                    <a:gd name="connsiteX8" fmla="*/ 13530 w 1206752"/>
                    <a:gd name="connsiteY8" fmla="*/ 769216 h 1198217"/>
                    <a:gd name="connsiteX0" fmla="*/ 13530 w 1206752"/>
                    <a:gd name="connsiteY0" fmla="*/ 797143 h 1226144"/>
                    <a:gd name="connsiteX1" fmla="*/ 536214 w 1206752"/>
                    <a:gd name="connsiteY1" fmla="*/ 31968 h 1226144"/>
                    <a:gd name="connsiteX2" fmla="*/ 842999 w 1206752"/>
                    <a:gd name="connsiteY2" fmla="*/ 178019 h 1226144"/>
                    <a:gd name="connsiteX3" fmla="*/ 919199 w 1206752"/>
                    <a:gd name="connsiteY3" fmla="*/ 489169 h 1226144"/>
                    <a:gd name="connsiteX4" fmla="*/ 1096999 w 1206752"/>
                    <a:gd name="connsiteY4" fmla="*/ 368519 h 1226144"/>
                    <a:gd name="connsiteX5" fmla="*/ 1204948 w 1206752"/>
                    <a:gd name="connsiteY5" fmla="*/ 422493 h 1226144"/>
                    <a:gd name="connsiteX6" fmla="*/ 944599 w 1206752"/>
                    <a:gd name="connsiteY6" fmla="*/ 1206718 h 1226144"/>
                    <a:gd name="connsiteX7" fmla="*/ 567964 w 1206752"/>
                    <a:gd name="connsiteY7" fmla="*/ 1225768 h 1226144"/>
                    <a:gd name="connsiteX8" fmla="*/ 188949 w 1206752"/>
                    <a:gd name="connsiteY8" fmla="*/ 1194018 h 1226144"/>
                    <a:gd name="connsiteX9" fmla="*/ 13530 w 1206752"/>
                    <a:gd name="connsiteY9" fmla="*/ 797143 h 1226144"/>
                    <a:gd name="connsiteX0" fmla="*/ 1140 w 1194362"/>
                    <a:gd name="connsiteY0" fmla="*/ 765436 h 1194437"/>
                    <a:gd name="connsiteX1" fmla="*/ 252759 w 1194362"/>
                    <a:gd name="connsiteY1" fmla="*/ 133612 h 1194437"/>
                    <a:gd name="connsiteX2" fmla="*/ 523824 w 1194362"/>
                    <a:gd name="connsiteY2" fmla="*/ 261 h 1194437"/>
                    <a:gd name="connsiteX3" fmla="*/ 830609 w 1194362"/>
                    <a:gd name="connsiteY3" fmla="*/ 146312 h 1194437"/>
                    <a:gd name="connsiteX4" fmla="*/ 906809 w 1194362"/>
                    <a:gd name="connsiteY4" fmla="*/ 457462 h 1194437"/>
                    <a:gd name="connsiteX5" fmla="*/ 1084609 w 1194362"/>
                    <a:gd name="connsiteY5" fmla="*/ 336812 h 1194437"/>
                    <a:gd name="connsiteX6" fmla="*/ 1192558 w 1194362"/>
                    <a:gd name="connsiteY6" fmla="*/ 390786 h 1194437"/>
                    <a:gd name="connsiteX7" fmla="*/ 932209 w 1194362"/>
                    <a:gd name="connsiteY7" fmla="*/ 1175011 h 1194437"/>
                    <a:gd name="connsiteX8" fmla="*/ 555574 w 1194362"/>
                    <a:gd name="connsiteY8" fmla="*/ 1194061 h 1194437"/>
                    <a:gd name="connsiteX9" fmla="*/ 176559 w 1194362"/>
                    <a:gd name="connsiteY9" fmla="*/ 1162311 h 1194437"/>
                    <a:gd name="connsiteX10" fmla="*/ 1140 w 1194362"/>
                    <a:gd name="connsiteY10" fmla="*/ 765436 h 1194437"/>
                    <a:gd name="connsiteX0" fmla="*/ 50360 w 1059432"/>
                    <a:gd name="connsiteY0" fmla="*/ 714636 h 1194437"/>
                    <a:gd name="connsiteX1" fmla="*/ 117829 w 1059432"/>
                    <a:gd name="connsiteY1" fmla="*/ 133612 h 1194437"/>
                    <a:gd name="connsiteX2" fmla="*/ 388894 w 1059432"/>
                    <a:gd name="connsiteY2" fmla="*/ 261 h 1194437"/>
                    <a:gd name="connsiteX3" fmla="*/ 695679 w 1059432"/>
                    <a:gd name="connsiteY3" fmla="*/ 146312 h 1194437"/>
                    <a:gd name="connsiteX4" fmla="*/ 771879 w 1059432"/>
                    <a:gd name="connsiteY4" fmla="*/ 457462 h 1194437"/>
                    <a:gd name="connsiteX5" fmla="*/ 949679 w 1059432"/>
                    <a:gd name="connsiteY5" fmla="*/ 336812 h 1194437"/>
                    <a:gd name="connsiteX6" fmla="*/ 1057628 w 1059432"/>
                    <a:gd name="connsiteY6" fmla="*/ 390786 h 1194437"/>
                    <a:gd name="connsiteX7" fmla="*/ 797279 w 1059432"/>
                    <a:gd name="connsiteY7" fmla="*/ 1175011 h 1194437"/>
                    <a:gd name="connsiteX8" fmla="*/ 420644 w 1059432"/>
                    <a:gd name="connsiteY8" fmla="*/ 1194061 h 1194437"/>
                    <a:gd name="connsiteX9" fmla="*/ 41629 w 1059432"/>
                    <a:gd name="connsiteY9" fmla="*/ 1162311 h 1194437"/>
                    <a:gd name="connsiteX10" fmla="*/ 50360 w 1059432"/>
                    <a:gd name="connsiteY10" fmla="*/ 714636 h 1194437"/>
                    <a:gd name="connsiteX0" fmla="*/ 27196 w 1036268"/>
                    <a:gd name="connsiteY0" fmla="*/ 714636 h 1195889"/>
                    <a:gd name="connsiteX1" fmla="*/ 94665 w 1036268"/>
                    <a:gd name="connsiteY1" fmla="*/ 133612 h 1195889"/>
                    <a:gd name="connsiteX2" fmla="*/ 365730 w 1036268"/>
                    <a:gd name="connsiteY2" fmla="*/ 261 h 1195889"/>
                    <a:gd name="connsiteX3" fmla="*/ 672515 w 1036268"/>
                    <a:gd name="connsiteY3" fmla="*/ 146312 h 1195889"/>
                    <a:gd name="connsiteX4" fmla="*/ 748715 w 1036268"/>
                    <a:gd name="connsiteY4" fmla="*/ 457462 h 1195889"/>
                    <a:gd name="connsiteX5" fmla="*/ 926515 w 1036268"/>
                    <a:gd name="connsiteY5" fmla="*/ 336812 h 1195889"/>
                    <a:gd name="connsiteX6" fmla="*/ 1034464 w 1036268"/>
                    <a:gd name="connsiteY6" fmla="*/ 390786 h 1195889"/>
                    <a:gd name="connsiteX7" fmla="*/ 774115 w 1036268"/>
                    <a:gd name="connsiteY7" fmla="*/ 1175011 h 1195889"/>
                    <a:gd name="connsiteX8" fmla="*/ 397480 w 1036268"/>
                    <a:gd name="connsiteY8" fmla="*/ 1194061 h 1195889"/>
                    <a:gd name="connsiteX9" fmla="*/ 50215 w 1036268"/>
                    <a:gd name="connsiteY9" fmla="*/ 1136911 h 1195889"/>
                    <a:gd name="connsiteX10" fmla="*/ 27196 w 1036268"/>
                    <a:gd name="connsiteY10" fmla="*/ 714636 h 1195889"/>
                    <a:gd name="connsiteX0" fmla="*/ 27196 w 1036268"/>
                    <a:gd name="connsiteY0" fmla="*/ 714636 h 1195889"/>
                    <a:gd name="connsiteX1" fmla="*/ 94665 w 1036268"/>
                    <a:gd name="connsiteY1" fmla="*/ 133612 h 1195889"/>
                    <a:gd name="connsiteX2" fmla="*/ 365730 w 1036268"/>
                    <a:gd name="connsiteY2" fmla="*/ 261 h 1195889"/>
                    <a:gd name="connsiteX3" fmla="*/ 672515 w 1036268"/>
                    <a:gd name="connsiteY3" fmla="*/ 146312 h 1195889"/>
                    <a:gd name="connsiteX4" fmla="*/ 748715 w 1036268"/>
                    <a:gd name="connsiteY4" fmla="*/ 457462 h 1195889"/>
                    <a:gd name="connsiteX5" fmla="*/ 926515 w 1036268"/>
                    <a:gd name="connsiteY5" fmla="*/ 336812 h 1195889"/>
                    <a:gd name="connsiteX6" fmla="*/ 1034464 w 1036268"/>
                    <a:gd name="connsiteY6" fmla="*/ 390786 h 1195889"/>
                    <a:gd name="connsiteX7" fmla="*/ 774115 w 1036268"/>
                    <a:gd name="connsiteY7" fmla="*/ 1175011 h 1195889"/>
                    <a:gd name="connsiteX8" fmla="*/ 397480 w 1036268"/>
                    <a:gd name="connsiteY8" fmla="*/ 1194061 h 1195889"/>
                    <a:gd name="connsiteX9" fmla="*/ 50215 w 1036268"/>
                    <a:gd name="connsiteY9" fmla="*/ 1136911 h 1195889"/>
                    <a:gd name="connsiteX10" fmla="*/ 27196 w 1036268"/>
                    <a:gd name="connsiteY10" fmla="*/ 714636 h 1195889"/>
                    <a:gd name="connsiteX0" fmla="*/ 3766 w 1012838"/>
                    <a:gd name="connsiteY0" fmla="*/ 714636 h 1195889"/>
                    <a:gd name="connsiteX1" fmla="*/ 71235 w 1012838"/>
                    <a:gd name="connsiteY1" fmla="*/ 133612 h 1195889"/>
                    <a:gd name="connsiteX2" fmla="*/ 342300 w 1012838"/>
                    <a:gd name="connsiteY2" fmla="*/ 261 h 1195889"/>
                    <a:gd name="connsiteX3" fmla="*/ 649085 w 1012838"/>
                    <a:gd name="connsiteY3" fmla="*/ 146312 h 1195889"/>
                    <a:gd name="connsiteX4" fmla="*/ 725285 w 1012838"/>
                    <a:gd name="connsiteY4" fmla="*/ 457462 h 1195889"/>
                    <a:gd name="connsiteX5" fmla="*/ 903085 w 1012838"/>
                    <a:gd name="connsiteY5" fmla="*/ 336812 h 1195889"/>
                    <a:gd name="connsiteX6" fmla="*/ 1011034 w 1012838"/>
                    <a:gd name="connsiteY6" fmla="*/ 390786 h 1195889"/>
                    <a:gd name="connsiteX7" fmla="*/ 750685 w 1012838"/>
                    <a:gd name="connsiteY7" fmla="*/ 1175011 h 1195889"/>
                    <a:gd name="connsiteX8" fmla="*/ 374050 w 1012838"/>
                    <a:gd name="connsiteY8" fmla="*/ 1194061 h 1195889"/>
                    <a:gd name="connsiteX9" fmla="*/ 26785 w 1012838"/>
                    <a:gd name="connsiteY9" fmla="*/ 1136911 h 1195889"/>
                    <a:gd name="connsiteX10" fmla="*/ 3766 w 1012838"/>
                    <a:gd name="connsiteY10" fmla="*/ 714636 h 1195889"/>
                    <a:gd name="connsiteX0" fmla="*/ 929 w 1010001"/>
                    <a:gd name="connsiteY0" fmla="*/ 714636 h 1195889"/>
                    <a:gd name="connsiteX1" fmla="*/ 68398 w 1010001"/>
                    <a:gd name="connsiteY1" fmla="*/ 133612 h 1195889"/>
                    <a:gd name="connsiteX2" fmla="*/ 339463 w 1010001"/>
                    <a:gd name="connsiteY2" fmla="*/ 261 h 1195889"/>
                    <a:gd name="connsiteX3" fmla="*/ 646248 w 1010001"/>
                    <a:gd name="connsiteY3" fmla="*/ 146312 h 1195889"/>
                    <a:gd name="connsiteX4" fmla="*/ 722448 w 1010001"/>
                    <a:gd name="connsiteY4" fmla="*/ 457462 h 1195889"/>
                    <a:gd name="connsiteX5" fmla="*/ 900248 w 1010001"/>
                    <a:gd name="connsiteY5" fmla="*/ 336812 h 1195889"/>
                    <a:gd name="connsiteX6" fmla="*/ 1008197 w 1010001"/>
                    <a:gd name="connsiteY6" fmla="*/ 390786 h 1195889"/>
                    <a:gd name="connsiteX7" fmla="*/ 747848 w 1010001"/>
                    <a:gd name="connsiteY7" fmla="*/ 1175011 h 1195889"/>
                    <a:gd name="connsiteX8" fmla="*/ 371213 w 1010001"/>
                    <a:gd name="connsiteY8" fmla="*/ 1194061 h 1195889"/>
                    <a:gd name="connsiteX9" fmla="*/ 23948 w 1010001"/>
                    <a:gd name="connsiteY9" fmla="*/ 1136911 h 1195889"/>
                    <a:gd name="connsiteX10" fmla="*/ 929 w 1010001"/>
                    <a:gd name="connsiteY10" fmla="*/ 714636 h 1195889"/>
                    <a:gd name="connsiteX0" fmla="*/ 2015 w 1011087"/>
                    <a:gd name="connsiteY0" fmla="*/ 714636 h 1195889"/>
                    <a:gd name="connsiteX1" fmla="*/ 69484 w 1011087"/>
                    <a:gd name="connsiteY1" fmla="*/ 133612 h 1195889"/>
                    <a:gd name="connsiteX2" fmla="*/ 340549 w 1011087"/>
                    <a:gd name="connsiteY2" fmla="*/ 261 h 1195889"/>
                    <a:gd name="connsiteX3" fmla="*/ 647334 w 1011087"/>
                    <a:gd name="connsiteY3" fmla="*/ 146312 h 1195889"/>
                    <a:gd name="connsiteX4" fmla="*/ 723534 w 1011087"/>
                    <a:gd name="connsiteY4" fmla="*/ 457462 h 1195889"/>
                    <a:gd name="connsiteX5" fmla="*/ 901334 w 1011087"/>
                    <a:gd name="connsiteY5" fmla="*/ 336812 h 1195889"/>
                    <a:gd name="connsiteX6" fmla="*/ 1009283 w 1011087"/>
                    <a:gd name="connsiteY6" fmla="*/ 390786 h 1195889"/>
                    <a:gd name="connsiteX7" fmla="*/ 748934 w 1011087"/>
                    <a:gd name="connsiteY7" fmla="*/ 1175011 h 1195889"/>
                    <a:gd name="connsiteX8" fmla="*/ 372299 w 1011087"/>
                    <a:gd name="connsiteY8" fmla="*/ 1194061 h 1195889"/>
                    <a:gd name="connsiteX9" fmla="*/ 25034 w 1011087"/>
                    <a:gd name="connsiteY9" fmla="*/ 1136911 h 1195889"/>
                    <a:gd name="connsiteX10" fmla="*/ 2015 w 1011087"/>
                    <a:gd name="connsiteY10" fmla="*/ 714636 h 1195889"/>
                    <a:gd name="connsiteX0" fmla="*/ 32651 w 1041723"/>
                    <a:gd name="connsiteY0" fmla="*/ 714636 h 1194089"/>
                    <a:gd name="connsiteX1" fmla="*/ 100120 w 1041723"/>
                    <a:gd name="connsiteY1" fmla="*/ 133612 h 1194089"/>
                    <a:gd name="connsiteX2" fmla="*/ 371185 w 1041723"/>
                    <a:gd name="connsiteY2" fmla="*/ 261 h 1194089"/>
                    <a:gd name="connsiteX3" fmla="*/ 677970 w 1041723"/>
                    <a:gd name="connsiteY3" fmla="*/ 146312 h 1194089"/>
                    <a:gd name="connsiteX4" fmla="*/ 754170 w 1041723"/>
                    <a:gd name="connsiteY4" fmla="*/ 457462 h 1194089"/>
                    <a:gd name="connsiteX5" fmla="*/ 931970 w 1041723"/>
                    <a:gd name="connsiteY5" fmla="*/ 336812 h 1194089"/>
                    <a:gd name="connsiteX6" fmla="*/ 1039919 w 1041723"/>
                    <a:gd name="connsiteY6" fmla="*/ 390786 h 1194089"/>
                    <a:gd name="connsiteX7" fmla="*/ 779570 w 1041723"/>
                    <a:gd name="connsiteY7" fmla="*/ 1175011 h 1194089"/>
                    <a:gd name="connsiteX8" fmla="*/ 402935 w 1041723"/>
                    <a:gd name="connsiteY8" fmla="*/ 1194061 h 1194089"/>
                    <a:gd name="connsiteX9" fmla="*/ 4870 w 1041723"/>
                    <a:gd name="connsiteY9" fmla="*/ 1175011 h 1194089"/>
                    <a:gd name="connsiteX10" fmla="*/ 32651 w 1041723"/>
                    <a:gd name="connsiteY10" fmla="*/ 714636 h 1194089"/>
                    <a:gd name="connsiteX0" fmla="*/ 5198 w 1014270"/>
                    <a:gd name="connsiteY0" fmla="*/ 714636 h 1196005"/>
                    <a:gd name="connsiteX1" fmla="*/ 72667 w 1014270"/>
                    <a:gd name="connsiteY1" fmla="*/ 133612 h 1196005"/>
                    <a:gd name="connsiteX2" fmla="*/ 343732 w 1014270"/>
                    <a:gd name="connsiteY2" fmla="*/ 261 h 1196005"/>
                    <a:gd name="connsiteX3" fmla="*/ 650517 w 1014270"/>
                    <a:gd name="connsiteY3" fmla="*/ 146312 h 1196005"/>
                    <a:gd name="connsiteX4" fmla="*/ 726717 w 1014270"/>
                    <a:gd name="connsiteY4" fmla="*/ 457462 h 1196005"/>
                    <a:gd name="connsiteX5" fmla="*/ 904517 w 1014270"/>
                    <a:gd name="connsiteY5" fmla="*/ 336812 h 1196005"/>
                    <a:gd name="connsiteX6" fmla="*/ 1012466 w 1014270"/>
                    <a:gd name="connsiteY6" fmla="*/ 390786 h 1196005"/>
                    <a:gd name="connsiteX7" fmla="*/ 752117 w 1014270"/>
                    <a:gd name="connsiteY7" fmla="*/ 1175011 h 1196005"/>
                    <a:gd name="connsiteX8" fmla="*/ 375482 w 1014270"/>
                    <a:gd name="connsiteY8" fmla="*/ 1194061 h 1196005"/>
                    <a:gd name="connsiteX9" fmla="*/ 15517 w 1014270"/>
                    <a:gd name="connsiteY9" fmla="*/ 1181361 h 1196005"/>
                    <a:gd name="connsiteX10" fmla="*/ 5198 w 1014270"/>
                    <a:gd name="connsiteY10" fmla="*/ 714636 h 1196005"/>
                    <a:gd name="connsiteX0" fmla="*/ 14521 w 1023593"/>
                    <a:gd name="connsiteY0" fmla="*/ 714636 h 1196005"/>
                    <a:gd name="connsiteX1" fmla="*/ 81990 w 1023593"/>
                    <a:gd name="connsiteY1" fmla="*/ 133612 h 1196005"/>
                    <a:gd name="connsiteX2" fmla="*/ 353055 w 1023593"/>
                    <a:gd name="connsiteY2" fmla="*/ 261 h 1196005"/>
                    <a:gd name="connsiteX3" fmla="*/ 659840 w 1023593"/>
                    <a:gd name="connsiteY3" fmla="*/ 146312 h 1196005"/>
                    <a:gd name="connsiteX4" fmla="*/ 736040 w 1023593"/>
                    <a:gd name="connsiteY4" fmla="*/ 457462 h 1196005"/>
                    <a:gd name="connsiteX5" fmla="*/ 913840 w 1023593"/>
                    <a:gd name="connsiteY5" fmla="*/ 336812 h 1196005"/>
                    <a:gd name="connsiteX6" fmla="*/ 1021789 w 1023593"/>
                    <a:gd name="connsiteY6" fmla="*/ 390786 h 1196005"/>
                    <a:gd name="connsiteX7" fmla="*/ 761440 w 1023593"/>
                    <a:gd name="connsiteY7" fmla="*/ 1175011 h 1196005"/>
                    <a:gd name="connsiteX8" fmla="*/ 384805 w 1023593"/>
                    <a:gd name="connsiteY8" fmla="*/ 1194061 h 1196005"/>
                    <a:gd name="connsiteX9" fmla="*/ 24840 w 1023593"/>
                    <a:gd name="connsiteY9" fmla="*/ 1181361 h 1196005"/>
                    <a:gd name="connsiteX10" fmla="*/ 14521 w 1023593"/>
                    <a:gd name="connsiteY10" fmla="*/ 714636 h 1196005"/>
                    <a:gd name="connsiteX0" fmla="*/ 14521 w 1023593"/>
                    <a:gd name="connsiteY0" fmla="*/ 714636 h 1196005"/>
                    <a:gd name="connsiteX1" fmla="*/ 81990 w 1023593"/>
                    <a:gd name="connsiteY1" fmla="*/ 133612 h 1196005"/>
                    <a:gd name="connsiteX2" fmla="*/ 353055 w 1023593"/>
                    <a:gd name="connsiteY2" fmla="*/ 261 h 1196005"/>
                    <a:gd name="connsiteX3" fmla="*/ 659840 w 1023593"/>
                    <a:gd name="connsiteY3" fmla="*/ 146312 h 1196005"/>
                    <a:gd name="connsiteX4" fmla="*/ 736040 w 1023593"/>
                    <a:gd name="connsiteY4" fmla="*/ 457462 h 1196005"/>
                    <a:gd name="connsiteX5" fmla="*/ 913840 w 1023593"/>
                    <a:gd name="connsiteY5" fmla="*/ 336812 h 1196005"/>
                    <a:gd name="connsiteX6" fmla="*/ 1021789 w 1023593"/>
                    <a:gd name="connsiteY6" fmla="*/ 390786 h 1196005"/>
                    <a:gd name="connsiteX7" fmla="*/ 761440 w 1023593"/>
                    <a:gd name="connsiteY7" fmla="*/ 1175011 h 1196005"/>
                    <a:gd name="connsiteX8" fmla="*/ 384805 w 1023593"/>
                    <a:gd name="connsiteY8" fmla="*/ 1194061 h 1196005"/>
                    <a:gd name="connsiteX9" fmla="*/ 24840 w 1023593"/>
                    <a:gd name="connsiteY9" fmla="*/ 1181361 h 1196005"/>
                    <a:gd name="connsiteX10" fmla="*/ 14521 w 1023593"/>
                    <a:gd name="connsiteY10" fmla="*/ 714636 h 1196005"/>
                    <a:gd name="connsiteX0" fmla="*/ 14521 w 1023593"/>
                    <a:gd name="connsiteY0" fmla="*/ 714636 h 1196005"/>
                    <a:gd name="connsiteX1" fmla="*/ 81990 w 1023593"/>
                    <a:gd name="connsiteY1" fmla="*/ 133612 h 1196005"/>
                    <a:gd name="connsiteX2" fmla="*/ 353055 w 1023593"/>
                    <a:gd name="connsiteY2" fmla="*/ 261 h 1196005"/>
                    <a:gd name="connsiteX3" fmla="*/ 659840 w 1023593"/>
                    <a:gd name="connsiteY3" fmla="*/ 146312 h 1196005"/>
                    <a:gd name="connsiteX4" fmla="*/ 736040 w 1023593"/>
                    <a:gd name="connsiteY4" fmla="*/ 457462 h 1196005"/>
                    <a:gd name="connsiteX5" fmla="*/ 913840 w 1023593"/>
                    <a:gd name="connsiteY5" fmla="*/ 336812 h 1196005"/>
                    <a:gd name="connsiteX6" fmla="*/ 1021789 w 1023593"/>
                    <a:gd name="connsiteY6" fmla="*/ 390786 h 1196005"/>
                    <a:gd name="connsiteX7" fmla="*/ 761440 w 1023593"/>
                    <a:gd name="connsiteY7" fmla="*/ 1175011 h 1196005"/>
                    <a:gd name="connsiteX8" fmla="*/ 384805 w 1023593"/>
                    <a:gd name="connsiteY8" fmla="*/ 1194061 h 1196005"/>
                    <a:gd name="connsiteX9" fmla="*/ 24840 w 1023593"/>
                    <a:gd name="connsiteY9" fmla="*/ 1181361 h 1196005"/>
                    <a:gd name="connsiteX10" fmla="*/ 14521 w 1023593"/>
                    <a:gd name="connsiteY10" fmla="*/ 714636 h 1196005"/>
                    <a:gd name="connsiteX0" fmla="*/ 14521 w 1024356"/>
                    <a:gd name="connsiteY0" fmla="*/ 714636 h 1196005"/>
                    <a:gd name="connsiteX1" fmla="*/ 81990 w 1024356"/>
                    <a:gd name="connsiteY1" fmla="*/ 133612 h 1196005"/>
                    <a:gd name="connsiteX2" fmla="*/ 353055 w 1024356"/>
                    <a:gd name="connsiteY2" fmla="*/ 261 h 1196005"/>
                    <a:gd name="connsiteX3" fmla="*/ 659840 w 1024356"/>
                    <a:gd name="connsiteY3" fmla="*/ 146312 h 1196005"/>
                    <a:gd name="connsiteX4" fmla="*/ 736040 w 1024356"/>
                    <a:gd name="connsiteY4" fmla="*/ 457462 h 1196005"/>
                    <a:gd name="connsiteX5" fmla="*/ 913840 w 1024356"/>
                    <a:gd name="connsiteY5" fmla="*/ 336812 h 1196005"/>
                    <a:gd name="connsiteX6" fmla="*/ 1021789 w 1024356"/>
                    <a:gd name="connsiteY6" fmla="*/ 390786 h 1196005"/>
                    <a:gd name="connsiteX7" fmla="*/ 761440 w 1024356"/>
                    <a:gd name="connsiteY7" fmla="*/ 1175011 h 1196005"/>
                    <a:gd name="connsiteX8" fmla="*/ 384805 w 1024356"/>
                    <a:gd name="connsiteY8" fmla="*/ 1194061 h 1196005"/>
                    <a:gd name="connsiteX9" fmla="*/ 24840 w 1024356"/>
                    <a:gd name="connsiteY9" fmla="*/ 1181361 h 1196005"/>
                    <a:gd name="connsiteX10" fmla="*/ 14521 w 1024356"/>
                    <a:gd name="connsiteY10" fmla="*/ 714636 h 1196005"/>
                    <a:gd name="connsiteX0" fmla="*/ 14521 w 1023724"/>
                    <a:gd name="connsiteY0" fmla="*/ 714636 h 1196005"/>
                    <a:gd name="connsiteX1" fmla="*/ 81990 w 1023724"/>
                    <a:gd name="connsiteY1" fmla="*/ 133612 h 1196005"/>
                    <a:gd name="connsiteX2" fmla="*/ 353055 w 1023724"/>
                    <a:gd name="connsiteY2" fmla="*/ 261 h 1196005"/>
                    <a:gd name="connsiteX3" fmla="*/ 659840 w 1023724"/>
                    <a:gd name="connsiteY3" fmla="*/ 146312 h 1196005"/>
                    <a:gd name="connsiteX4" fmla="*/ 736040 w 1023724"/>
                    <a:gd name="connsiteY4" fmla="*/ 457462 h 1196005"/>
                    <a:gd name="connsiteX5" fmla="*/ 894790 w 1023724"/>
                    <a:gd name="connsiteY5" fmla="*/ 324112 h 1196005"/>
                    <a:gd name="connsiteX6" fmla="*/ 1021789 w 1023724"/>
                    <a:gd name="connsiteY6" fmla="*/ 390786 h 1196005"/>
                    <a:gd name="connsiteX7" fmla="*/ 761440 w 1023724"/>
                    <a:gd name="connsiteY7" fmla="*/ 1175011 h 1196005"/>
                    <a:gd name="connsiteX8" fmla="*/ 384805 w 1023724"/>
                    <a:gd name="connsiteY8" fmla="*/ 1194061 h 1196005"/>
                    <a:gd name="connsiteX9" fmla="*/ 24840 w 1023724"/>
                    <a:gd name="connsiteY9" fmla="*/ 1181361 h 1196005"/>
                    <a:gd name="connsiteX10" fmla="*/ 14521 w 1023724"/>
                    <a:gd name="connsiteY10" fmla="*/ 714636 h 1196005"/>
                    <a:gd name="connsiteX0" fmla="*/ 14521 w 1021789"/>
                    <a:gd name="connsiteY0" fmla="*/ 714636 h 1196005"/>
                    <a:gd name="connsiteX1" fmla="*/ 81990 w 1021789"/>
                    <a:gd name="connsiteY1" fmla="*/ 133612 h 1196005"/>
                    <a:gd name="connsiteX2" fmla="*/ 353055 w 1021789"/>
                    <a:gd name="connsiteY2" fmla="*/ 261 h 1196005"/>
                    <a:gd name="connsiteX3" fmla="*/ 659840 w 1021789"/>
                    <a:gd name="connsiteY3" fmla="*/ 146312 h 1196005"/>
                    <a:gd name="connsiteX4" fmla="*/ 736040 w 1021789"/>
                    <a:gd name="connsiteY4" fmla="*/ 457462 h 1196005"/>
                    <a:gd name="connsiteX5" fmla="*/ 894790 w 1021789"/>
                    <a:gd name="connsiteY5" fmla="*/ 324112 h 1196005"/>
                    <a:gd name="connsiteX6" fmla="*/ 1021789 w 1021789"/>
                    <a:gd name="connsiteY6" fmla="*/ 390786 h 1196005"/>
                    <a:gd name="connsiteX7" fmla="*/ 761440 w 1021789"/>
                    <a:gd name="connsiteY7" fmla="*/ 1175011 h 1196005"/>
                    <a:gd name="connsiteX8" fmla="*/ 384805 w 1021789"/>
                    <a:gd name="connsiteY8" fmla="*/ 1194061 h 1196005"/>
                    <a:gd name="connsiteX9" fmla="*/ 24840 w 1021789"/>
                    <a:gd name="connsiteY9" fmla="*/ 1181361 h 1196005"/>
                    <a:gd name="connsiteX10" fmla="*/ 14521 w 1021789"/>
                    <a:gd name="connsiteY10" fmla="*/ 714636 h 1196005"/>
                    <a:gd name="connsiteX0" fmla="*/ 14521 w 1021789"/>
                    <a:gd name="connsiteY0" fmla="*/ 714636 h 1196005"/>
                    <a:gd name="connsiteX1" fmla="*/ 81990 w 1021789"/>
                    <a:gd name="connsiteY1" fmla="*/ 133612 h 1196005"/>
                    <a:gd name="connsiteX2" fmla="*/ 353055 w 1021789"/>
                    <a:gd name="connsiteY2" fmla="*/ 261 h 1196005"/>
                    <a:gd name="connsiteX3" fmla="*/ 659840 w 1021789"/>
                    <a:gd name="connsiteY3" fmla="*/ 146312 h 1196005"/>
                    <a:gd name="connsiteX4" fmla="*/ 736040 w 1021789"/>
                    <a:gd name="connsiteY4" fmla="*/ 457462 h 1196005"/>
                    <a:gd name="connsiteX5" fmla="*/ 894790 w 1021789"/>
                    <a:gd name="connsiteY5" fmla="*/ 324112 h 1196005"/>
                    <a:gd name="connsiteX6" fmla="*/ 1021789 w 1021789"/>
                    <a:gd name="connsiteY6" fmla="*/ 390786 h 1196005"/>
                    <a:gd name="connsiteX7" fmla="*/ 761440 w 1021789"/>
                    <a:gd name="connsiteY7" fmla="*/ 1175011 h 1196005"/>
                    <a:gd name="connsiteX8" fmla="*/ 384805 w 1021789"/>
                    <a:gd name="connsiteY8" fmla="*/ 1194061 h 1196005"/>
                    <a:gd name="connsiteX9" fmla="*/ 24840 w 1021789"/>
                    <a:gd name="connsiteY9" fmla="*/ 1181361 h 1196005"/>
                    <a:gd name="connsiteX10" fmla="*/ 14521 w 1021789"/>
                    <a:gd name="connsiteY10" fmla="*/ 714636 h 1196005"/>
                    <a:gd name="connsiteX0" fmla="*/ 14521 w 1040839"/>
                    <a:gd name="connsiteY0" fmla="*/ 714636 h 1196005"/>
                    <a:gd name="connsiteX1" fmla="*/ 81990 w 1040839"/>
                    <a:gd name="connsiteY1" fmla="*/ 133612 h 1196005"/>
                    <a:gd name="connsiteX2" fmla="*/ 353055 w 1040839"/>
                    <a:gd name="connsiteY2" fmla="*/ 261 h 1196005"/>
                    <a:gd name="connsiteX3" fmla="*/ 659840 w 1040839"/>
                    <a:gd name="connsiteY3" fmla="*/ 146312 h 1196005"/>
                    <a:gd name="connsiteX4" fmla="*/ 736040 w 1040839"/>
                    <a:gd name="connsiteY4" fmla="*/ 457462 h 1196005"/>
                    <a:gd name="connsiteX5" fmla="*/ 894790 w 1040839"/>
                    <a:gd name="connsiteY5" fmla="*/ 324112 h 1196005"/>
                    <a:gd name="connsiteX6" fmla="*/ 1040839 w 1040839"/>
                    <a:gd name="connsiteY6" fmla="*/ 384436 h 1196005"/>
                    <a:gd name="connsiteX7" fmla="*/ 761440 w 1040839"/>
                    <a:gd name="connsiteY7" fmla="*/ 1175011 h 1196005"/>
                    <a:gd name="connsiteX8" fmla="*/ 384805 w 1040839"/>
                    <a:gd name="connsiteY8" fmla="*/ 1194061 h 1196005"/>
                    <a:gd name="connsiteX9" fmla="*/ 24840 w 1040839"/>
                    <a:gd name="connsiteY9" fmla="*/ 1181361 h 1196005"/>
                    <a:gd name="connsiteX10" fmla="*/ 14521 w 1040839"/>
                    <a:gd name="connsiteY10" fmla="*/ 714636 h 1196005"/>
                    <a:gd name="connsiteX0" fmla="*/ 14521 w 1040839"/>
                    <a:gd name="connsiteY0" fmla="*/ 714636 h 1196005"/>
                    <a:gd name="connsiteX1" fmla="*/ 81990 w 1040839"/>
                    <a:gd name="connsiteY1" fmla="*/ 133612 h 1196005"/>
                    <a:gd name="connsiteX2" fmla="*/ 353055 w 1040839"/>
                    <a:gd name="connsiteY2" fmla="*/ 261 h 1196005"/>
                    <a:gd name="connsiteX3" fmla="*/ 659840 w 1040839"/>
                    <a:gd name="connsiteY3" fmla="*/ 146312 h 1196005"/>
                    <a:gd name="connsiteX4" fmla="*/ 736040 w 1040839"/>
                    <a:gd name="connsiteY4" fmla="*/ 457462 h 1196005"/>
                    <a:gd name="connsiteX5" fmla="*/ 894790 w 1040839"/>
                    <a:gd name="connsiteY5" fmla="*/ 324112 h 1196005"/>
                    <a:gd name="connsiteX6" fmla="*/ 1040839 w 1040839"/>
                    <a:gd name="connsiteY6" fmla="*/ 384436 h 1196005"/>
                    <a:gd name="connsiteX7" fmla="*/ 761440 w 1040839"/>
                    <a:gd name="connsiteY7" fmla="*/ 1175011 h 1196005"/>
                    <a:gd name="connsiteX8" fmla="*/ 384805 w 1040839"/>
                    <a:gd name="connsiteY8" fmla="*/ 1194061 h 1196005"/>
                    <a:gd name="connsiteX9" fmla="*/ 24840 w 1040839"/>
                    <a:gd name="connsiteY9" fmla="*/ 1181361 h 1196005"/>
                    <a:gd name="connsiteX10" fmla="*/ 14521 w 1040839"/>
                    <a:gd name="connsiteY10" fmla="*/ 714636 h 1196005"/>
                    <a:gd name="connsiteX0" fmla="*/ 14521 w 1040839"/>
                    <a:gd name="connsiteY0" fmla="*/ 714636 h 1196005"/>
                    <a:gd name="connsiteX1" fmla="*/ 81990 w 1040839"/>
                    <a:gd name="connsiteY1" fmla="*/ 133612 h 1196005"/>
                    <a:gd name="connsiteX2" fmla="*/ 353055 w 1040839"/>
                    <a:gd name="connsiteY2" fmla="*/ 261 h 1196005"/>
                    <a:gd name="connsiteX3" fmla="*/ 659840 w 1040839"/>
                    <a:gd name="connsiteY3" fmla="*/ 146312 h 1196005"/>
                    <a:gd name="connsiteX4" fmla="*/ 736040 w 1040839"/>
                    <a:gd name="connsiteY4" fmla="*/ 457462 h 1196005"/>
                    <a:gd name="connsiteX5" fmla="*/ 875740 w 1040839"/>
                    <a:gd name="connsiteY5" fmla="*/ 305062 h 1196005"/>
                    <a:gd name="connsiteX6" fmla="*/ 1040839 w 1040839"/>
                    <a:gd name="connsiteY6" fmla="*/ 384436 h 1196005"/>
                    <a:gd name="connsiteX7" fmla="*/ 761440 w 1040839"/>
                    <a:gd name="connsiteY7" fmla="*/ 1175011 h 1196005"/>
                    <a:gd name="connsiteX8" fmla="*/ 384805 w 1040839"/>
                    <a:gd name="connsiteY8" fmla="*/ 1194061 h 1196005"/>
                    <a:gd name="connsiteX9" fmla="*/ 24840 w 1040839"/>
                    <a:gd name="connsiteY9" fmla="*/ 1181361 h 1196005"/>
                    <a:gd name="connsiteX10" fmla="*/ 14521 w 1040839"/>
                    <a:gd name="connsiteY10" fmla="*/ 714636 h 1196005"/>
                    <a:gd name="connsiteX0" fmla="*/ 14521 w 1040839"/>
                    <a:gd name="connsiteY0" fmla="*/ 714636 h 1222986"/>
                    <a:gd name="connsiteX1" fmla="*/ 81990 w 1040839"/>
                    <a:gd name="connsiteY1" fmla="*/ 133612 h 1222986"/>
                    <a:gd name="connsiteX2" fmla="*/ 353055 w 1040839"/>
                    <a:gd name="connsiteY2" fmla="*/ 261 h 1222986"/>
                    <a:gd name="connsiteX3" fmla="*/ 659840 w 1040839"/>
                    <a:gd name="connsiteY3" fmla="*/ 146312 h 1222986"/>
                    <a:gd name="connsiteX4" fmla="*/ 736040 w 1040839"/>
                    <a:gd name="connsiteY4" fmla="*/ 457462 h 1222986"/>
                    <a:gd name="connsiteX5" fmla="*/ 875740 w 1040839"/>
                    <a:gd name="connsiteY5" fmla="*/ 305062 h 1222986"/>
                    <a:gd name="connsiteX6" fmla="*/ 1040839 w 1040839"/>
                    <a:gd name="connsiteY6" fmla="*/ 384436 h 1222986"/>
                    <a:gd name="connsiteX7" fmla="*/ 761440 w 1040839"/>
                    <a:gd name="connsiteY7" fmla="*/ 1219461 h 1222986"/>
                    <a:gd name="connsiteX8" fmla="*/ 384805 w 1040839"/>
                    <a:gd name="connsiteY8" fmla="*/ 1194061 h 1222986"/>
                    <a:gd name="connsiteX9" fmla="*/ 24840 w 1040839"/>
                    <a:gd name="connsiteY9" fmla="*/ 1181361 h 1222986"/>
                    <a:gd name="connsiteX10" fmla="*/ 14521 w 1040839"/>
                    <a:gd name="connsiteY10" fmla="*/ 714636 h 1222986"/>
                    <a:gd name="connsiteX0" fmla="*/ 14521 w 1040842"/>
                    <a:gd name="connsiteY0" fmla="*/ 714636 h 1222986"/>
                    <a:gd name="connsiteX1" fmla="*/ 81990 w 1040842"/>
                    <a:gd name="connsiteY1" fmla="*/ 133612 h 1222986"/>
                    <a:gd name="connsiteX2" fmla="*/ 353055 w 1040842"/>
                    <a:gd name="connsiteY2" fmla="*/ 261 h 1222986"/>
                    <a:gd name="connsiteX3" fmla="*/ 659840 w 1040842"/>
                    <a:gd name="connsiteY3" fmla="*/ 146312 h 1222986"/>
                    <a:gd name="connsiteX4" fmla="*/ 736040 w 1040842"/>
                    <a:gd name="connsiteY4" fmla="*/ 457462 h 1222986"/>
                    <a:gd name="connsiteX5" fmla="*/ 875740 w 1040842"/>
                    <a:gd name="connsiteY5" fmla="*/ 305062 h 1222986"/>
                    <a:gd name="connsiteX6" fmla="*/ 1040839 w 1040842"/>
                    <a:gd name="connsiteY6" fmla="*/ 384436 h 1222986"/>
                    <a:gd name="connsiteX7" fmla="*/ 736040 w 1040842"/>
                    <a:gd name="connsiteY7" fmla="*/ 863861 h 1222986"/>
                    <a:gd name="connsiteX8" fmla="*/ 761440 w 1040842"/>
                    <a:gd name="connsiteY8" fmla="*/ 1219461 h 1222986"/>
                    <a:gd name="connsiteX9" fmla="*/ 384805 w 1040842"/>
                    <a:gd name="connsiteY9" fmla="*/ 1194061 h 1222986"/>
                    <a:gd name="connsiteX10" fmla="*/ 24840 w 1040842"/>
                    <a:gd name="connsiteY10" fmla="*/ 1181361 h 1222986"/>
                    <a:gd name="connsiteX11" fmla="*/ 14521 w 1040842"/>
                    <a:gd name="connsiteY11" fmla="*/ 714636 h 1222986"/>
                    <a:gd name="connsiteX0" fmla="*/ 14521 w 1040843"/>
                    <a:gd name="connsiteY0" fmla="*/ 714636 h 1222986"/>
                    <a:gd name="connsiteX1" fmla="*/ 81990 w 1040843"/>
                    <a:gd name="connsiteY1" fmla="*/ 133612 h 1222986"/>
                    <a:gd name="connsiteX2" fmla="*/ 353055 w 1040843"/>
                    <a:gd name="connsiteY2" fmla="*/ 261 h 1222986"/>
                    <a:gd name="connsiteX3" fmla="*/ 659840 w 1040843"/>
                    <a:gd name="connsiteY3" fmla="*/ 146312 h 1222986"/>
                    <a:gd name="connsiteX4" fmla="*/ 736040 w 1040843"/>
                    <a:gd name="connsiteY4" fmla="*/ 457462 h 1222986"/>
                    <a:gd name="connsiteX5" fmla="*/ 875740 w 1040843"/>
                    <a:gd name="connsiteY5" fmla="*/ 305062 h 1222986"/>
                    <a:gd name="connsiteX6" fmla="*/ 1040839 w 1040843"/>
                    <a:gd name="connsiteY6" fmla="*/ 384436 h 1222986"/>
                    <a:gd name="connsiteX7" fmla="*/ 786840 w 1040843"/>
                    <a:gd name="connsiteY7" fmla="*/ 908311 h 1222986"/>
                    <a:gd name="connsiteX8" fmla="*/ 761440 w 1040843"/>
                    <a:gd name="connsiteY8" fmla="*/ 1219461 h 1222986"/>
                    <a:gd name="connsiteX9" fmla="*/ 384805 w 1040843"/>
                    <a:gd name="connsiteY9" fmla="*/ 1194061 h 1222986"/>
                    <a:gd name="connsiteX10" fmla="*/ 24840 w 1040843"/>
                    <a:gd name="connsiteY10" fmla="*/ 1181361 h 1222986"/>
                    <a:gd name="connsiteX11" fmla="*/ 14521 w 1040843"/>
                    <a:gd name="connsiteY11" fmla="*/ 714636 h 1222986"/>
                    <a:gd name="connsiteX0" fmla="*/ 16497 w 1042819"/>
                    <a:gd name="connsiteY0" fmla="*/ 714636 h 1222986"/>
                    <a:gd name="connsiteX1" fmla="*/ 83966 w 1042819"/>
                    <a:gd name="connsiteY1" fmla="*/ 133612 h 1222986"/>
                    <a:gd name="connsiteX2" fmla="*/ 355031 w 1042819"/>
                    <a:gd name="connsiteY2" fmla="*/ 261 h 1222986"/>
                    <a:gd name="connsiteX3" fmla="*/ 661816 w 1042819"/>
                    <a:gd name="connsiteY3" fmla="*/ 146312 h 1222986"/>
                    <a:gd name="connsiteX4" fmla="*/ 738016 w 1042819"/>
                    <a:gd name="connsiteY4" fmla="*/ 457462 h 1222986"/>
                    <a:gd name="connsiteX5" fmla="*/ 877716 w 1042819"/>
                    <a:gd name="connsiteY5" fmla="*/ 305062 h 1222986"/>
                    <a:gd name="connsiteX6" fmla="*/ 1042815 w 1042819"/>
                    <a:gd name="connsiteY6" fmla="*/ 384436 h 1222986"/>
                    <a:gd name="connsiteX7" fmla="*/ 788816 w 1042819"/>
                    <a:gd name="connsiteY7" fmla="*/ 908311 h 1222986"/>
                    <a:gd name="connsiteX8" fmla="*/ 763416 w 1042819"/>
                    <a:gd name="connsiteY8" fmla="*/ 1219461 h 1222986"/>
                    <a:gd name="connsiteX9" fmla="*/ 386781 w 1042819"/>
                    <a:gd name="connsiteY9" fmla="*/ 1194061 h 1222986"/>
                    <a:gd name="connsiteX10" fmla="*/ 7766 w 1042819"/>
                    <a:gd name="connsiteY10" fmla="*/ 1181361 h 1222986"/>
                    <a:gd name="connsiteX11" fmla="*/ 16497 w 1042819"/>
                    <a:gd name="connsiteY11" fmla="*/ 714636 h 122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2819" h="1222986">
                      <a:moveTo>
                        <a:pt x="16497" y="714636"/>
                      </a:moveTo>
                      <a:cubicBezTo>
                        <a:pt x="29197" y="540011"/>
                        <a:pt x="-53948" y="235741"/>
                        <a:pt x="83966" y="133612"/>
                      </a:cubicBezTo>
                      <a:cubicBezTo>
                        <a:pt x="171080" y="6083"/>
                        <a:pt x="258723" y="-1856"/>
                        <a:pt x="355031" y="261"/>
                      </a:cubicBezTo>
                      <a:cubicBezTo>
                        <a:pt x="451339" y="2378"/>
                        <a:pt x="610685" y="44712"/>
                        <a:pt x="661816" y="146312"/>
                      </a:cubicBezTo>
                      <a:cubicBezTo>
                        <a:pt x="776447" y="222512"/>
                        <a:pt x="686158" y="437354"/>
                        <a:pt x="738016" y="457462"/>
                      </a:cubicBezTo>
                      <a:cubicBezTo>
                        <a:pt x="789874" y="477570"/>
                        <a:pt x="804691" y="336283"/>
                        <a:pt x="877716" y="305062"/>
                      </a:cubicBezTo>
                      <a:cubicBezTo>
                        <a:pt x="957091" y="261141"/>
                        <a:pt x="999423" y="309295"/>
                        <a:pt x="1042815" y="384436"/>
                      </a:cubicBezTo>
                      <a:cubicBezTo>
                        <a:pt x="1043873" y="493444"/>
                        <a:pt x="835382" y="769140"/>
                        <a:pt x="788816" y="908311"/>
                      </a:cubicBezTo>
                      <a:cubicBezTo>
                        <a:pt x="742250" y="1047482"/>
                        <a:pt x="846297" y="1180303"/>
                        <a:pt x="763416" y="1219461"/>
                      </a:cubicBezTo>
                      <a:cubicBezTo>
                        <a:pt x="630794" y="1233748"/>
                        <a:pt x="512723" y="1200411"/>
                        <a:pt x="386781" y="1194061"/>
                      </a:cubicBezTo>
                      <a:cubicBezTo>
                        <a:pt x="260839" y="1187711"/>
                        <a:pt x="112872" y="1201999"/>
                        <a:pt x="7766" y="1181361"/>
                      </a:cubicBezTo>
                      <a:cubicBezTo>
                        <a:pt x="-8440" y="1059123"/>
                        <a:pt x="3797" y="889261"/>
                        <a:pt x="16497" y="714636"/>
                      </a:cubicBezTo>
                      <a:close/>
                    </a:path>
                  </a:pathLst>
                </a:custGeom>
                <a:pattFill prst="zigZag">
                  <a:fgClr>
                    <a:schemeClr val="bg2">
                      <a:lumMod val="25000"/>
                    </a:schemeClr>
                  </a:fgClr>
                  <a:bgClr>
                    <a:schemeClr val="bg2">
                      <a:lumMod val="90000"/>
                    </a:schemeClr>
                  </a:bgClr>
                </a:pattFill>
                <a:ln>
                  <a:solidFill>
                    <a:srgbClr val="9F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412" name="Group 411">
            <a:extLst>
              <a:ext uri="{FF2B5EF4-FFF2-40B4-BE49-F238E27FC236}">
                <a16:creationId xmlns:a16="http://schemas.microsoft.com/office/drawing/2014/main" id="{AFF72BD6-A06B-4AF4-B9A1-A1A258EE2089}"/>
              </a:ext>
            </a:extLst>
          </p:cNvPr>
          <p:cNvGrpSpPr/>
          <p:nvPr/>
        </p:nvGrpSpPr>
        <p:grpSpPr>
          <a:xfrm>
            <a:off x="612302" y="1582327"/>
            <a:ext cx="1448730" cy="5012984"/>
            <a:chOff x="-1160575" y="2703304"/>
            <a:chExt cx="1115390" cy="3410267"/>
          </a:xfrm>
        </p:grpSpPr>
        <p:grpSp>
          <p:nvGrpSpPr>
            <p:cNvPr id="413" name="Group 412">
              <a:extLst>
                <a:ext uri="{FF2B5EF4-FFF2-40B4-BE49-F238E27FC236}">
                  <a16:creationId xmlns:a16="http://schemas.microsoft.com/office/drawing/2014/main" id="{69F7E212-CFAA-48DB-B60A-0E30B6E7DB86}"/>
                </a:ext>
              </a:extLst>
            </p:cNvPr>
            <p:cNvGrpSpPr/>
            <p:nvPr/>
          </p:nvGrpSpPr>
          <p:grpSpPr>
            <a:xfrm>
              <a:off x="-1160575" y="2703304"/>
              <a:ext cx="1115390" cy="3410267"/>
              <a:chOff x="1372610" y="2740439"/>
              <a:chExt cx="776555" cy="2374289"/>
            </a:xfrm>
          </p:grpSpPr>
          <p:grpSp>
            <p:nvGrpSpPr>
              <p:cNvPr id="440" name="Group 439">
                <a:extLst>
                  <a:ext uri="{FF2B5EF4-FFF2-40B4-BE49-F238E27FC236}">
                    <a16:creationId xmlns:a16="http://schemas.microsoft.com/office/drawing/2014/main" id="{E5A2451F-2DB7-450A-A03E-72392AACFE17}"/>
                  </a:ext>
                </a:extLst>
              </p:cNvPr>
              <p:cNvGrpSpPr/>
              <p:nvPr/>
            </p:nvGrpSpPr>
            <p:grpSpPr>
              <a:xfrm>
                <a:off x="1812215" y="4903459"/>
                <a:ext cx="189762" cy="211269"/>
                <a:chOff x="3312043" y="4084938"/>
                <a:chExt cx="189762" cy="211269"/>
              </a:xfrm>
            </p:grpSpPr>
            <p:sp>
              <p:nvSpPr>
                <p:cNvPr id="467" name="Chord 466">
                  <a:extLst>
                    <a:ext uri="{FF2B5EF4-FFF2-40B4-BE49-F238E27FC236}">
                      <a16:creationId xmlns:a16="http://schemas.microsoft.com/office/drawing/2014/main" id="{817BA357-7613-45EB-9A53-92A1E87B66BB}"/>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8" name="Chord 467">
                  <a:extLst>
                    <a:ext uri="{FF2B5EF4-FFF2-40B4-BE49-F238E27FC236}">
                      <a16:creationId xmlns:a16="http://schemas.microsoft.com/office/drawing/2014/main" id="{F933DD8E-702C-4A4E-8DFC-C7C827C44887}"/>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41" name="Group 440">
                <a:extLst>
                  <a:ext uri="{FF2B5EF4-FFF2-40B4-BE49-F238E27FC236}">
                    <a16:creationId xmlns:a16="http://schemas.microsoft.com/office/drawing/2014/main" id="{83E81FB1-23D5-4BBD-9971-2C5D04D92ADC}"/>
                  </a:ext>
                </a:extLst>
              </p:cNvPr>
              <p:cNvGrpSpPr/>
              <p:nvPr/>
            </p:nvGrpSpPr>
            <p:grpSpPr>
              <a:xfrm>
                <a:off x="1517109" y="4897738"/>
                <a:ext cx="189762" cy="211269"/>
                <a:chOff x="3312043" y="4084938"/>
                <a:chExt cx="189762" cy="211269"/>
              </a:xfrm>
            </p:grpSpPr>
            <p:sp>
              <p:nvSpPr>
                <p:cNvPr id="465" name="Chord 464">
                  <a:extLst>
                    <a:ext uri="{FF2B5EF4-FFF2-40B4-BE49-F238E27FC236}">
                      <a16:creationId xmlns:a16="http://schemas.microsoft.com/office/drawing/2014/main" id="{F2190CAD-73AF-4139-A428-AAA0EF899B2A}"/>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6" name="Chord 465">
                  <a:extLst>
                    <a:ext uri="{FF2B5EF4-FFF2-40B4-BE49-F238E27FC236}">
                      <a16:creationId xmlns:a16="http://schemas.microsoft.com/office/drawing/2014/main" id="{A22A859E-1466-4D9A-9E6A-89C61C312329}"/>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42" name="Rectangle: Single Corner Snipped 441">
                <a:extLst>
                  <a:ext uri="{FF2B5EF4-FFF2-40B4-BE49-F238E27FC236}">
                    <a16:creationId xmlns:a16="http://schemas.microsoft.com/office/drawing/2014/main" id="{DE877290-8673-4D78-BA03-5D14D0A15DAB}"/>
                  </a:ext>
                </a:extLst>
              </p:cNvPr>
              <p:cNvSpPr/>
              <p:nvPr/>
            </p:nvSpPr>
            <p:spPr>
              <a:xfrm flipH="1">
                <a:off x="1504250" y="3702511"/>
                <a:ext cx="484764" cy="643635"/>
              </a:xfrm>
              <a:prstGeom prst="snip1Rect">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3" name="Oval 442">
                <a:extLst>
                  <a:ext uri="{FF2B5EF4-FFF2-40B4-BE49-F238E27FC236}">
                    <a16:creationId xmlns:a16="http://schemas.microsoft.com/office/drawing/2014/main" id="{34FAEDF9-6913-453A-948F-1E8C05294D8C}"/>
                  </a:ext>
                </a:extLst>
              </p:cNvPr>
              <p:cNvSpPr/>
              <p:nvPr/>
            </p:nvSpPr>
            <p:spPr>
              <a:xfrm>
                <a:off x="1382201" y="3184590"/>
                <a:ext cx="106014" cy="214726"/>
              </a:xfrm>
              <a:prstGeom prst="ellipse">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4" name="Oval 443">
                <a:extLst>
                  <a:ext uri="{FF2B5EF4-FFF2-40B4-BE49-F238E27FC236}">
                    <a16:creationId xmlns:a16="http://schemas.microsoft.com/office/drawing/2014/main" id="{7F6D0E2B-AFF6-4743-9159-DC6861AB8C61}"/>
                  </a:ext>
                </a:extLst>
              </p:cNvPr>
              <p:cNvSpPr/>
              <p:nvPr/>
            </p:nvSpPr>
            <p:spPr>
              <a:xfrm>
                <a:off x="2043151" y="3177964"/>
                <a:ext cx="106014" cy="214726"/>
              </a:xfrm>
              <a:prstGeom prst="ellipse">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5" name="Flowchart: Off-page Connector 444">
                <a:extLst>
                  <a:ext uri="{FF2B5EF4-FFF2-40B4-BE49-F238E27FC236}">
                    <a16:creationId xmlns:a16="http://schemas.microsoft.com/office/drawing/2014/main" id="{0F6F6BF3-6BC7-451B-A406-67C9FC795752}"/>
                  </a:ext>
                </a:extLst>
              </p:cNvPr>
              <p:cNvSpPr/>
              <p:nvPr/>
            </p:nvSpPr>
            <p:spPr>
              <a:xfrm>
                <a:off x="1672088" y="3551094"/>
                <a:ext cx="190502" cy="228600"/>
              </a:xfrm>
              <a:prstGeom prst="flowChartOffpageConnector">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6" name="Oval 445">
                <a:extLst>
                  <a:ext uri="{FF2B5EF4-FFF2-40B4-BE49-F238E27FC236}">
                    <a16:creationId xmlns:a16="http://schemas.microsoft.com/office/drawing/2014/main" id="{F973CF30-9AAF-4959-959A-E5B17B53F0CA}"/>
                  </a:ext>
                </a:extLst>
              </p:cNvPr>
              <p:cNvSpPr/>
              <p:nvPr/>
            </p:nvSpPr>
            <p:spPr>
              <a:xfrm>
                <a:off x="1428582" y="2865294"/>
                <a:ext cx="662608" cy="762000"/>
              </a:xfrm>
              <a:prstGeom prst="ellipse">
                <a:avLst/>
              </a:prstGeom>
              <a:solidFill>
                <a:srgbClr val="EED69D"/>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7" name="Flowchart: Terminator 446">
                <a:extLst>
                  <a:ext uri="{FF2B5EF4-FFF2-40B4-BE49-F238E27FC236}">
                    <a16:creationId xmlns:a16="http://schemas.microsoft.com/office/drawing/2014/main" id="{35EE018A-BBC8-479C-A023-5E283161DCCC}"/>
                  </a:ext>
                </a:extLst>
              </p:cNvPr>
              <p:cNvSpPr/>
              <p:nvPr/>
            </p:nvSpPr>
            <p:spPr>
              <a:xfrm>
                <a:off x="1372610" y="3931350"/>
                <a:ext cx="129447" cy="372629"/>
              </a:xfrm>
              <a:prstGeom prst="flowChartTerminator">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8" name="Flowchart: Terminator 447">
                <a:extLst>
                  <a:ext uri="{FF2B5EF4-FFF2-40B4-BE49-F238E27FC236}">
                    <a16:creationId xmlns:a16="http://schemas.microsoft.com/office/drawing/2014/main" id="{AD0EA4BC-FFD7-4798-8B8D-B04802DD5C81}"/>
                  </a:ext>
                </a:extLst>
              </p:cNvPr>
              <p:cNvSpPr/>
              <p:nvPr/>
            </p:nvSpPr>
            <p:spPr>
              <a:xfrm rot="21089715">
                <a:off x="1989711" y="3926484"/>
                <a:ext cx="106880" cy="371635"/>
              </a:xfrm>
              <a:prstGeom prst="flowChartTerminator">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9" name="Flowchart: Delay 448">
                <a:extLst>
                  <a:ext uri="{FF2B5EF4-FFF2-40B4-BE49-F238E27FC236}">
                    <a16:creationId xmlns:a16="http://schemas.microsoft.com/office/drawing/2014/main" id="{4A3FA09C-CC15-41B7-A62E-45EDBE234E73}"/>
                  </a:ext>
                </a:extLst>
              </p:cNvPr>
              <p:cNvSpPr/>
              <p:nvPr/>
            </p:nvSpPr>
            <p:spPr>
              <a:xfrm rot="1119198" flipH="1">
                <a:off x="1388803" y="3683875"/>
                <a:ext cx="183873" cy="344160"/>
              </a:xfrm>
              <a:prstGeom prst="flowChartDelay">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0" name="Moon 449">
                <a:extLst>
                  <a:ext uri="{FF2B5EF4-FFF2-40B4-BE49-F238E27FC236}">
                    <a16:creationId xmlns:a16="http://schemas.microsoft.com/office/drawing/2014/main" id="{D1F26AF3-12FC-483C-9D19-19426D67E211}"/>
                  </a:ext>
                </a:extLst>
              </p:cNvPr>
              <p:cNvSpPr/>
              <p:nvPr/>
            </p:nvSpPr>
            <p:spPr>
              <a:xfrm rot="5400000">
                <a:off x="1536566" y="2623426"/>
                <a:ext cx="446639" cy="680666"/>
              </a:xfrm>
              <a:prstGeom prst="moon">
                <a:avLst>
                  <a:gd name="adj" fmla="val 65258"/>
                </a:avLst>
              </a:prstGeom>
              <a:pattFill prst="openDmnd">
                <a:fgClr>
                  <a:sysClr val="windowText" lastClr="000000"/>
                </a:fgClr>
                <a:bgClr>
                  <a:sysClr val="window" lastClr="FFFFFF"/>
                </a:bgClr>
              </a:pattFill>
              <a:ln w="31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1" name="Moon 450">
                <a:extLst>
                  <a:ext uri="{FF2B5EF4-FFF2-40B4-BE49-F238E27FC236}">
                    <a16:creationId xmlns:a16="http://schemas.microsoft.com/office/drawing/2014/main" id="{EA06F67D-82C1-441E-8511-3ED983B928C0}"/>
                  </a:ext>
                </a:extLst>
              </p:cNvPr>
              <p:cNvSpPr/>
              <p:nvPr/>
            </p:nvSpPr>
            <p:spPr>
              <a:xfrm rot="5400000">
                <a:off x="1600035" y="2693841"/>
                <a:ext cx="321155" cy="664062"/>
              </a:xfrm>
              <a:prstGeom prst="moon">
                <a:avLst>
                  <a:gd name="adj" fmla="val 52142"/>
                </a:avLst>
              </a:prstGeom>
              <a:pattFill prst="dotDmnd">
                <a:fgClr>
                  <a:sysClr val="windowText" lastClr="000000"/>
                </a:fgClr>
                <a:bgClr>
                  <a:srgbClr val="C28446"/>
                </a:bgClr>
              </a:pattFill>
              <a:ln w="3175"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2" name="Oval 451">
                <a:extLst>
                  <a:ext uri="{FF2B5EF4-FFF2-40B4-BE49-F238E27FC236}">
                    <a16:creationId xmlns:a16="http://schemas.microsoft.com/office/drawing/2014/main" id="{2F58674C-22D0-4986-B2FB-14322902BA4B}"/>
                  </a:ext>
                </a:extLst>
              </p:cNvPr>
              <p:cNvSpPr/>
              <p:nvPr/>
            </p:nvSpPr>
            <p:spPr>
              <a:xfrm>
                <a:off x="1634055" y="2783031"/>
                <a:ext cx="262966" cy="102267"/>
              </a:xfrm>
              <a:prstGeom prst="ellipse">
                <a:avLst/>
              </a:prstGeom>
              <a:pattFill prst="dotDmnd">
                <a:fgClr>
                  <a:srgbClr val="F79646">
                    <a:lumMod val="50000"/>
                  </a:srgbClr>
                </a:fgClr>
                <a:bgClr>
                  <a:srgbClr val="C28446"/>
                </a:bgClr>
              </a:patt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3" name="Flowchart: Delay 452">
                <a:extLst>
                  <a:ext uri="{FF2B5EF4-FFF2-40B4-BE49-F238E27FC236}">
                    <a16:creationId xmlns:a16="http://schemas.microsoft.com/office/drawing/2014/main" id="{7B3603A3-F428-4E3D-B48B-E241F259FECF}"/>
                  </a:ext>
                </a:extLst>
              </p:cNvPr>
              <p:cNvSpPr/>
              <p:nvPr/>
            </p:nvSpPr>
            <p:spPr>
              <a:xfrm rot="20480802">
                <a:off x="1914583" y="3676255"/>
                <a:ext cx="183873" cy="344160"/>
              </a:xfrm>
              <a:prstGeom prst="flowChartDelay">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4" name="Right Triangle 453">
                <a:extLst>
                  <a:ext uri="{FF2B5EF4-FFF2-40B4-BE49-F238E27FC236}">
                    <a16:creationId xmlns:a16="http://schemas.microsoft.com/office/drawing/2014/main" id="{29CAC4D8-6571-43F5-83BB-561CE3C5B05B}"/>
                  </a:ext>
                </a:extLst>
              </p:cNvPr>
              <p:cNvSpPr/>
              <p:nvPr/>
            </p:nvSpPr>
            <p:spPr>
              <a:xfrm rot="8699319">
                <a:off x="1578912" y="3681456"/>
                <a:ext cx="142284" cy="152852"/>
              </a:xfrm>
              <a:prstGeom prst="rtTriangle">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5" name="Right Triangle 454">
                <a:extLst>
                  <a:ext uri="{FF2B5EF4-FFF2-40B4-BE49-F238E27FC236}">
                    <a16:creationId xmlns:a16="http://schemas.microsoft.com/office/drawing/2014/main" id="{9E6A0DF3-971E-4A73-A08E-0C8974DAD11E}"/>
                  </a:ext>
                </a:extLst>
              </p:cNvPr>
              <p:cNvSpPr/>
              <p:nvPr/>
            </p:nvSpPr>
            <p:spPr>
              <a:xfrm rot="12900681" flipH="1">
                <a:off x="1817947" y="3681456"/>
                <a:ext cx="142284" cy="152852"/>
              </a:xfrm>
              <a:prstGeom prst="rtTriangle">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6" name="Flowchart: Manual Operation 26">
                <a:extLst>
                  <a:ext uri="{FF2B5EF4-FFF2-40B4-BE49-F238E27FC236}">
                    <a16:creationId xmlns:a16="http://schemas.microsoft.com/office/drawing/2014/main" id="{8D14BAEB-34F4-4595-B525-BEF52C067D05}"/>
                  </a:ext>
                </a:extLst>
              </p:cNvPr>
              <p:cNvSpPr/>
              <p:nvPr/>
            </p:nvSpPr>
            <p:spPr>
              <a:xfrm rot="230863" flipV="1">
                <a:off x="1514054" y="434143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7" name="Flowchart: Manual Operation 26">
                <a:extLst>
                  <a:ext uri="{FF2B5EF4-FFF2-40B4-BE49-F238E27FC236}">
                    <a16:creationId xmlns:a16="http://schemas.microsoft.com/office/drawing/2014/main" id="{AC4D6D49-5ABC-43CE-8AE1-AD18300013FB}"/>
                  </a:ext>
                </a:extLst>
              </p:cNvPr>
              <p:cNvSpPr/>
              <p:nvPr/>
            </p:nvSpPr>
            <p:spPr>
              <a:xfrm rot="21326916" flipV="1">
                <a:off x="1759885" y="433852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8" name="Flowchart: Terminator 457">
                <a:extLst>
                  <a:ext uri="{FF2B5EF4-FFF2-40B4-BE49-F238E27FC236}">
                    <a16:creationId xmlns:a16="http://schemas.microsoft.com/office/drawing/2014/main" id="{96EF617B-9DBE-4712-82FE-E308754A939B}"/>
                  </a:ext>
                </a:extLst>
              </p:cNvPr>
              <p:cNvSpPr/>
              <p:nvPr/>
            </p:nvSpPr>
            <p:spPr>
              <a:xfrm rot="2262586">
                <a:off x="1982451" y="4250787"/>
                <a:ext cx="81137" cy="190719"/>
              </a:xfrm>
              <a:prstGeom prst="flowChartTerminator">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9" name="Flowchart: Terminator 458">
                <a:extLst>
                  <a:ext uri="{FF2B5EF4-FFF2-40B4-BE49-F238E27FC236}">
                    <a16:creationId xmlns:a16="http://schemas.microsoft.com/office/drawing/2014/main" id="{50241861-2F53-49E2-BB65-1D8878707107}"/>
                  </a:ext>
                </a:extLst>
              </p:cNvPr>
              <p:cNvSpPr/>
              <p:nvPr/>
            </p:nvSpPr>
            <p:spPr>
              <a:xfrm rot="19337414" flipH="1">
                <a:off x="1444968" y="4247947"/>
                <a:ext cx="81137" cy="217929"/>
              </a:xfrm>
              <a:prstGeom prst="flowChartTerminator">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0" name="Flowchart: Connector 459">
                <a:extLst>
                  <a:ext uri="{FF2B5EF4-FFF2-40B4-BE49-F238E27FC236}">
                    <a16:creationId xmlns:a16="http://schemas.microsoft.com/office/drawing/2014/main" id="{DFEED92E-F3B1-46D3-8888-48F526B4B182}"/>
                  </a:ext>
                </a:extLst>
              </p:cNvPr>
              <p:cNvSpPr/>
              <p:nvPr/>
            </p:nvSpPr>
            <p:spPr>
              <a:xfrm>
                <a:off x="1737752" y="3813418"/>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1" name="Flowchart: Connector 460">
                <a:extLst>
                  <a:ext uri="{FF2B5EF4-FFF2-40B4-BE49-F238E27FC236}">
                    <a16:creationId xmlns:a16="http://schemas.microsoft.com/office/drawing/2014/main" id="{01E31E21-AF59-4CF5-A7E4-E8827B862F37}"/>
                  </a:ext>
                </a:extLst>
              </p:cNvPr>
              <p:cNvSpPr/>
              <p:nvPr/>
            </p:nvSpPr>
            <p:spPr>
              <a:xfrm>
                <a:off x="1737752" y="3879642"/>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62" name="Group 461">
                <a:extLst>
                  <a:ext uri="{FF2B5EF4-FFF2-40B4-BE49-F238E27FC236}">
                    <a16:creationId xmlns:a16="http://schemas.microsoft.com/office/drawing/2014/main" id="{55946DC7-15AA-4A6B-98C4-7D9CBC146CD8}"/>
                  </a:ext>
                </a:extLst>
              </p:cNvPr>
              <p:cNvGrpSpPr/>
              <p:nvPr/>
            </p:nvGrpSpPr>
            <p:grpSpPr>
              <a:xfrm>
                <a:off x="1824601" y="3766615"/>
                <a:ext cx="186550" cy="273856"/>
                <a:chOff x="859632" y="2338402"/>
                <a:chExt cx="571500" cy="788345"/>
              </a:xfrm>
            </p:grpSpPr>
            <p:sp>
              <p:nvSpPr>
                <p:cNvPr id="463" name="Rectangle 462">
                  <a:extLst>
                    <a:ext uri="{FF2B5EF4-FFF2-40B4-BE49-F238E27FC236}">
                      <a16:creationId xmlns:a16="http://schemas.microsoft.com/office/drawing/2014/main" id="{4E9E2ACB-E6F8-4111-8C3E-D29FCCFBCDAB}"/>
                    </a:ext>
                  </a:extLst>
                </p:cNvPr>
                <p:cNvSpPr/>
                <p:nvPr/>
              </p:nvSpPr>
              <p:spPr>
                <a:xfrm>
                  <a:off x="977900" y="2707482"/>
                  <a:ext cx="342900" cy="8508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4" name="Picture 463">
                  <a:extLst>
                    <a:ext uri="{FF2B5EF4-FFF2-40B4-BE49-F238E27FC236}">
                      <a16:creationId xmlns:a16="http://schemas.microsoft.com/office/drawing/2014/main" id="{15A61EFD-9A34-4270-AE16-7ED4BFA40B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9632" y="2338402"/>
                  <a:ext cx="571500" cy="788345"/>
                </a:xfrm>
                <a:prstGeom prst="rect">
                  <a:avLst/>
                </a:prstGeom>
              </p:spPr>
            </p:pic>
          </p:grpSp>
        </p:grpSp>
        <p:grpSp>
          <p:nvGrpSpPr>
            <p:cNvPr id="414" name="Group 413">
              <a:extLst>
                <a:ext uri="{FF2B5EF4-FFF2-40B4-BE49-F238E27FC236}">
                  <a16:creationId xmlns:a16="http://schemas.microsoft.com/office/drawing/2014/main" id="{CBA23F4B-BE4E-4555-B67A-12130A32A716}"/>
                </a:ext>
              </a:extLst>
            </p:cNvPr>
            <p:cNvGrpSpPr/>
            <p:nvPr/>
          </p:nvGrpSpPr>
          <p:grpSpPr>
            <a:xfrm rot="534989" flipH="1">
              <a:off x="-547610" y="3385856"/>
              <a:ext cx="270907" cy="174584"/>
              <a:chOff x="5136060" y="1710152"/>
              <a:chExt cx="538831" cy="347248"/>
            </a:xfrm>
          </p:grpSpPr>
          <p:sp>
            <p:nvSpPr>
              <p:cNvPr id="430" name="Oval 5">
                <a:extLst>
                  <a:ext uri="{FF2B5EF4-FFF2-40B4-BE49-F238E27FC236}">
                    <a16:creationId xmlns:a16="http://schemas.microsoft.com/office/drawing/2014/main" id="{024C2A62-E350-4052-A72D-E62C7DBA236F}"/>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31" name="Group 430">
                <a:extLst>
                  <a:ext uri="{FF2B5EF4-FFF2-40B4-BE49-F238E27FC236}">
                    <a16:creationId xmlns:a16="http://schemas.microsoft.com/office/drawing/2014/main" id="{84F24FF6-95AB-484B-9DE1-44A12877CB54}"/>
                  </a:ext>
                </a:extLst>
              </p:cNvPr>
              <p:cNvGrpSpPr/>
              <p:nvPr/>
            </p:nvGrpSpPr>
            <p:grpSpPr>
              <a:xfrm rot="20545732">
                <a:off x="5242936" y="1710152"/>
                <a:ext cx="85726" cy="45719"/>
                <a:chOff x="5293988" y="1700325"/>
                <a:chExt cx="85726" cy="42639"/>
              </a:xfrm>
            </p:grpSpPr>
            <p:cxnSp>
              <p:nvCxnSpPr>
                <p:cNvPr id="437" name="Straight Connector 436">
                  <a:extLst>
                    <a:ext uri="{FF2B5EF4-FFF2-40B4-BE49-F238E27FC236}">
                      <a16:creationId xmlns:a16="http://schemas.microsoft.com/office/drawing/2014/main" id="{80F51741-466B-42D7-93FB-3D2166B6A65C}"/>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38" name="Straight Connector 437">
                  <a:extLst>
                    <a:ext uri="{FF2B5EF4-FFF2-40B4-BE49-F238E27FC236}">
                      <a16:creationId xmlns:a16="http://schemas.microsoft.com/office/drawing/2014/main" id="{CA08F2D7-24D1-422E-A318-50DFD5E43D86}"/>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39" name="Straight Connector 438">
                  <a:extLst>
                    <a:ext uri="{FF2B5EF4-FFF2-40B4-BE49-F238E27FC236}">
                      <a16:creationId xmlns:a16="http://schemas.microsoft.com/office/drawing/2014/main" id="{53104071-D60D-4F17-B968-E4B4B99D3626}"/>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32" name="Oval 4">
                <a:extLst>
                  <a:ext uri="{FF2B5EF4-FFF2-40B4-BE49-F238E27FC236}">
                    <a16:creationId xmlns:a16="http://schemas.microsoft.com/office/drawing/2014/main" id="{C6DE58EF-975E-4E89-80ED-7EE60BB3D4F8}"/>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3" name="Oval 432">
                <a:extLst>
                  <a:ext uri="{FF2B5EF4-FFF2-40B4-BE49-F238E27FC236}">
                    <a16:creationId xmlns:a16="http://schemas.microsoft.com/office/drawing/2014/main" id="{406B1E9B-071C-451F-AC85-F5FD08E92CA9}"/>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4" name="Oval 433">
                <a:extLst>
                  <a:ext uri="{FF2B5EF4-FFF2-40B4-BE49-F238E27FC236}">
                    <a16:creationId xmlns:a16="http://schemas.microsoft.com/office/drawing/2014/main" id="{7EAD9CBB-47A0-4A8B-B3F4-BB4BD625ACB8}"/>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35" name="Oval 434">
                <a:extLst>
                  <a:ext uri="{FF2B5EF4-FFF2-40B4-BE49-F238E27FC236}">
                    <a16:creationId xmlns:a16="http://schemas.microsoft.com/office/drawing/2014/main" id="{EACD9950-94F9-491D-8161-9D76E596ECE0}"/>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6" name="Oval 435">
                <a:extLst>
                  <a:ext uri="{FF2B5EF4-FFF2-40B4-BE49-F238E27FC236}">
                    <a16:creationId xmlns:a16="http://schemas.microsoft.com/office/drawing/2014/main" id="{21BAB441-C63A-408A-ABC5-66A9AFCC9EEB}"/>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15" name="Group 414">
              <a:extLst>
                <a:ext uri="{FF2B5EF4-FFF2-40B4-BE49-F238E27FC236}">
                  <a16:creationId xmlns:a16="http://schemas.microsoft.com/office/drawing/2014/main" id="{C57D3AB3-1E15-49EF-9803-3441C2026FA0}"/>
                </a:ext>
              </a:extLst>
            </p:cNvPr>
            <p:cNvGrpSpPr/>
            <p:nvPr/>
          </p:nvGrpSpPr>
          <p:grpSpPr>
            <a:xfrm>
              <a:off x="-729434" y="3707408"/>
              <a:ext cx="271444" cy="192625"/>
              <a:chOff x="2751023" y="2876401"/>
              <a:chExt cx="306685" cy="217634"/>
            </a:xfrm>
          </p:grpSpPr>
          <p:sp>
            <p:nvSpPr>
              <p:cNvPr id="428" name="Chord 14349">
                <a:extLst>
                  <a:ext uri="{FF2B5EF4-FFF2-40B4-BE49-F238E27FC236}">
                    <a16:creationId xmlns:a16="http://schemas.microsoft.com/office/drawing/2014/main" id="{FAD921FF-D1E8-4F7F-BCA3-A781A47DEEEC}"/>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9" name="Chord 14349">
                <a:extLst>
                  <a:ext uri="{FF2B5EF4-FFF2-40B4-BE49-F238E27FC236}">
                    <a16:creationId xmlns:a16="http://schemas.microsoft.com/office/drawing/2014/main" id="{E20309CE-EDF9-4EAC-A3A9-2C02E61C99C2}"/>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16" name="Freeform: Shape 415">
              <a:extLst>
                <a:ext uri="{FF2B5EF4-FFF2-40B4-BE49-F238E27FC236}">
                  <a16:creationId xmlns:a16="http://schemas.microsoft.com/office/drawing/2014/main" id="{579D9B7F-EAB7-422E-9B6C-00FF9303E0B9}"/>
                </a:ext>
              </a:extLst>
            </p:cNvPr>
            <p:cNvSpPr/>
            <p:nvPr/>
          </p:nvSpPr>
          <p:spPr>
            <a:xfrm>
              <a:off x="-661057" y="3637246"/>
              <a:ext cx="88652" cy="76750"/>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w="12700" cap="flat" cmpd="sng" algn="ctr">
              <a:solidFill>
                <a:srgbClr val="A75809"/>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17" name="Group 416">
              <a:extLst>
                <a:ext uri="{FF2B5EF4-FFF2-40B4-BE49-F238E27FC236}">
                  <a16:creationId xmlns:a16="http://schemas.microsoft.com/office/drawing/2014/main" id="{351AEDFA-0513-4EA7-AE23-1CB873139345}"/>
                </a:ext>
              </a:extLst>
            </p:cNvPr>
            <p:cNvGrpSpPr/>
            <p:nvPr/>
          </p:nvGrpSpPr>
          <p:grpSpPr>
            <a:xfrm rot="21065011">
              <a:off x="-924659" y="3382473"/>
              <a:ext cx="270907" cy="174584"/>
              <a:chOff x="5136060" y="1710152"/>
              <a:chExt cx="538831" cy="347248"/>
            </a:xfrm>
          </p:grpSpPr>
          <p:sp>
            <p:nvSpPr>
              <p:cNvPr id="418" name="Oval 5">
                <a:extLst>
                  <a:ext uri="{FF2B5EF4-FFF2-40B4-BE49-F238E27FC236}">
                    <a16:creationId xmlns:a16="http://schemas.microsoft.com/office/drawing/2014/main" id="{812392BD-CF26-4B25-AB69-45527C52850C}"/>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19" name="Group 418">
                <a:extLst>
                  <a:ext uri="{FF2B5EF4-FFF2-40B4-BE49-F238E27FC236}">
                    <a16:creationId xmlns:a16="http://schemas.microsoft.com/office/drawing/2014/main" id="{7899CA81-0E76-4878-9100-C7BC673511D1}"/>
                  </a:ext>
                </a:extLst>
              </p:cNvPr>
              <p:cNvGrpSpPr/>
              <p:nvPr/>
            </p:nvGrpSpPr>
            <p:grpSpPr>
              <a:xfrm rot="20545732">
                <a:off x="5242936" y="1710152"/>
                <a:ext cx="85726" cy="45719"/>
                <a:chOff x="5293988" y="1700325"/>
                <a:chExt cx="85726" cy="42639"/>
              </a:xfrm>
            </p:grpSpPr>
            <p:cxnSp>
              <p:nvCxnSpPr>
                <p:cNvPr id="425" name="Straight Connector 424">
                  <a:extLst>
                    <a:ext uri="{FF2B5EF4-FFF2-40B4-BE49-F238E27FC236}">
                      <a16:creationId xmlns:a16="http://schemas.microsoft.com/office/drawing/2014/main" id="{EBA48C1F-8961-4C25-991A-0FEBA5E5CE45}"/>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26" name="Straight Connector 425">
                  <a:extLst>
                    <a:ext uri="{FF2B5EF4-FFF2-40B4-BE49-F238E27FC236}">
                      <a16:creationId xmlns:a16="http://schemas.microsoft.com/office/drawing/2014/main" id="{3CB15E68-706F-46A3-9EE3-6202335FF5C7}"/>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27" name="Straight Connector 426">
                  <a:extLst>
                    <a:ext uri="{FF2B5EF4-FFF2-40B4-BE49-F238E27FC236}">
                      <a16:creationId xmlns:a16="http://schemas.microsoft.com/office/drawing/2014/main" id="{8177585E-6051-4E46-991F-83213E08534C}"/>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20" name="Oval 4">
                <a:extLst>
                  <a:ext uri="{FF2B5EF4-FFF2-40B4-BE49-F238E27FC236}">
                    <a16:creationId xmlns:a16="http://schemas.microsoft.com/office/drawing/2014/main" id="{6261E73E-DF57-40BA-B705-EA897424A426}"/>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1" name="Oval 420">
                <a:extLst>
                  <a:ext uri="{FF2B5EF4-FFF2-40B4-BE49-F238E27FC236}">
                    <a16:creationId xmlns:a16="http://schemas.microsoft.com/office/drawing/2014/main" id="{09A3DCBC-54A9-4B63-88A5-15E6823B02CE}"/>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2" name="Oval 421">
                <a:extLst>
                  <a:ext uri="{FF2B5EF4-FFF2-40B4-BE49-F238E27FC236}">
                    <a16:creationId xmlns:a16="http://schemas.microsoft.com/office/drawing/2014/main" id="{C0072EB1-C08F-48B1-B841-65E1C70AE101}"/>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3" name="Oval 422">
                <a:extLst>
                  <a:ext uri="{FF2B5EF4-FFF2-40B4-BE49-F238E27FC236}">
                    <a16:creationId xmlns:a16="http://schemas.microsoft.com/office/drawing/2014/main" id="{1A1EDAFC-ED2D-40F2-BE9B-5C3ADBE2CA7C}"/>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4" name="Oval 423">
                <a:extLst>
                  <a:ext uri="{FF2B5EF4-FFF2-40B4-BE49-F238E27FC236}">
                    <a16:creationId xmlns:a16="http://schemas.microsoft.com/office/drawing/2014/main" id="{6FDF1CA7-ECD1-4C44-95A7-FA955A0E6034}"/>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39" name="Group 338">
            <a:extLst>
              <a:ext uri="{FF2B5EF4-FFF2-40B4-BE49-F238E27FC236}">
                <a16:creationId xmlns:a16="http://schemas.microsoft.com/office/drawing/2014/main" id="{623AAB6C-A512-4F9F-8246-59CB724C22C3}"/>
              </a:ext>
            </a:extLst>
          </p:cNvPr>
          <p:cNvGrpSpPr/>
          <p:nvPr/>
        </p:nvGrpSpPr>
        <p:grpSpPr>
          <a:xfrm>
            <a:off x="3127023" y="1391655"/>
            <a:ext cx="1311528" cy="4938667"/>
            <a:chOff x="6419693" y="2154176"/>
            <a:chExt cx="1115390" cy="3410267"/>
          </a:xfrm>
        </p:grpSpPr>
        <p:grpSp>
          <p:nvGrpSpPr>
            <p:cNvPr id="340" name="Group 339">
              <a:extLst>
                <a:ext uri="{FF2B5EF4-FFF2-40B4-BE49-F238E27FC236}">
                  <a16:creationId xmlns:a16="http://schemas.microsoft.com/office/drawing/2014/main" id="{4E144B99-7CFF-4D5C-99E9-DACC0F84BFEB}"/>
                </a:ext>
              </a:extLst>
            </p:cNvPr>
            <p:cNvGrpSpPr/>
            <p:nvPr/>
          </p:nvGrpSpPr>
          <p:grpSpPr>
            <a:xfrm>
              <a:off x="6419693" y="2154176"/>
              <a:ext cx="1115390" cy="3410267"/>
              <a:chOff x="1372610" y="2740439"/>
              <a:chExt cx="776555" cy="2374289"/>
            </a:xfrm>
          </p:grpSpPr>
          <p:grpSp>
            <p:nvGrpSpPr>
              <p:cNvPr id="484" name="Group 483">
                <a:extLst>
                  <a:ext uri="{FF2B5EF4-FFF2-40B4-BE49-F238E27FC236}">
                    <a16:creationId xmlns:a16="http://schemas.microsoft.com/office/drawing/2014/main" id="{81870DDD-81B9-4238-9F4B-8E1608FE5A0A}"/>
                  </a:ext>
                </a:extLst>
              </p:cNvPr>
              <p:cNvGrpSpPr/>
              <p:nvPr/>
            </p:nvGrpSpPr>
            <p:grpSpPr>
              <a:xfrm>
                <a:off x="1812215" y="4903459"/>
                <a:ext cx="189762" cy="211269"/>
                <a:chOff x="3312043" y="4084938"/>
                <a:chExt cx="189762" cy="211269"/>
              </a:xfrm>
            </p:grpSpPr>
            <p:sp>
              <p:nvSpPr>
                <p:cNvPr id="511" name="Chord 510">
                  <a:extLst>
                    <a:ext uri="{FF2B5EF4-FFF2-40B4-BE49-F238E27FC236}">
                      <a16:creationId xmlns:a16="http://schemas.microsoft.com/office/drawing/2014/main" id="{2A93855B-8942-4E67-BC17-2A38FA33F35F}"/>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2" name="Chord 511">
                  <a:extLst>
                    <a:ext uri="{FF2B5EF4-FFF2-40B4-BE49-F238E27FC236}">
                      <a16:creationId xmlns:a16="http://schemas.microsoft.com/office/drawing/2014/main" id="{E3AD3DFE-F4D8-4117-B8C5-03E6638AB4AA}"/>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85" name="Group 484">
                <a:extLst>
                  <a:ext uri="{FF2B5EF4-FFF2-40B4-BE49-F238E27FC236}">
                    <a16:creationId xmlns:a16="http://schemas.microsoft.com/office/drawing/2014/main" id="{419EB7B3-BBEF-4060-9B60-A3F37769EA3F}"/>
                  </a:ext>
                </a:extLst>
              </p:cNvPr>
              <p:cNvGrpSpPr/>
              <p:nvPr/>
            </p:nvGrpSpPr>
            <p:grpSpPr>
              <a:xfrm>
                <a:off x="1517109" y="4897738"/>
                <a:ext cx="189762" cy="211269"/>
                <a:chOff x="3312043" y="4084938"/>
                <a:chExt cx="189762" cy="211269"/>
              </a:xfrm>
            </p:grpSpPr>
            <p:sp>
              <p:nvSpPr>
                <p:cNvPr id="509" name="Chord 508">
                  <a:extLst>
                    <a:ext uri="{FF2B5EF4-FFF2-40B4-BE49-F238E27FC236}">
                      <a16:creationId xmlns:a16="http://schemas.microsoft.com/office/drawing/2014/main" id="{54E404CE-1C45-4508-8B4A-01432C41CBB1}"/>
                    </a:ext>
                  </a:extLst>
                </p:cNvPr>
                <p:cNvSpPr/>
                <p:nvPr/>
              </p:nvSpPr>
              <p:spPr>
                <a:xfrm rot="17516835">
                  <a:off x="3301289" y="4095692"/>
                  <a:ext cx="211269" cy="189762"/>
                </a:xfrm>
                <a:prstGeom prst="chord">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0" name="Chord 509">
                  <a:extLst>
                    <a:ext uri="{FF2B5EF4-FFF2-40B4-BE49-F238E27FC236}">
                      <a16:creationId xmlns:a16="http://schemas.microsoft.com/office/drawing/2014/main" id="{4D5055F2-F998-412A-84B6-9F70172437BD}"/>
                    </a:ext>
                  </a:extLst>
                </p:cNvPr>
                <p:cNvSpPr/>
                <p:nvPr/>
              </p:nvSpPr>
              <p:spPr>
                <a:xfrm rot="17516835">
                  <a:off x="3322124" y="4115676"/>
                  <a:ext cx="172341" cy="154797"/>
                </a:xfrm>
                <a:prstGeom prst="chord">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86" name="Rectangle: Single Corner Snipped 485">
                <a:extLst>
                  <a:ext uri="{FF2B5EF4-FFF2-40B4-BE49-F238E27FC236}">
                    <a16:creationId xmlns:a16="http://schemas.microsoft.com/office/drawing/2014/main" id="{A5A40062-A24D-49CD-8723-54772A26D01A}"/>
                  </a:ext>
                </a:extLst>
              </p:cNvPr>
              <p:cNvSpPr/>
              <p:nvPr/>
            </p:nvSpPr>
            <p:spPr>
              <a:xfrm flipH="1">
                <a:off x="1504250" y="3702511"/>
                <a:ext cx="484764" cy="643635"/>
              </a:xfrm>
              <a:prstGeom prst="snip1Rect">
                <a:avLst/>
              </a:prstGeom>
              <a:solidFill>
                <a:srgbClr val="00B05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7" name="Oval 486">
                <a:extLst>
                  <a:ext uri="{FF2B5EF4-FFF2-40B4-BE49-F238E27FC236}">
                    <a16:creationId xmlns:a16="http://schemas.microsoft.com/office/drawing/2014/main" id="{36EBE5E4-0FBF-4A0D-9EDC-6513BE704E45}"/>
                  </a:ext>
                </a:extLst>
              </p:cNvPr>
              <p:cNvSpPr/>
              <p:nvPr/>
            </p:nvSpPr>
            <p:spPr>
              <a:xfrm>
                <a:off x="1382201" y="3184590"/>
                <a:ext cx="106014" cy="214726"/>
              </a:xfrm>
              <a:prstGeom prst="ellipse">
                <a:avLst/>
              </a:prstGeom>
              <a:solidFill>
                <a:srgbClr val="CC9A6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8" name="Oval 487">
                <a:extLst>
                  <a:ext uri="{FF2B5EF4-FFF2-40B4-BE49-F238E27FC236}">
                    <a16:creationId xmlns:a16="http://schemas.microsoft.com/office/drawing/2014/main" id="{3FABD171-969C-48D4-90FE-6CAE8A6ACA8A}"/>
                  </a:ext>
                </a:extLst>
              </p:cNvPr>
              <p:cNvSpPr/>
              <p:nvPr/>
            </p:nvSpPr>
            <p:spPr>
              <a:xfrm>
                <a:off x="2043151" y="3177964"/>
                <a:ext cx="106014" cy="214726"/>
              </a:xfrm>
              <a:prstGeom prst="ellipse">
                <a:avLst/>
              </a:prstGeom>
              <a:solidFill>
                <a:srgbClr val="CC9A6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9" name="Flowchart: Off-page Connector 488">
                <a:extLst>
                  <a:ext uri="{FF2B5EF4-FFF2-40B4-BE49-F238E27FC236}">
                    <a16:creationId xmlns:a16="http://schemas.microsoft.com/office/drawing/2014/main" id="{64044C54-89F9-48BE-A651-7AEA67FA6467}"/>
                  </a:ext>
                </a:extLst>
              </p:cNvPr>
              <p:cNvSpPr/>
              <p:nvPr/>
            </p:nvSpPr>
            <p:spPr>
              <a:xfrm>
                <a:off x="1672088" y="3551094"/>
                <a:ext cx="190502" cy="228600"/>
              </a:xfrm>
              <a:prstGeom prst="flowChartOffpageConnector">
                <a:avLst/>
              </a:prstGeom>
              <a:solidFill>
                <a:srgbClr val="CC9A6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0" name="Oval 489">
                <a:extLst>
                  <a:ext uri="{FF2B5EF4-FFF2-40B4-BE49-F238E27FC236}">
                    <a16:creationId xmlns:a16="http://schemas.microsoft.com/office/drawing/2014/main" id="{53F66626-7894-48A9-9D3D-5806574676FA}"/>
                  </a:ext>
                </a:extLst>
              </p:cNvPr>
              <p:cNvSpPr/>
              <p:nvPr/>
            </p:nvSpPr>
            <p:spPr>
              <a:xfrm>
                <a:off x="1428582" y="2865294"/>
                <a:ext cx="662608" cy="762000"/>
              </a:xfrm>
              <a:prstGeom prst="ellipse">
                <a:avLst/>
              </a:prstGeom>
              <a:solidFill>
                <a:srgbClr val="D3A777"/>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1" name="Flowchart: Terminator 490">
                <a:extLst>
                  <a:ext uri="{FF2B5EF4-FFF2-40B4-BE49-F238E27FC236}">
                    <a16:creationId xmlns:a16="http://schemas.microsoft.com/office/drawing/2014/main" id="{E8377BB1-752A-4B64-BFDE-AAEEE7DD71A5}"/>
                  </a:ext>
                </a:extLst>
              </p:cNvPr>
              <p:cNvSpPr/>
              <p:nvPr/>
            </p:nvSpPr>
            <p:spPr>
              <a:xfrm>
                <a:off x="1372610" y="3931350"/>
                <a:ext cx="129447" cy="372629"/>
              </a:xfrm>
              <a:prstGeom prst="flowChartTerminator">
                <a:avLst/>
              </a:prstGeom>
              <a:solidFill>
                <a:srgbClr val="CC9A6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2" name="Flowchart: Terminator 491">
                <a:extLst>
                  <a:ext uri="{FF2B5EF4-FFF2-40B4-BE49-F238E27FC236}">
                    <a16:creationId xmlns:a16="http://schemas.microsoft.com/office/drawing/2014/main" id="{67A36F64-115A-4BA5-ACF0-966B5FD41F83}"/>
                  </a:ext>
                </a:extLst>
              </p:cNvPr>
              <p:cNvSpPr/>
              <p:nvPr/>
            </p:nvSpPr>
            <p:spPr>
              <a:xfrm rot="21089715">
                <a:off x="1989711" y="3926484"/>
                <a:ext cx="106880" cy="371635"/>
              </a:xfrm>
              <a:prstGeom prst="flowChartTerminator">
                <a:avLst/>
              </a:prstGeom>
              <a:solidFill>
                <a:srgbClr val="CC9A6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3" name="Flowchart: Delay 492">
                <a:extLst>
                  <a:ext uri="{FF2B5EF4-FFF2-40B4-BE49-F238E27FC236}">
                    <a16:creationId xmlns:a16="http://schemas.microsoft.com/office/drawing/2014/main" id="{5BB8F710-A5BF-442C-85FE-910DFFC11741}"/>
                  </a:ext>
                </a:extLst>
              </p:cNvPr>
              <p:cNvSpPr/>
              <p:nvPr/>
            </p:nvSpPr>
            <p:spPr>
              <a:xfrm rot="1119198" flipH="1">
                <a:off x="1388803" y="3683875"/>
                <a:ext cx="183873" cy="344160"/>
              </a:xfrm>
              <a:prstGeom prst="flowChartDelay">
                <a:avLst/>
              </a:prstGeom>
              <a:solidFill>
                <a:srgbClr val="00B05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4" name="Moon 493">
                <a:extLst>
                  <a:ext uri="{FF2B5EF4-FFF2-40B4-BE49-F238E27FC236}">
                    <a16:creationId xmlns:a16="http://schemas.microsoft.com/office/drawing/2014/main" id="{4CE75ADF-AF52-489A-AA56-3679B09113F8}"/>
                  </a:ext>
                </a:extLst>
              </p:cNvPr>
              <p:cNvSpPr/>
              <p:nvPr/>
            </p:nvSpPr>
            <p:spPr>
              <a:xfrm rot="5400000">
                <a:off x="1536566" y="2623426"/>
                <a:ext cx="446639" cy="680666"/>
              </a:xfrm>
              <a:prstGeom prst="moon">
                <a:avLst>
                  <a:gd name="adj" fmla="val 65258"/>
                </a:avLst>
              </a:prstGeom>
              <a:pattFill prst="openDmnd">
                <a:fgClr>
                  <a:sysClr val="windowText" lastClr="000000"/>
                </a:fgClr>
                <a:bgClr>
                  <a:srgbClr val="FFF2CC"/>
                </a:bgClr>
              </a:pattFill>
              <a:ln w="3175"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5" name="Moon 494">
                <a:extLst>
                  <a:ext uri="{FF2B5EF4-FFF2-40B4-BE49-F238E27FC236}">
                    <a16:creationId xmlns:a16="http://schemas.microsoft.com/office/drawing/2014/main" id="{C45F80FA-993B-4D9B-B631-63134FD027E9}"/>
                  </a:ext>
                </a:extLst>
              </p:cNvPr>
              <p:cNvSpPr/>
              <p:nvPr/>
            </p:nvSpPr>
            <p:spPr>
              <a:xfrm rot="5400000">
                <a:off x="1600035" y="2693841"/>
                <a:ext cx="321155" cy="664062"/>
              </a:xfrm>
              <a:prstGeom prst="moon">
                <a:avLst>
                  <a:gd name="adj" fmla="val 52142"/>
                </a:avLst>
              </a:prstGeom>
              <a:pattFill prst="dotDmnd">
                <a:fgClr>
                  <a:sysClr val="windowText" lastClr="000000"/>
                </a:fgClr>
                <a:bgClr>
                  <a:srgbClr val="492303"/>
                </a:bgClr>
              </a:pattFill>
              <a:ln w="3175"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6" name="Oval 495">
                <a:extLst>
                  <a:ext uri="{FF2B5EF4-FFF2-40B4-BE49-F238E27FC236}">
                    <a16:creationId xmlns:a16="http://schemas.microsoft.com/office/drawing/2014/main" id="{A40ACA77-738C-4062-9B3B-3902C1FB01A1}"/>
                  </a:ext>
                </a:extLst>
              </p:cNvPr>
              <p:cNvSpPr/>
              <p:nvPr/>
            </p:nvSpPr>
            <p:spPr>
              <a:xfrm>
                <a:off x="1634055" y="2783031"/>
                <a:ext cx="262966" cy="102267"/>
              </a:xfrm>
              <a:prstGeom prst="ellipse">
                <a:avLst/>
              </a:prstGeom>
              <a:pattFill prst="dotDmnd">
                <a:fgClr>
                  <a:srgbClr val="F79646">
                    <a:lumMod val="50000"/>
                  </a:srgbClr>
                </a:fgClr>
                <a:bgClr>
                  <a:srgbClr val="492303"/>
                </a:bgClr>
              </a:patt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97" name="Flowchart: Delay 496">
                <a:extLst>
                  <a:ext uri="{FF2B5EF4-FFF2-40B4-BE49-F238E27FC236}">
                    <a16:creationId xmlns:a16="http://schemas.microsoft.com/office/drawing/2014/main" id="{1BCE2F7B-CE83-4B9A-88DB-EBA3DF1A344A}"/>
                  </a:ext>
                </a:extLst>
              </p:cNvPr>
              <p:cNvSpPr/>
              <p:nvPr/>
            </p:nvSpPr>
            <p:spPr>
              <a:xfrm rot="20480802">
                <a:off x="1914583" y="3676255"/>
                <a:ext cx="183873" cy="344160"/>
              </a:xfrm>
              <a:prstGeom prst="flowChartDelay">
                <a:avLst/>
              </a:prstGeom>
              <a:solidFill>
                <a:srgbClr val="00B05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8" name="Right Triangle 497">
                <a:extLst>
                  <a:ext uri="{FF2B5EF4-FFF2-40B4-BE49-F238E27FC236}">
                    <a16:creationId xmlns:a16="http://schemas.microsoft.com/office/drawing/2014/main" id="{CF7A4EF0-30A7-43A1-A541-DB856001009A}"/>
                  </a:ext>
                </a:extLst>
              </p:cNvPr>
              <p:cNvSpPr/>
              <p:nvPr/>
            </p:nvSpPr>
            <p:spPr>
              <a:xfrm rot="8699319">
                <a:off x="1578912" y="3681456"/>
                <a:ext cx="142284" cy="152852"/>
              </a:xfrm>
              <a:prstGeom prst="rtTriangle">
                <a:avLst/>
              </a:prstGeom>
              <a:solidFill>
                <a:srgbClr val="00B05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9" name="Right Triangle 498">
                <a:extLst>
                  <a:ext uri="{FF2B5EF4-FFF2-40B4-BE49-F238E27FC236}">
                    <a16:creationId xmlns:a16="http://schemas.microsoft.com/office/drawing/2014/main" id="{5324ACF9-35B2-4807-914B-8142378E3F29}"/>
                  </a:ext>
                </a:extLst>
              </p:cNvPr>
              <p:cNvSpPr/>
              <p:nvPr/>
            </p:nvSpPr>
            <p:spPr>
              <a:xfrm rot="12900681" flipH="1">
                <a:off x="1817947" y="3681456"/>
                <a:ext cx="142284" cy="152852"/>
              </a:xfrm>
              <a:prstGeom prst="rtTriangle">
                <a:avLst/>
              </a:prstGeom>
              <a:solidFill>
                <a:srgbClr val="00B05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0" name="Flowchart: Manual Operation 26">
                <a:extLst>
                  <a:ext uri="{FF2B5EF4-FFF2-40B4-BE49-F238E27FC236}">
                    <a16:creationId xmlns:a16="http://schemas.microsoft.com/office/drawing/2014/main" id="{0AEDDFB6-5370-4077-A797-B4370752C034}"/>
                  </a:ext>
                </a:extLst>
              </p:cNvPr>
              <p:cNvSpPr/>
              <p:nvPr/>
            </p:nvSpPr>
            <p:spPr>
              <a:xfrm rot="230863" flipV="1">
                <a:off x="1514054" y="434143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1" name="Flowchart: Manual Operation 26">
                <a:extLst>
                  <a:ext uri="{FF2B5EF4-FFF2-40B4-BE49-F238E27FC236}">
                    <a16:creationId xmlns:a16="http://schemas.microsoft.com/office/drawing/2014/main" id="{A0454A86-B7C3-4990-B9E3-48B9BB594B7C}"/>
                  </a:ext>
                </a:extLst>
              </p:cNvPr>
              <p:cNvSpPr/>
              <p:nvPr/>
            </p:nvSpPr>
            <p:spPr>
              <a:xfrm rot="21326916" flipV="1">
                <a:off x="1759885" y="4338525"/>
                <a:ext cx="238117" cy="65555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ysClr val="windowText" lastClr="00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2" name="Flowchart: Terminator 501">
                <a:extLst>
                  <a:ext uri="{FF2B5EF4-FFF2-40B4-BE49-F238E27FC236}">
                    <a16:creationId xmlns:a16="http://schemas.microsoft.com/office/drawing/2014/main" id="{B46B0176-2025-4887-98AB-5A39148CEAA0}"/>
                  </a:ext>
                </a:extLst>
              </p:cNvPr>
              <p:cNvSpPr/>
              <p:nvPr/>
            </p:nvSpPr>
            <p:spPr>
              <a:xfrm rot="2262586">
                <a:off x="1982451" y="4250787"/>
                <a:ext cx="81137" cy="190719"/>
              </a:xfrm>
              <a:prstGeom prst="flowChartTerminator">
                <a:avLst/>
              </a:prstGeom>
              <a:solidFill>
                <a:srgbClr val="CC9A6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3" name="Flowchart: Terminator 502">
                <a:extLst>
                  <a:ext uri="{FF2B5EF4-FFF2-40B4-BE49-F238E27FC236}">
                    <a16:creationId xmlns:a16="http://schemas.microsoft.com/office/drawing/2014/main" id="{7D6A2E2B-7A0B-40D9-B704-0A41EFAB7790}"/>
                  </a:ext>
                </a:extLst>
              </p:cNvPr>
              <p:cNvSpPr/>
              <p:nvPr/>
            </p:nvSpPr>
            <p:spPr>
              <a:xfrm rot="19337414" flipH="1">
                <a:off x="1444968" y="4247947"/>
                <a:ext cx="81137" cy="217929"/>
              </a:xfrm>
              <a:prstGeom prst="flowChartTerminator">
                <a:avLst/>
              </a:prstGeom>
              <a:solidFill>
                <a:srgbClr val="CC9A6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4" name="Flowchart: Connector 503">
                <a:extLst>
                  <a:ext uri="{FF2B5EF4-FFF2-40B4-BE49-F238E27FC236}">
                    <a16:creationId xmlns:a16="http://schemas.microsoft.com/office/drawing/2014/main" id="{F3823260-5100-4E0C-A485-E462038A38CF}"/>
                  </a:ext>
                </a:extLst>
              </p:cNvPr>
              <p:cNvSpPr/>
              <p:nvPr/>
            </p:nvSpPr>
            <p:spPr>
              <a:xfrm>
                <a:off x="1737752" y="3813418"/>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5" name="Flowchart: Connector 504">
                <a:extLst>
                  <a:ext uri="{FF2B5EF4-FFF2-40B4-BE49-F238E27FC236}">
                    <a16:creationId xmlns:a16="http://schemas.microsoft.com/office/drawing/2014/main" id="{8EB6A22B-2109-4FF2-AAD3-64407621AB33}"/>
                  </a:ext>
                </a:extLst>
              </p:cNvPr>
              <p:cNvSpPr/>
              <p:nvPr/>
            </p:nvSpPr>
            <p:spPr>
              <a:xfrm>
                <a:off x="1737752" y="3879642"/>
                <a:ext cx="45719" cy="45719"/>
              </a:xfrm>
              <a:prstGeom prst="flowChartConnector">
                <a:avLst/>
              </a:pr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06" name="Group 505">
                <a:extLst>
                  <a:ext uri="{FF2B5EF4-FFF2-40B4-BE49-F238E27FC236}">
                    <a16:creationId xmlns:a16="http://schemas.microsoft.com/office/drawing/2014/main" id="{C69F2E64-07F1-4F5D-AC3D-011F90E40768}"/>
                  </a:ext>
                </a:extLst>
              </p:cNvPr>
              <p:cNvGrpSpPr/>
              <p:nvPr/>
            </p:nvGrpSpPr>
            <p:grpSpPr>
              <a:xfrm>
                <a:off x="1824601" y="3766615"/>
                <a:ext cx="186550" cy="273856"/>
                <a:chOff x="859632" y="2338402"/>
                <a:chExt cx="571500" cy="788345"/>
              </a:xfrm>
            </p:grpSpPr>
            <p:sp>
              <p:nvSpPr>
                <p:cNvPr id="507" name="Rectangle 506">
                  <a:extLst>
                    <a:ext uri="{FF2B5EF4-FFF2-40B4-BE49-F238E27FC236}">
                      <a16:creationId xmlns:a16="http://schemas.microsoft.com/office/drawing/2014/main" id="{48535103-C014-45AB-B8EA-9A7A5AC03FBD}"/>
                    </a:ext>
                  </a:extLst>
                </p:cNvPr>
                <p:cNvSpPr/>
                <p:nvPr/>
              </p:nvSpPr>
              <p:spPr>
                <a:xfrm>
                  <a:off x="977900" y="2707482"/>
                  <a:ext cx="342900" cy="8508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08" name="Picture 507">
                  <a:extLst>
                    <a:ext uri="{FF2B5EF4-FFF2-40B4-BE49-F238E27FC236}">
                      <a16:creationId xmlns:a16="http://schemas.microsoft.com/office/drawing/2014/main" id="{6A22E126-40E9-45A3-822F-EB00489763D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9632" y="2338402"/>
                  <a:ext cx="571500" cy="788345"/>
                </a:xfrm>
                <a:prstGeom prst="rect">
                  <a:avLst/>
                </a:prstGeom>
              </p:spPr>
            </p:pic>
          </p:grpSp>
        </p:grpSp>
        <p:grpSp>
          <p:nvGrpSpPr>
            <p:cNvPr id="341" name="Group 340">
              <a:extLst>
                <a:ext uri="{FF2B5EF4-FFF2-40B4-BE49-F238E27FC236}">
                  <a16:creationId xmlns:a16="http://schemas.microsoft.com/office/drawing/2014/main" id="{D9F01EEE-E2E0-4873-A244-2DF0063E2BC5}"/>
                </a:ext>
              </a:extLst>
            </p:cNvPr>
            <p:cNvGrpSpPr/>
            <p:nvPr/>
          </p:nvGrpSpPr>
          <p:grpSpPr>
            <a:xfrm>
              <a:off x="6691491" y="2806888"/>
              <a:ext cx="619704" cy="543277"/>
              <a:chOff x="6691491" y="2806888"/>
              <a:chExt cx="619704" cy="543277"/>
            </a:xfrm>
          </p:grpSpPr>
          <p:grpSp>
            <p:nvGrpSpPr>
              <p:cNvPr id="342" name="Group 341">
                <a:extLst>
                  <a:ext uri="{FF2B5EF4-FFF2-40B4-BE49-F238E27FC236}">
                    <a16:creationId xmlns:a16="http://schemas.microsoft.com/office/drawing/2014/main" id="{92CDFCB3-508B-477F-8560-21AC52B0F9E3}"/>
                  </a:ext>
                </a:extLst>
              </p:cNvPr>
              <p:cNvGrpSpPr/>
              <p:nvPr/>
            </p:nvGrpSpPr>
            <p:grpSpPr>
              <a:xfrm rot="1705800" flipH="1">
                <a:off x="7029053" y="2809412"/>
                <a:ext cx="282142" cy="177928"/>
                <a:chOff x="5136060" y="1710152"/>
                <a:chExt cx="538831" cy="347248"/>
              </a:xfrm>
            </p:grpSpPr>
            <p:sp>
              <p:nvSpPr>
                <p:cNvPr id="474" name="Oval 5">
                  <a:extLst>
                    <a:ext uri="{FF2B5EF4-FFF2-40B4-BE49-F238E27FC236}">
                      <a16:creationId xmlns:a16="http://schemas.microsoft.com/office/drawing/2014/main" id="{E27619C4-69A6-4BC7-8CE3-5739D2B5F3CB}"/>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75" name="Group 474">
                  <a:extLst>
                    <a:ext uri="{FF2B5EF4-FFF2-40B4-BE49-F238E27FC236}">
                      <a16:creationId xmlns:a16="http://schemas.microsoft.com/office/drawing/2014/main" id="{F293045B-DB0B-4EFA-8952-C7C321E2FA9C}"/>
                    </a:ext>
                  </a:extLst>
                </p:cNvPr>
                <p:cNvGrpSpPr/>
                <p:nvPr/>
              </p:nvGrpSpPr>
              <p:grpSpPr>
                <a:xfrm rot="20545732">
                  <a:off x="5242936" y="1710152"/>
                  <a:ext cx="85726" cy="45719"/>
                  <a:chOff x="5293988" y="1700325"/>
                  <a:chExt cx="85726" cy="42639"/>
                </a:xfrm>
              </p:grpSpPr>
              <p:cxnSp>
                <p:nvCxnSpPr>
                  <p:cNvPr id="481" name="Straight Connector 480">
                    <a:extLst>
                      <a:ext uri="{FF2B5EF4-FFF2-40B4-BE49-F238E27FC236}">
                        <a16:creationId xmlns:a16="http://schemas.microsoft.com/office/drawing/2014/main" id="{F8F66094-9425-4B36-9DDE-4EE82C617DE5}"/>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82" name="Straight Connector 481">
                    <a:extLst>
                      <a:ext uri="{FF2B5EF4-FFF2-40B4-BE49-F238E27FC236}">
                        <a16:creationId xmlns:a16="http://schemas.microsoft.com/office/drawing/2014/main" id="{B0F3A459-7CC4-40CC-8B29-DFF213F94E84}"/>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83" name="Straight Connector 482">
                    <a:extLst>
                      <a:ext uri="{FF2B5EF4-FFF2-40B4-BE49-F238E27FC236}">
                        <a16:creationId xmlns:a16="http://schemas.microsoft.com/office/drawing/2014/main" id="{50C8EC22-C98A-4D3E-8032-DECD1796CF87}"/>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76" name="Oval 4">
                  <a:extLst>
                    <a:ext uri="{FF2B5EF4-FFF2-40B4-BE49-F238E27FC236}">
                      <a16:creationId xmlns:a16="http://schemas.microsoft.com/office/drawing/2014/main" id="{4E331F2D-852F-49B6-BA0C-603CA38B5501}"/>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7" name="Oval 476">
                  <a:extLst>
                    <a:ext uri="{FF2B5EF4-FFF2-40B4-BE49-F238E27FC236}">
                      <a16:creationId xmlns:a16="http://schemas.microsoft.com/office/drawing/2014/main" id="{62076E0D-B1A9-4562-8A43-3407A20AE174}"/>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8" name="Oval 477">
                  <a:extLst>
                    <a:ext uri="{FF2B5EF4-FFF2-40B4-BE49-F238E27FC236}">
                      <a16:creationId xmlns:a16="http://schemas.microsoft.com/office/drawing/2014/main" id="{4584907D-2165-4860-8A5B-6AD54A3111CA}"/>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9" name="Oval 478">
                  <a:extLst>
                    <a:ext uri="{FF2B5EF4-FFF2-40B4-BE49-F238E27FC236}">
                      <a16:creationId xmlns:a16="http://schemas.microsoft.com/office/drawing/2014/main" id="{E6CEC069-E6A3-4DB9-8955-267485CA1837}"/>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0" name="Oval 479">
                  <a:extLst>
                    <a:ext uri="{FF2B5EF4-FFF2-40B4-BE49-F238E27FC236}">
                      <a16:creationId xmlns:a16="http://schemas.microsoft.com/office/drawing/2014/main" id="{A44B2FEA-C48D-4D0D-A771-9441F590B161}"/>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43" name="Group 342">
                <a:extLst>
                  <a:ext uri="{FF2B5EF4-FFF2-40B4-BE49-F238E27FC236}">
                    <a16:creationId xmlns:a16="http://schemas.microsoft.com/office/drawing/2014/main" id="{9E76E289-9249-4C4E-B521-3EA7475D920F}"/>
                  </a:ext>
                </a:extLst>
              </p:cNvPr>
              <p:cNvGrpSpPr/>
              <p:nvPr/>
            </p:nvGrpSpPr>
            <p:grpSpPr>
              <a:xfrm>
                <a:off x="6818615" y="3093579"/>
                <a:ext cx="348230" cy="256586"/>
                <a:chOff x="2751023" y="2876401"/>
                <a:chExt cx="306685" cy="217634"/>
              </a:xfrm>
            </p:grpSpPr>
            <p:sp>
              <p:nvSpPr>
                <p:cNvPr id="472" name="Chord 14349">
                  <a:extLst>
                    <a:ext uri="{FF2B5EF4-FFF2-40B4-BE49-F238E27FC236}">
                      <a16:creationId xmlns:a16="http://schemas.microsoft.com/office/drawing/2014/main" id="{2BA7C0C8-9788-4A38-9C2D-4F59C7C5036F}"/>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73" name="Chord 14349">
                  <a:extLst>
                    <a:ext uri="{FF2B5EF4-FFF2-40B4-BE49-F238E27FC236}">
                      <a16:creationId xmlns:a16="http://schemas.microsoft.com/office/drawing/2014/main" id="{59E96C29-F035-4B98-8EE6-6CE8DB38224D}"/>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344" name="Freeform: Shape 343">
                <a:extLst>
                  <a:ext uri="{FF2B5EF4-FFF2-40B4-BE49-F238E27FC236}">
                    <a16:creationId xmlns:a16="http://schemas.microsoft.com/office/drawing/2014/main" id="{CA5D4A1F-5845-4C84-85E3-EF0D7B6D592A}"/>
                  </a:ext>
                </a:extLst>
              </p:cNvPr>
              <p:cNvSpPr/>
              <p:nvPr/>
            </p:nvSpPr>
            <p:spPr>
              <a:xfrm>
                <a:off x="6923222" y="3013865"/>
                <a:ext cx="113729" cy="102235"/>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w="12700" cap="flat" cmpd="sng" algn="ctr">
                <a:solidFill>
                  <a:srgbClr val="A75809"/>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45" name="Group 344">
                <a:extLst>
                  <a:ext uri="{FF2B5EF4-FFF2-40B4-BE49-F238E27FC236}">
                    <a16:creationId xmlns:a16="http://schemas.microsoft.com/office/drawing/2014/main" id="{E2AC73BA-804E-47DD-BDF3-926FD2050D3C}"/>
                  </a:ext>
                </a:extLst>
              </p:cNvPr>
              <p:cNvGrpSpPr/>
              <p:nvPr/>
            </p:nvGrpSpPr>
            <p:grpSpPr>
              <a:xfrm rot="19720146">
                <a:off x="6691491" y="2806888"/>
                <a:ext cx="265906" cy="188796"/>
                <a:chOff x="5136060" y="1710152"/>
                <a:chExt cx="538831" cy="347248"/>
              </a:xfrm>
            </p:grpSpPr>
            <p:sp>
              <p:nvSpPr>
                <p:cNvPr id="346" name="Oval 5">
                  <a:extLst>
                    <a:ext uri="{FF2B5EF4-FFF2-40B4-BE49-F238E27FC236}">
                      <a16:creationId xmlns:a16="http://schemas.microsoft.com/office/drawing/2014/main" id="{65C0C666-BA97-4C07-A38E-CF379EE796A9}"/>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47" name="Group 346">
                  <a:extLst>
                    <a:ext uri="{FF2B5EF4-FFF2-40B4-BE49-F238E27FC236}">
                      <a16:creationId xmlns:a16="http://schemas.microsoft.com/office/drawing/2014/main" id="{9AC6EC20-217E-44EE-BCD9-55A8C0187074}"/>
                    </a:ext>
                  </a:extLst>
                </p:cNvPr>
                <p:cNvGrpSpPr/>
                <p:nvPr/>
              </p:nvGrpSpPr>
              <p:grpSpPr>
                <a:xfrm rot="20545732">
                  <a:off x="5242936" y="1710152"/>
                  <a:ext cx="85726" cy="45719"/>
                  <a:chOff x="5293988" y="1700325"/>
                  <a:chExt cx="85726" cy="42639"/>
                </a:xfrm>
              </p:grpSpPr>
              <p:cxnSp>
                <p:nvCxnSpPr>
                  <p:cNvPr id="469" name="Straight Connector 468">
                    <a:extLst>
                      <a:ext uri="{FF2B5EF4-FFF2-40B4-BE49-F238E27FC236}">
                        <a16:creationId xmlns:a16="http://schemas.microsoft.com/office/drawing/2014/main" id="{574CE265-6DDE-42EF-8184-766DE3982CF7}"/>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70" name="Straight Connector 469">
                    <a:extLst>
                      <a:ext uri="{FF2B5EF4-FFF2-40B4-BE49-F238E27FC236}">
                        <a16:creationId xmlns:a16="http://schemas.microsoft.com/office/drawing/2014/main" id="{14A2416E-CEC2-4F25-9934-D6EA45D1C591}"/>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471" name="Straight Connector 470">
                    <a:extLst>
                      <a:ext uri="{FF2B5EF4-FFF2-40B4-BE49-F238E27FC236}">
                        <a16:creationId xmlns:a16="http://schemas.microsoft.com/office/drawing/2014/main" id="{C35D00B0-29CF-45DB-9D1B-9685A8D0D278}"/>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348" name="Oval 4">
                  <a:extLst>
                    <a:ext uri="{FF2B5EF4-FFF2-40B4-BE49-F238E27FC236}">
                      <a16:creationId xmlns:a16="http://schemas.microsoft.com/office/drawing/2014/main" id="{A1C3C091-96A4-4E5C-8498-78ED1A47F104}"/>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9" name="Oval 348">
                  <a:extLst>
                    <a:ext uri="{FF2B5EF4-FFF2-40B4-BE49-F238E27FC236}">
                      <a16:creationId xmlns:a16="http://schemas.microsoft.com/office/drawing/2014/main" id="{7D0ACD74-4291-4CBC-B3F6-73E29B386681}"/>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0" name="Oval 349">
                  <a:extLst>
                    <a:ext uri="{FF2B5EF4-FFF2-40B4-BE49-F238E27FC236}">
                      <a16:creationId xmlns:a16="http://schemas.microsoft.com/office/drawing/2014/main" id="{03950190-CAAD-456C-A707-69BD4FD3C727}"/>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1" name="Oval 350">
                  <a:extLst>
                    <a:ext uri="{FF2B5EF4-FFF2-40B4-BE49-F238E27FC236}">
                      <a16:creationId xmlns:a16="http://schemas.microsoft.com/office/drawing/2014/main" id="{6AA3CBBB-BDDC-46FF-AEAD-16D5B519E4A1}"/>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2" name="Oval 351">
                  <a:extLst>
                    <a:ext uri="{FF2B5EF4-FFF2-40B4-BE49-F238E27FC236}">
                      <a16:creationId xmlns:a16="http://schemas.microsoft.com/office/drawing/2014/main" id="{D3CB9506-5623-45D1-A444-39324F98CF61}"/>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2" name="Group 1">
            <a:extLst>
              <a:ext uri="{FF2B5EF4-FFF2-40B4-BE49-F238E27FC236}">
                <a16:creationId xmlns:a16="http://schemas.microsoft.com/office/drawing/2014/main" id="{868F5A0A-6264-476D-AB5E-02FE1F2C1264}"/>
              </a:ext>
            </a:extLst>
          </p:cNvPr>
          <p:cNvGrpSpPr/>
          <p:nvPr/>
        </p:nvGrpSpPr>
        <p:grpSpPr>
          <a:xfrm>
            <a:off x="5839019" y="1215356"/>
            <a:ext cx="2132192" cy="5726837"/>
            <a:chOff x="4685943" y="1270812"/>
            <a:chExt cx="2132192" cy="5726837"/>
          </a:xfrm>
        </p:grpSpPr>
        <p:sp>
          <p:nvSpPr>
            <p:cNvPr id="409" name="Freeform: Shape 96">
              <a:extLst>
                <a:ext uri="{FF2B5EF4-FFF2-40B4-BE49-F238E27FC236}">
                  <a16:creationId xmlns:a16="http://schemas.microsoft.com/office/drawing/2014/main" id="{8785E78D-84D2-49E0-9A2F-F43321E8A506}"/>
                </a:ext>
              </a:extLst>
            </p:cNvPr>
            <p:cNvSpPr/>
            <p:nvPr/>
          </p:nvSpPr>
          <p:spPr>
            <a:xfrm>
              <a:off x="5203621" y="4569566"/>
              <a:ext cx="1161448" cy="2059369"/>
            </a:xfrm>
            <a:custGeom>
              <a:avLst/>
              <a:gdLst>
                <a:gd name="connsiteX0" fmla="*/ 0 w 561975"/>
                <a:gd name="connsiteY0" fmla="*/ 0 h 533400"/>
                <a:gd name="connsiteX1" fmla="*/ 561975 w 561975"/>
                <a:gd name="connsiteY1" fmla="*/ 14287 h 533400"/>
                <a:gd name="connsiteX2" fmla="*/ 552450 w 561975"/>
                <a:gd name="connsiteY2" fmla="*/ 519112 h 533400"/>
                <a:gd name="connsiteX3" fmla="*/ 309562 w 561975"/>
                <a:gd name="connsiteY3" fmla="*/ 523875 h 533400"/>
                <a:gd name="connsiteX4" fmla="*/ 295275 w 561975"/>
                <a:gd name="connsiteY4" fmla="*/ 100012 h 533400"/>
                <a:gd name="connsiteX5" fmla="*/ 295275 w 561975"/>
                <a:gd name="connsiteY5" fmla="*/ 100012 h 533400"/>
                <a:gd name="connsiteX6" fmla="*/ 247650 w 561975"/>
                <a:gd name="connsiteY6" fmla="*/ 100012 h 533400"/>
                <a:gd name="connsiteX7" fmla="*/ 257175 w 561975"/>
                <a:gd name="connsiteY7" fmla="*/ 519112 h 533400"/>
                <a:gd name="connsiteX8" fmla="*/ 4762 w 561975"/>
                <a:gd name="connsiteY8" fmla="*/ 533400 h 533400"/>
                <a:gd name="connsiteX9" fmla="*/ 0 w 561975"/>
                <a:gd name="connsiteY9" fmla="*/ 0 h 533400"/>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47650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8162"/>
                <a:gd name="connsiteX1" fmla="*/ 547688 w 552450"/>
                <a:gd name="connsiteY1" fmla="*/ 0 h 538162"/>
                <a:gd name="connsiteX2" fmla="*/ 552450 w 552450"/>
                <a:gd name="connsiteY2" fmla="*/ 531018 h 538162"/>
                <a:gd name="connsiteX3" fmla="*/ 335755 w 552450"/>
                <a:gd name="connsiteY3" fmla="*/ 538162 h 538162"/>
                <a:gd name="connsiteX4" fmla="*/ 295275 w 552450"/>
                <a:gd name="connsiteY4" fmla="*/ 111918 h 538162"/>
                <a:gd name="connsiteX5" fmla="*/ 295275 w 552450"/>
                <a:gd name="connsiteY5" fmla="*/ 111918 h 538162"/>
                <a:gd name="connsiteX6" fmla="*/ 257175 w 552450"/>
                <a:gd name="connsiteY6" fmla="*/ 111918 h 538162"/>
                <a:gd name="connsiteX7" fmla="*/ 254793 w 552450"/>
                <a:gd name="connsiteY7" fmla="*/ 531018 h 538162"/>
                <a:gd name="connsiteX8" fmla="*/ 4762 w 552450"/>
                <a:gd name="connsiteY8" fmla="*/ 531018 h 538162"/>
                <a:gd name="connsiteX9" fmla="*/ 0 w 552450"/>
                <a:gd name="connsiteY9" fmla="*/ 11906 h 538162"/>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50" h="535781">
                  <a:moveTo>
                    <a:pt x="0" y="11906"/>
                  </a:moveTo>
                  <a:cubicBezTo>
                    <a:pt x="187325" y="53181"/>
                    <a:pt x="372268" y="49212"/>
                    <a:pt x="547688" y="0"/>
                  </a:cubicBezTo>
                  <a:cubicBezTo>
                    <a:pt x="549275" y="177006"/>
                    <a:pt x="550863" y="354012"/>
                    <a:pt x="552450" y="531018"/>
                  </a:cubicBezTo>
                  <a:lnTo>
                    <a:pt x="319086" y="535781"/>
                  </a:lnTo>
                  <a:lnTo>
                    <a:pt x="295275" y="111918"/>
                  </a:lnTo>
                  <a:lnTo>
                    <a:pt x="295275" y="111918"/>
                  </a:lnTo>
                  <a:lnTo>
                    <a:pt x="257175" y="111918"/>
                  </a:lnTo>
                  <a:lnTo>
                    <a:pt x="254793" y="531018"/>
                  </a:lnTo>
                  <a:lnTo>
                    <a:pt x="4762" y="531018"/>
                  </a:lnTo>
                  <a:cubicBezTo>
                    <a:pt x="3175" y="353218"/>
                    <a:pt x="1587" y="189706"/>
                    <a:pt x="0" y="11906"/>
                  </a:cubicBezTo>
                  <a:close/>
                </a:path>
              </a:pathLst>
            </a:custGeom>
            <a:solidFill>
              <a:srgbClr val="373737"/>
            </a:solidFill>
            <a:ln w="12700" cap="flat" cmpd="sng" algn="ctr">
              <a:noFill/>
              <a:prstDash val="solid"/>
              <a:miter lim="800000"/>
            </a:ln>
            <a:effectLst/>
            <a:scene3d>
              <a:camera prst="orthographicFront">
                <a:rot lat="0" lon="18899986" rev="0"/>
              </a:camera>
              <a:lightRig rig="threePt" dir="t"/>
            </a:scene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0" name="Chord 14349">
              <a:extLst>
                <a:ext uri="{FF2B5EF4-FFF2-40B4-BE49-F238E27FC236}">
                  <a16:creationId xmlns:a16="http://schemas.microsoft.com/office/drawing/2014/main" id="{54EBEF63-DB2D-476A-9FEE-ED90D6803B31}"/>
                </a:ext>
              </a:extLst>
            </p:cNvPr>
            <p:cNvSpPr/>
            <p:nvPr/>
          </p:nvSpPr>
          <p:spPr>
            <a:xfrm rot="9046579">
              <a:off x="5841711" y="6487189"/>
              <a:ext cx="475488" cy="466425"/>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292586 w 292585"/>
                <a:gd name="connsiteY0" fmla="*/ 144360 h 211432"/>
                <a:gd name="connsiteX1" fmla="*/ 104986 w 292585"/>
                <a:gd name="connsiteY1" fmla="*/ 199716 h 211432"/>
                <a:gd name="connsiteX2" fmla="*/ 3208 w 292585"/>
                <a:gd name="connsiteY2" fmla="*/ 0 h 211432"/>
                <a:gd name="connsiteX3" fmla="*/ 292586 w 292585"/>
                <a:gd name="connsiteY3" fmla="*/ 144360 h 211432"/>
                <a:gd name="connsiteX0" fmla="*/ 301646 w 301647"/>
                <a:gd name="connsiteY0" fmla="*/ 156202 h 223274"/>
                <a:gd name="connsiteX1" fmla="*/ 114046 w 301647"/>
                <a:gd name="connsiteY1" fmla="*/ 211558 h 223274"/>
                <a:gd name="connsiteX2" fmla="*/ 2830 w 301647"/>
                <a:gd name="connsiteY2" fmla="*/ 0 h 223274"/>
                <a:gd name="connsiteX3" fmla="*/ 301646 w 301647"/>
                <a:gd name="connsiteY3" fmla="*/ 156202 h 223274"/>
                <a:gd name="connsiteX0" fmla="*/ 314093 w 314093"/>
                <a:gd name="connsiteY0" fmla="*/ 156789 h 223368"/>
                <a:gd name="connsiteX1" fmla="*/ 114046 w 314093"/>
                <a:gd name="connsiteY1" fmla="*/ 211558 h 223368"/>
                <a:gd name="connsiteX2" fmla="*/ 2830 w 314093"/>
                <a:gd name="connsiteY2" fmla="*/ 0 h 223368"/>
                <a:gd name="connsiteX3" fmla="*/ 314093 w 314093"/>
                <a:gd name="connsiteY3" fmla="*/ 156789 h 223368"/>
                <a:gd name="connsiteX0" fmla="*/ 314093 w 314093"/>
                <a:gd name="connsiteY0" fmla="*/ 156789 h 223368"/>
                <a:gd name="connsiteX1" fmla="*/ 114046 w 314093"/>
                <a:gd name="connsiteY1" fmla="*/ 211558 h 223368"/>
                <a:gd name="connsiteX2" fmla="*/ 2830 w 314093"/>
                <a:gd name="connsiteY2" fmla="*/ 0 h 223368"/>
                <a:gd name="connsiteX3" fmla="*/ 314093 w 314093"/>
                <a:gd name="connsiteY3" fmla="*/ 156789 h 223368"/>
                <a:gd name="connsiteX0" fmla="*/ 314093 w 314093"/>
                <a:gd name="connsiteY0" fmla="*/ 156789 h 223368"/>
                <a:gd name="connsiteX1" fmla="*/ 114046 w 314093"/>
                <a:gd name="connsiteY1" fmla="*/ 211558 h 223368"/>
                <a:gd name="connsiteX2" fmla="*/ 2830 w 314093"/>
                <a:gd name="connsiteY2" fmla="*/ 0 h 223368"/>
                <a:gd name="connsiteX3" fmla="*/ 314093 w 314093"/>
                <a:gd name="connsiteY3" fmla="*/ 156789 h 223368"/>
                <a:gd name="connsiteX0" fmla="*/ 314651 w 314651"/>
                <a:gd name="connsiteY0" fmla="*/ 156789 h 214595"/>
                <a:gd name="connsiteX1" fmla="*/ 101374 w 314651"/>
                <a:gd name="connsiteY1" fmla="*/ 200804 h 214595"/>
                <a:gd name="connsiteX2" fmla="*/ 3388 w 314651"/>
                <a:gd name="connsiteY2" fmla="*/ 0 h 214595"/>
                <a:gd name="connsiteX3" fmla="*/ 314651 w 314651"/>
                <a:gd name="connsiteY3" fmla="*/ 156789 h 214595"/>
                <a:gd name="connsiteX0" fmla="*/ 314651 w 314651"/>
                <a:gd name="connsiteY0" fmla="*/ 156789 h 226976"/>
                <a:gd name="connsiteX1" fmla="*/ 101374 w 314651"/>
                <a:gd name="connsiteY1" fmla="*/ 200804 h 226976"/>
                <a:gd name="connsiteX2" fmla="*/ 3388 w 314651"/>
                <a:gd name="connsiteY2" fmla="*/ 0 h 226976"/>
                <a:gd name="connsiteX3" fmla="*/ 314651 w 314651"/>
                <a:gd name="connsiteY3" fmla="*/ 156789 h 226976"/>
                <a:gd name="connsiteX0" fmla="*/ 316590 w 316590"/>
                <a:gd name="connsiteY0" fmla="*/ 156789 h 226975"/>
                <a:gd name="connsiteX1" fmla="*/ 103313 w 316590"/>
                <a:gd name="connsiteY1" fmla="*/ 200804 h 226975"/>
                <a:gd name="connsiteX2" fmla="*/ 5327 w 316590"/>
                <a:gd name="connsiteY2" fmla="*/ 0 h 226975"/>
                <a:gd name="connsiteX3" fmla="*/ 316590 w 316590"/>
                <a:gd name="connsiteY3" fmla="*/ 156789 h 226975"/>
                <a:gd name="connsiteX0" fmla="*/ 317191 w 317191"/>
                <a:gd name="connsiteY0" fmla="*/ 156789 h 229741"/>
                <a:gd name="connsiteX1" fmla="*/ 98761 w 317191"/>
                <a:gd name="connsiteY1" fmla="*/ 204359 h 229741"/>
                <a:gd name="connsiteX2" fmla="*/ 5928 w 317191"/>
                <a:gd name="connsiteY2" fmla="*/ 0 h 229741"/>
                <a:gd name="connsiteX3" fmla="*/ 317191 w 317191"/>
                <a:gd name="connsiteY3" fmla="*/ 156789 h 229741"/>
                <a:gd name="connsiteX0" fmla="*/ 317191 w 317191"/>
                <a:gd name="connsiteY0" fmla="*/ 156789 h 227823"/>
                <a:gd name="connsiteX1" fmla="*/ 98761 w 317191"/>
                <a:gd name="connsiteY1" fmla="*/ 204359 h 227823"/>
                <a:gd name="connsiteX2" fmla="*/ 5928 w 317191"/>
                <a:gd name="connsiteY2" fmla="*/ 0 h 227823"/>
                <a:gd name="connsiteX3" fmla="*/ 317191 w 317191"/>
                <a:gd name="connsiteY3" fmla="*/ 156789 h 227823"/>
                <a:gd name="connsiteX0" fmla="*/ 317191 w 317191"/>
                <a:gd name="connsiteY0" fmla="*/ 156789 h 227823"/>
                <a:gd name="connsiteX1" fmla="*/ 98761 w 317191"/>
                <a:gd name="connsiteY1" fmla="*/ 204359 h 227823"/>
                <a:gd name="connsiteX2" fmla="*/ 5928 w 317191"/>
                <a:gd name="connsiteY2" fmla="*/ 0 h 227823"/>
                <a:gd name="connsiteX3" fmla="*/ 317191 w 317191"/>
                <a:gd name="connsiteY3" fmla="*/ 156789 h 227823"/>
                <a:gd name="connsiteX0" fmla="*/ 317191 w 317191"/>
                <a:gd name="connsiteY0" fmla="*/ 156789 h 230599"/>
                <a:gd name="connsiteX1" fmla="*/ 98761 w 317191"/>
                <a:gd name="connsiteY1" fmla="*/ 204359 h 230599"/>
                <a:gd name="connsiteX2" fmla="*/ 5928 w 317191"/>
                <a:gd name="connsiteY2" fmla="*/ 0 h 230599"/>
                <a:gd name="connsiteX3" fmla="*/ 317191 w 317191"/>
                <a:gd name="connsiteY3" fmla="*/ 156789 h 230599"/>
                <a:gd name="connsiteX0" fmla="*/ 319623 w 319623"/>
                <a:gd name="connsiteY0" fmla="*/ 156789 h 230599"/>
                <a:gd name="connsiteX1" fmla="*/ 101193 w 319623"/>
                <a:gd name="connsiteY1" fmla="*/ 204359 h 230599"/>
                <a:gd name="connsiteX2" fmla="*/ 8360 w 319623"/>
                <a:gd name="connsiteY2" fmla="*/ 0 h 230599"/>
                <a:gd name="connsiteX3" fmla="*/ 319623 w 319623"/>
                <a:gd name="connsiteY3" fmla="*/ 156789 h 230599"/>
                <a:gd name="connsiteX0" fmla="*/ 319623 w 319623"/>
                <a:gd name="connsiteY0" fmla="*/ 156789 h 230599"/>
                <a:gd name="connsiteX1" fmla="*/ 101193 w 319623"/>
                <a:gd name="connsiteY1" fmla="*/ 204359 h 230599"/>
                <a:gd name="connsiteX2" fmla="*/ 8360 w 319623"/>
                <a:gd name="connsiteY2" fmla="*/ 0 h 230599"/>
                <a:gd name="connsiteX3" fmla="*/ 319623 w 319623"/>
                <a:gd name="connsiteY3" fmla="*/ 156789 h 230599"/>
                <a:gd name="connsiteX0" fmla="*/ 306596 w 306596"/>
                <a:gd name="connsiteY0" fmla="*/ 168838 h 233968"/>
                <a:gd name="connsiteX1" fmla="*/ 101193 w 306596"/>
                <a:gd name="connsiteY1" fmla="*/ 204359 h 233968"/>
                <a:gd name="connsiteX2" fmla="*/ 8360 w 306596"/>
                <a:gd name="connsiteY2" fmla="*/ 0 h 233968"/>
                <a:gd name="connsiteX3" fmla="*/ 306596 w 306596"/>
                <a:gd name="connsiteY3" fmla="*/ 168838 h 233968"/>
              </a:gdLst>
              <a:ahLst/>
              <a:cxnLst>
                <a:cxn ang="0">
                  <a:pos x="connsiteX0" y="connsiteY0"/>
                </a:cxn>
                <a:cxn ang="0">
                  <a:pos x="connsiteX1" y="connsiteY1"/>
                </a:cxn>
                <a:cxn ang="0">
                  <a:pos x="connsiteX2" y="connsiteY2"/>
                </a:cxn>
                <a:cxn ang="0">
                  <a:pos x="connsiteX3" y="connsiteY3"/>
                </a:cxn>
              </a:cxnLst>
              <a:rect l="l" t="t" r="r" b="b"/>
              <a:pathLst>
                <a:path w="306596" h="233968">
                  <a:moveTo>
                    <a:pt x="306596" y="168838"/>
                  </a:moveTo>
                  <a:cubicBezTo>
                    <a:pt x="250970" y="230364"/>
                    <a:pt x="182968" y="260378"/>
                    <a:pt x="101193" y="204359"/>
                  </a:cubicBezTo>
                  <a:cubicBezTo>
                    <a:pt x="7558" y="151480"/>
                    <a:pt x="-14571" y="63498"/>
                    <a:pt x="8360" y="0"/>
                  </a:cubicBezTo>
                  <a:cubicBezTo>
                    <a:pt x="112003" y="44428"/>
                    <a:pt x="182663" y="98055"/>
                    <a:pt x="306596" y="168838"/>
                  </a:cubicBezTo>
                  <a:close/>
                </a:path>
              </a:pathLst>
            </a:custGeom>
            <a:gradFill flip="none" rotWithShape="1">
              <a:gsLst>
                <a:gs pos="58000">
                  <a:sysClr val="windowText" lastClr="000000"/>
                </a:gs>
                <a:gs pos="100000">
                  <a:srgbClr val="4472C4">
                    <a:lumMod val="30000"/>
                    <a:lumOff val="70000"/>
                  </a:srgbClr>
                </a:gs>
              </a:gsLst>
              <a:path path="circle">
                <a:fillToRect l="100000" b="100000"/>
              </a:path>
              <a:tileRect t="-100000" r="-100000"/>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1" name="Chord 14349">
              <a:extLst>
                <a:ext uri="{FF2B5EF4-FFF2-40B4-BE49-F238E27FC236}">
                  <a16:creationId xmlns:a16="http://schemas.microsoft.com/office/drawing/2014/main" id="{4E73B8CB-DD95-4F21-92C3-2AE9F8B3185E}"/>
                </a:ext>
              </a:extLst>
            </p:cNvPr>
            <p:cNvSpPr/>
            <p:nvPr/>
          </p:nvSpPr>
          <p:spPr>
            <a:xfrm rot="12553421" flipH="1">
              <a:off x="5286607" y="6501331"/>
              <a:ext cx="475488" cy="496318"/>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292586 w 292585"/>
                <a:gd name="connsiteY0" fmla="*/ 144360 h 211432"/>
                <a:gd name="connsiteX1" fmla="*/ 104986 w 292585"/>
                <a:gd name="connsiteY1" fmla="*/ 199716 h 211432"/>
                <a:gd name="connsiteX2" fmla="*/ 3208 w 292585"/>
                <a:gd name="connsiteY2" fmla="*/ 0 h 211432"/>
                <a:gd name="connsiteX3" fmla="*/ 292586 w 292585"/>
                <a:gd name="connsiteY3" fmla="*/ 144360 h 211432"/>
                <a:gd name="connsiteX0" fmla="*/ 301646 w 301647"/>
                <a:gd name="connsiteY0" fmla="*/ 156202 h 223274"/>
                <a:gd name="connsiteX1" fmla="*/ 114046 w 301647"/>
                <a:gd name="connsiteY1" fmla="*/ 211558 h 223274"/>
                <a:gd name="connsiteX2" fmla="*/ 2830 w 301647"/>
                <a:gd name="connsiteY2" fmla="*/ 0 h 223274"/>
                <a:gd name="connsiteX3" fmla="*/ 301646 w 301647"/>
                <a:gd name="connsiteY3" fmla="*/ 156202 h 223274"/>
                <a:gd name="connsiteX0" fmla="*/ 314093 w 314093"/>
                <a:gd name="connsiteY0" fmla="*/ 156789 h 223368"/>
                <a:gd name="connsiteX1" fmla="*/ 114046 w 314093"/>
                <a:gd name="connsiteY1" fmla="*/ 211558 h 223368"/>
                <a:gd name="connsiteX2" fmla="*/ 2830 w 314093"/>
                <a:gd name="connsiteY2" fmla="*/ 0 h 223368"/>
                <a:gd name="connsiteX3" fmla="*/ 314093 w 314093"/>
                <a:gd name="connsiteY3" fmla="*/ 156789 h 223368"/>
                <a:gd name="connsiteX0" fmla="*/ 314093 w 314093"/>
                <a:gd name="connsiteY0" fmla="*/ 156789 h 223368"/>
                <a:gd name="connsiteX1" fmla="*/ 114046 w 314093"/>
                <a:gd name="connsiteY1" fmla="*/ 211558 h 223368"/>
                <a:gd name="connsiteX2" fmla="*/ 2830 w 314093"/>
                <a:gd name="connsiteY2" fmla="*/ 0 h 223368"/>
                <a:gd name="connsiteX3" fmla="*/ 314093 w 314093"/>
                <a:gd name="connsiteY3" fmla="*/ 156789 h 223368"/>
                <a:gd name="connsiteX0" fmla="*/ 314093 w 314093"/>
                <a:gd name="connsiteY0" fmla="*/ 156789 h 223368"/>
                <a:gd name="connsiteX1" fmla="*/ 114046 w 314093"/>
                <a:gd name="connsiteY1" fmla="*/ 211558 h 223368"/>
                <a:gd name="connsiteX2" fmla="*/ 2830 w 314093"/>
                <a:gd name="connsiteY2" fmla="*/ 0 h 223368"/>
                <a:gd name="connsiteX3" fmla="*/ 314093 w 314093"/>
                <a:gd name="connsiteY3" fmla="*/ 156789 h 223368"/>
                <a:gd name="connsiteX0" fmla="*/ 314651 w 314651"/>
                <a:gd name="connsiteY0" fmla="*/ 156789 h 214595"/>
                <a:gd name="connsiteX1" fmla="*/ 101374 w 314651"/>
                <a:gd name="connsiteY1" fmla="*/ 200804 h 214595"/>
                <a:gd name="connsiteX2" fmla="*/ 3388 w 314651"/>
                <a:gd name="connsiteY2" fmla="*/ 0 h 214595"/>
                <a:gd name="connsiteX3" fmla="*/ 314651 w 314651"/>
                <a:gd name="connsiteY3" fmla="*/ 156789 h 214595"/>
                <a:gd name="connsiteX0" fmla="*/ 314651 w 314651"/>
                <a:gd name="connsiteY0" fmla="*/ 156789 h 226976"/>
                <a:gd name="connsiteX1" fmla="*/ 101374 w 314651"/>
                <a:gd name="connsiteY1" fmla="*/ 200804 h 226976"/>
                <a:gd name="connsiteX2" fmla="*/ 3388 w 314651"/>
                <a:gd name="connsiteY2" fmla="*/ 0 h 226976"/>
                <a:gd name="connsiteX3" fmla="*/ 314651 w 314651"/>
                <a:gd name="connsiteY3" fmla="*/ 156789 h 226976"/>
                <a:gd name="connsiteX0" fmla="*/ 316590 w 316590"/>
                <a:gd name="connsiteY0" fmla="*/ 156789 h 226975"/>
                <a:gd name="connsiteX1" fmla="*/ 103313 w 316590"/>
                <a:gd name="connsiteY1" fmla="*/ 200804 h 226975"/>
                <a:gd name="connsiteX2" fmla="*/ 5327 w 316590"/>
                <a:gd name="connsiteY2" fmla="*/ 0 h 226975"/>
                <a:gd name="connsiteX3" fmla="*/ 316590 w 316590"/>
                <a:gd name="connsiteY3" fmla="*/ 156789 h 226975"/>
                <a:gd name="connsiteX0" fmla="*/ 317191 w 317191"/>
                <a:gd name="connsiteY0" fmla="*/ 156789 h 229741"/>
                <a:gd name="connsiteX1" fmla="*/ 98761 w 317191"/>
                <a:gd name="connsiteY1" fmla="*/ 204359 h 229741"/>
                <a:gd name="connsiteX2" fmla="*/ 5928 w 317191"/>
                <a:gd name="connsiteY2" fmla="*/ 0 h 229741"/>
                <a:gd name="connsiteX3" fmla="*/ 317191 w 317191"/>
                <a:gd name="connsiteY3" fmla="*/ 156789 h 229741"/>
                <a:gd name="connsiteX0" fmla="*/ 317191 w 317191"/>
                <a:gd name="connsiteY0" fmla="*/ 156789 h 227823"/>
                <a:gd name="connsiteX1" fmla="*/ 98761 w 317191"/>
                <a:gd name="connsiteY1" fmla="*/ 204359 h 227823"/>
                <a:gd name="connsiteX2" fmla="*/ 5928 w 317191"/>
                <a:gd name="connsiteY2" fmla="*/ 0 h 227823"/>
                <a:gd name="connsiteX3" fmla="*/ 317191 w 317191"/>
                <a:gd name="connsiteY3" fmla="*/ 156789 h 227823"/>
                <a:gd name="connsiteX0" fmla="*/ 317191 w 317191"/>
                <a:gd name="connsiteY0" fmla="*/ 156789 h 227823"/>
                <a:gd name="connsiteX1" fmla="*/ 98761 w 317191"/>
                <a:gd name="connsiteY1" fmla="*/ 204359 h 227823"/>
                <a:gd name="connsiteX2" fmla="*/ 5928 w 317191"/>
                <a:gd name="connsiteY2" fmla="*/ 0 h 227823"/>
                <a:gd name="connsiteX3" fmla="*/ 317191 w 317191"/>
                <a:gd name="connsiteY3" fmla="*/ 156789 h 227823"/>
                <a:gd name="connsiteX0" fmla="*/ 317191 w 317191"/>
                <a:gd name="connsiteY0" fmla="*/ 156789 h 230599"/>
                <a:gd name="connsiteX1" fmla="*/ 98761 w 317191"/>
                <a:gd name="connsiteY1" fmla="*/ 204359 h 230599"/>
                <a:gd name="connsiteX2" fmla="*/ 5928 w 317191"/>
                <a:gd name="connsiteY2" fmla="*/ 0 h 230599"/>
                <a:gd name="connsiteX3" fmla="*/ 317191 w 317191"/>
                <a:gd name="connsiteY3" fmla="*/ 156789 h 230599"/>
                <a:gd name="connsiteX0" fmla="*/ 319623 w 319623"/>
                <a:gd name="connsiteY0" fmla="*/ 156789 h 230599"/>
                <a:gd name="connsiteX1" fmla="*/ 101193 w 319623"/>
                <a:gd name="connsiteY1" fmla="*/ 204359 h 230599"/>
                <a:gd name="connsiteX2" fmla="*/ 8360 w 319623"/>
                <a:gd name="connsiteY2" fmla="*/ 0 h 230599"/>
                <a:gd name="connsiteX3" fmla="*/ 319623 w 319623"/>
                <a:gd name="connsiteY3" fmla="*/ 156789 h 230599"/>
                <a:gd name="connsiteX0" fmla="*/ 319623 w 319623"/>
                <a:gd name="connsiteY0" fmla="*/ 156789 h 230599"/>
                <a:gd name="connsiteX1" fmla="*/ 101193 w 319623"/>
                <a:gd name="connsiteY1" fmla="*/ 204359 h 230599"/>
                <a:gd name="connsiteX2" fmla="*/ 8360 w 319623"/>
                <a:gd name="connsiteY2" fmla="*/ 0 h 230599"/>
                <a:gd name="connsiteX3" fmla="*/ 319623 w 319623"/>
                <a:gd name="connsiteY3" fmla="*/ 156789 h 230599"/>
                <a:gd name="connsiteX0" fmla="*/ 306596 w 306596"/>
                <a:gd name="connsiteY0" fmla="*/ 168838 h 233968"/>
                <a:gd name="connsiteX1" fmla="*/ 101193 w 306596"/>
                <a:gd name="connsiteY1" fmla="*/ 204359 h 233968"/>
                <a:gd name="connsiteX2" fmla="*/ 8360 w 306596"/>
                <a:gd name="connsiteY2" fmla="*/ 0 h 233968"/>
                <a:gd name="connsiteX3" fmla="*/ 306596 w 306596"/>
                <a:gd name="connsiteY3" fmla="*/ 168838 h 233968"/>
              </a:gdLst>
              <a:ahLst/>
              <a:cxnLst>
                <a:cxn ang="0">
                  <a:pos x="connsiteX0" y="connsiteY0"/>
                </a:cxn>
                <a:cxn ang="0">
                  <a:pos x="connsiteX1" y="connsiteY1"/>
                </a:cxn>
                <a:cxn ang="0">
                  <a:pos x="connsiteX2" y="connsiteY2"/>
                </a:cxn>
                <a:cxn ang="0">
                  <a:pos x="connsiteX3" y="connsiteY3"/>
                </a:cxn>
              </a:cxnLst>
              <a:rect l="l" t="t" r="r" b="b"/>
              <a:pathLst>
                <a:path w="306596" h="233968">
                  <a:moveTo>
                    <a:pt x="306596" y="168838"/>
                  </a:moveTo>
                  <a:cubicBezTo>
                    <a:pt x="250970" y="230364"/>
                    <a:pt x="182968" y="260378"/>
                    <a:pt x="101193" y="204359"/>
                  </a:cubicBezTo>
                  <a:cubicBezTo>
                    <a:pt x="7558" y="151480"/>
                    <a:pt x="-14571" y="63498"/>
                    <a:pt x="8360" y="0"/>
                  </a:cubicBezTo>
                  <a:cubicBezTo>
                    <a:pt x="112003" y="44428"/>
                    <a:pt x="182663" y="98055"/>
                    <a:pt x="306596" y="168838"/>
                  </a:cubicBezTo>
                  <a:close/>
                </a:path>
              </a:pathLst>
            </a:custGeom>
            <a:gradFill flip="none" rotWithShape="1">
              <a:gsLst>
                <a:gs pos="58000">
                  <a:sysClr val="windowText" lastClr="000000"/>
                </a:gs>
                <a:gs pos="100000">
                  <a:srgbClr val="4472C4">
                    <a:lumMod val="30000"/>
                    <a:lumOff val="70000"/>
                  </a:srgbClr>
                </a:gs>
              </a:gsLst>
              <a:path path="circle">
                <a:fillToRect l="100000" b="100000"/>
              </a:path>
              <a:tileRect t="-100000" r="-100000"/>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9" name="Freeform: Shape 99">
              <a:extLst>
                <a:ext uri="{FF2B5EF4-FFF2-40B4-BE49-F238E27FC236}">
                  <a16:creationId xmlns:a16="http://schemas.microsoft.com/office/drawing/2014/main" id="{E3598DF8-36B4-4AA2-BB39-6489575362BC}"/>
                </a:ext>
              </a:extLst>
            </p:cNvPr>
            <p:cNvSpPr/>
            <p:nvPr/>
          </p:nvSpPr>
          <p:spPr>
            <a:xfrm rot="21046209" flipH="1">
              <a:off x="4685943" y="4405394"/>
              <a:ext cx="437474" cy="517046"/>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E8A06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60" name="Freeform: Shape 14340">
              <a:extLst>
                <a:ext uri="{FF2B5EF4-FFF2-40B4-BE49-F238E27FC236}">
                  <a16:creationId xmlns:a16="http://schemas.microsoft.com/office/drawing/2014/main" id="{CC2C162A-E25A-4E4B-A4A3-04AAE25D2188}"/>
                </a:ext>
              </a:extLst>
            </p:cNvPr>
            <p:cNvSpPr/>
            <p:nvPr/>
          </p:nvSpPr>
          <p:spPr>
            <a:xfrm rot="431249">
              <a:off x="4948651" y="3304986"/>
              <a:ext cx="460499" cy="1225300"/>
            </a:xfrm>
            <a:custGeom>
              <a:avLst/>
              <a:gdLst>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170940 w 170940"/>
                <a:gd name="connsiteY0" fmla="*/ 0 h 514350"/>
                <a:gd name="connsiteX1" fmla="*/ 0 w 170940"/>
                <a:gd name="connsiteY1" fmla="*/ 475832 h 514350"/>
                <a:gd name="connsiteX2" fmla="*/ 132840 w 170940"/>
                <a:gd name="connsiteY2" fmla="*/ 514350 h 514350"/>
                <a:gd name="connsiteX3" fmla="*/ 170940 w 170940"/>
                <a:gd name="connsiteY3" fmla="*/ 0 h 514350"/>
                <a:gd name="connsiteX0" fmla="*/ 170940 w 170940"/>
                <a:gd name="connsiteY0" fmla="*/ 0 h 488858"/>
                <a:gd name="connsiteX1" fmla="*/ 0 w 170940"/>
                <a:gd name="connsiteY1" fmla="*/ 475832 h 488858"/>
                <a:gd name="connsiteX2" fmla="*/ 106543 w 170940"/>
                <a:gd name="connsiteY2" fmla="*/ 488858 h 488858"/>
                <a:gd name="connsiteX3" fmla="*/ 170940 w 170940"/>
                <a:gd name="connsiteY3" fmla="*/ 0 h 488858"/>
              </a:gdLst>
              <a:ahLst/>
              <a:cxnLst>
                <a:cxn ang="0">
                  <a:pos x="connsiteX0" y="connsiteY0"/>
                </a:cxn>
                <a:cxn ang="0">
                  <a:pos x="connsiteX1" y="connsiteY1"/>
                </a:cxn>
                <a:cxn ang="0">
                  <a:pos x="connsiteX2" y="connsiteY2"/>
                </a:cxn>
                <a:cxn ang="0">
                  <a:pos x="connsiteX3" y="connsiteY3"/>
                </a:cxn>
              </a:cxnLst>
              <a:rect l="l" t="t" r="r" b="b"/>
              <a:pathLst>
                <a:path w="170940" h="488858">
                  <a:moveTo>
                    <a:pt x="170940" y="0"/>
                  </a:moveTo>
                  <a:cubicBezTo>
                    <a:pt x="48703" y="142875"/>
                    <a:pt x="50800" y="309144"/>
                    <a:pt x="0" y="475832"/>
                  </a:cubicBezTo>
                  <a:cubicBezTo>
                    <a:pt x="57150" y="461544"/>
                    <a:pt x="49393" y="465046"/>
                    <a:pt x="106543" y="488858"/>
                  </a:cubicBezTo>
                  <a:lnTo>
                    <a:pt x="170940" y="0"/>
                  </a:lnTo>
                  <a:close/>
                </a:path>
              </a:pathLst>
            </a:custGeom>
            <a:solidFill>
              <a:srgbClr val="E8E3E5"/>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1" name="Freeform: Shape 14338">
              <a:extLst>
                <a:ext uri="{FF2B5EF4-FFF2-40B4-BE49-F238E27FC236}">
                  <a16:creationId xmlns:a16="http://schemas.microsoft.com/office/drawing/2014/main" id="{D995893A-B463-4E3E-900C-B2502CC3371E}"/>
                </a:ext>
              </a:extLst>
            </p:cNvPr>
            <p:cNvSpPr/>
            <p:nvPr/>
          </p:nvSpPr>
          <p:spPr>
            <a:xfrm>
              <a:off x="5794972" y="3372202"/>
              <a:ext cx="251221" cy="1320382"/>
            </a:xfrm>
            <a:custGeom>
              <a:avLst/>
              <a:gdLst>
                <a:gd name="connsiteX0" fmla="*/ 47625 w 180975"/>
                <a:gd name="connsiteY0" fmla="*/ 42862 h 523875"/>
                <a:gd name="connsiteX1" fmla="*/ 0 w 180975"/>
                <a:gd name="connsiteY1" fmla="*/ 461962 h 523875"/>
                <a:gd name="connsiteX2" fmla="*/ 95250 w 180975"/>
                <a:gd name="connsiteY2" fmla="*/ 523875 h 523875"/>
                <a:gd name="connsiteX3" fmla="*/ 180975 w 180975"/>
                <a:gd name="connsiteY3" fmla="*/ 452437 h 523875"/>
                <a:gd name="connsiteX4" fmla="*/ 128588 w 180975"/>
                <a:gd name="connsiteY4" fmla="*/ 57150 h 523875"/>
                <a:gd name="connsiteX5" fmla="*/ 90488 w 180975"/>
                <a:gd name="connsiteY5" fmla="*/ 0 h 523875"/>
                <a:gd name="connsiteX6" fmla="*/ 47625 w 180975"/>
                <a:gd name="connsiteY6" fmla="*/ 42862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523875">
                  <a:moveTo>
                    <a:pt x="47625" y="42862"/>
                  </a:moveTo>
                  <a:lnTo>
                    <a:pt x="0" y="461962"/>
                  </a:lnTo>
                  <a:lnTo>
                    <a:pt x="95250" y="523875"/>
                  </a:lnTo>
                  <a:lnTo>
                    <a:pt x="180975" y="452437"/>
                  </a:lnTo>
                  <a:lnTo>
                    <a:pt x="128588" y="57150"/>
                  </a:lnTo>
                  <a:lnTo>
                    <a:pt x="90488" y="0"/>
                  </a:lnTo>
                  <a:lnTo>
                    <a:pt x="47625" y="42862"/>
                  </a:lnTo>
                  <a:close/>
                </a:path>
              </a:pathLst>
            </a:custGeom>
            <a:solidFill>
              <a:srgbClr val="249DD9"/>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2" name="Rectangle 371">
              <a:extLst>
                <a:ext uri="{FF2B5EF4-FFF2-40B4-BE49-F238E27FC236}">
                  <a16:creationId xmlns:a16="http://schemas.microsoft.com/office/drawing/2014/main" id="{D9D51AAB-6DFB-44B7-A2EF-3803B71D7B80}"/>
                </a:ext>
              </a:extLst>
            </p:cNvPr>
            <p:cNvSpPr/>
            <p:nvPr/>
          </p:nvSpPr>
          <p:spPr>
            <a:xfrm>
              <a:off x="5521006" y="3030331"/>
              <a:ext cx="462336" cy="340065"/>
            </a:xfrm>
            <a:prstGeom prst="rect">
              <a:avLst/>
            </a:prstGeom>
            <a:solidFill>
              <a:srgbClr val="F1A67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73" name="Group 372">
              <a:extLst>
                <a:ext uri="{FF2B5EF4-FFF2-40B4-BE49-F238E27FC236}">
                  <a16:creationId xmlns:a16="http://schemas.microsoft.com/office/drawing/2014/main" id="{EB381E32-3E48-4994-91D6-0AD914B60F48}"/>
                </a:ext>
              </a:extLst>
            </p:cNvPr>
            <p:cNvGrpSpPr/>
            <p:nvPr/>
          </p:nvGrpSpPr>
          <p:grpSpPr>
            <a:xfrm>
              <a:off x="5182297" y="2217744"/>
              <a:ext cx="1635838" cy="2599372"/>
              <a:chOff x="9353442" y="5240840"/>
              <a:chExt cx="2050693" cy="2871244"/>
            </a:xfrm>
          </p:grpSpPr>
          <p:grpSp>
            <p:nvGrpSpPr>
              <p:cNvPr id="403" name="Group 402">
                <a:extLst>
                  <a:ext uri="{FF2B5EF4-FFF2-40B4-BE49-F238E27FC236}">
                    <a16:creationId xmlns:a16="http://schemas.microsoft.com/office/drawing/2014/main" id="{A25AF0A6-4C17-4C3A-AF7F-27B95D61EB7C}"/>
                  </a:ext>
                </a:extLst>
              </p:cNvPr>
              <p:cNvGrpSpPr/>
              <p:nvPr/>
            </p:nvGrpSpPr>
            <p:grpSpPr>
              <a:xfrm rot="441063" flipH="1">
                <a:off x="10386141" y="6453791"/>
                <a:ext cx="1017994" cy="1658293"/>
                <a:chOff x="2154023" y="3856207"/>
                <a:chExt cx="606370" cy="984663"/>
              </a:xfrm>
            </p:grpSpPr>
            <p:sp>
              <p:nvSpPr>
                <p:cNvPr id="407" name="Freeform: Shape 100">
                  <a:extLst>
                    <a:ext uri="{FF2B5EF4-FFF2-40B4-BE49-F238E27FC236}">
                      <a16:creationId xmlns:a16="http://schemas.microsoft.com/office/drawing/2014/main" id="{7444E64C-9CFA-47FB-A388-8A13B049F416}"/>
                    </a:ext>
                  </a:extLst>
                </p:cNvPr>
                <p:cNvSpPr/>
                <p:nvPr/>
              </p:nvSpPr>
              <p:spPr>
                <a:xfrm flipH="1">
                  <a:off x="2154023" y="4501748"/>
                  <a:ext cx="326666" cy="339122"/>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E8A06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8" name="Freeform: Shape 101">
                  <a:extLst>
                    <a:ext uri="{FF2B5EF4-FFF2-40B4-BE49-F238E27FC236}">
                      <a16:creationId xmlns:a16="http://schemas.microsoft.com/office/drawing/2014/main" id="{25AEEFEC-7D9B-4B84-A2E7-329C48DA4AA5}"/>
                    </a:ext>
                  </a:extLst>
                </p:cNvPr>
                <p:cNvSpPr/>
                <p:nvPr/>
              </p:nvSpPr>
              <p:spPr>
                <a:xfrm rot="1277218">
                  <a:off x="2419968" y="3856207"/>
                  <a:ext cx="340425" cy="761368"/>
                </a:xfrm>
                <a:custGeom>
                  <a:avLst/>
                  <a:gdLst>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170940 w 170940"/>
                    <a:gd name="connsiteY0" fmla="*/ 0 h 514350"/>
                    <a:gd name="connsiteX1" fmla="*/ 0 w 170940"/>
                    <a:gd name="connsiteY1" fmla="*/ 475832 h 514350"/>
                    <a:gd name="connsiteX2" fmla="*/ 132840 w 170940"/>
                    <a:gd name="connsiteY2" fmla="*/ 514350 h 514350"/>
                    <a:gd name="connsiteX3" fmla="*/ 170940 w 170940"/>
                    <a:gd name="connsiteY3" fmla="*/ 0 h 514350"/>
                    <a:gd name="connsiteX0" fmla="*/ 170940 w 170940"/>
                    <a:gd name="connsiteY0" fmla="*/ 0 h 488858"/>
                    <a:gd name="connsiteX1" fmla="*/ 0 w 170940"/>
                    <a:gd name="connsiteY1" fmla="*/ 475832 h 488858"/>
                    <a:gd name="connsiteX2" fmla="*/ 106543 w 170940"/>
                    <a:gd name="connsiteY2" fmla="*/ 488858 h 488858"/>
                    <a:gd name="connsiteX3" fmla="*/ 170940 w 170940"/>
                    <a:gd name="connsiteY3" fmla="*/ 0 h 488858"/>
                  </a:gdLst>
                  <a:ahLst/>
                  <a:cxnLst>
                    <a:cxn ang="0">
                      <a:pos x="connsiteX0" y="connsiteY0"/>
                    </a:cxn>
                    <a:cxn ang="0">
                      <a:pos x="connsiteX1" y="connsiteY1"/>
                    </a:cxn>
                    <a:cxn ang="0">
                      <a:pos x="connsiteX2" y="connsiteY2"/>
                    </a:cxn>
                    <a:cxn ang="0">
                      <a:pos x="connsiteX3" y="connsiteY3"/>
                    </a:cxn>
                  </a:cxnLst>
                  <a:rect l="l" t="t" r="r" b="b"/>
                  <a:pathLst>
                    <a:path w="170940" h="488858">
                      <a:moveTo>
                        <a:pt x="170940" y="0"/>
                      </a:moveTo>
                      <a:cubicBezTo>
                        <a:pt x="48703" y="142875"/>
                        <a:pt x="50800" y="309144"/>
                        <a:pt x="0" y="475832"/>
                      </a:cubicBezTo>
                      <a:cubicBezTo>
                        <a:pt x="57150" y="461544"/>
                        <a:pt x="49393" y="465046"/>
                        <a:pt x="106543" y="488858"/>
                      </a:cubicBezTo>
                      <a:lnTo>
                        <a:pt x="170940" y="0"/>
                      </a:lnTo>
                      <a:close/>
                    </a:path>
                  </a:pathLst>
                </a:custGeom>
                <a:solidFill>
                  <a:srgbClr val="E8E3E5"/>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04" name="Group 403">
                <a:extLst>
                  <a:ext uri="{FF2B5EF4-FFF2-40B4-BE49-F238E27FC236}">
                    <a16:creationId xmlns:a16="http://schemas.microsoft.com/office/drawing/2014/main" id="{56DA523E-66C9-4760-B733-2976BA9323D0}"/>
                  </a:ext>
                </a:extLst>
              </p:cNvPr>
              <p:cNvGrpSpPr/>
              <p:nvPr/>
            </p:nvGrpSpPr>
            <p:grpSpPr>
              <a:xfrm rot="10800000" flipH="1">
                <a:off x="9353442" y="5240840"/>
                <a:ext cx="1017994" cy="1658293"/>
                <a:chOff x="2154023" y="3856207"/>
                <a:chExt cx="606370" cy="984663"/>
              </a:xfrm>
            </p:grpSpPr>
            <p:sp>
              <p:nvSpPr>
                <p:cNvPr id="405" name="Freeform: Shape 100">
                  <a:extLst>
                    <a:ext uri="{FF2B5EF4-FFF2-40B4-BE49-F238E27FC236}">
                      <a16:creationId xmlns:a16="http://schemas.microsoft.com/office/drawing/2014/main" id="{BF8925E8-B9EC-4587-B9F9-3900B6FB0406}"/>
                    </a:ext>
                  </a:extLst>
                </p:cNvPr>
                <p:cNvSpPr/>
                <p:nvPr/>
              </p:nvSpPr>
              <p:spPr>
                <a:xfrm flipH="1">
                  <a:off x="2154023" y="4501748"/>
                  <a:ext cx="326666" cy="339122"/>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6" name="Freeform: Shape 101">
                  <a:extLst>
                    <a:ext uri="{FF2B5EF4-FFF2-40B4-BE49-F238E27FC236}">
                      <a16:creationId xmlns:a16="http://schemas.microsoft.com/office/drawing/2014/main" id="{D83C38A4-0EFD-498C-827F-836791B7829B}"/>
                    </a:ext>
                  </a:extLst>
                </p:cNvPr>
                <p:cNvSpPr/>
                <p:nvPr/>
              </p:nvSpPr>
              <p:spPr>
                <a:xfrm rot="1277218">
                  <a:off x="2419968" y="3856207"/>
                  <a:ext cx="340425" cy="761368"/>
                </a:xfrm>
                <a:custGeom>
                  <a:avLst/>
                  <a:gdLst>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170940 w 170940"/>
                    <a:gd name="connsiteY0" fmla="*/ 0 h 514350"/>
                    <a:gd name="connsiteX1" fmla="*/ 0 w 170940"/>
                    <a:gd name="connsiteY1" fmla="*/ 475832 h 514350"/>
                    <a:gd name="connsiteX2" fmla="*/ 132840 w 170940"/>
                    <a:gd name="connsiteY2" fmla="*/ 514350 h 514350"/>
                    <a:gd name="connsiteX3" fmla="*/ 170940 w 170940"/>
                    <a:gd name="connsiteY3" fmla="*/ 0 h 514350"/>
                    <a:gd name="connsiteX0" fmla="*/ 170940 w 170940"/>
                    <a:gd name="connsiteY0" fmla="*/ 0 h 488858"/>
                    <a:gd name="connsiteX1" fmla="*/ 0 w 170940"/>
                    <a:gd name="connsiteY1" fmla="*/ 475832 h 488858"/>
                    <a:gd name="connsiteX2" fmla="*/ 106543 w 170940"/>
                    <a:gd name="connsiteY2" fmla="*/ 488858 h 488858"/>
                    <a:gd name="connsiteX3" fmla="*/ 170940 w 170940"/>
                    <a:gd name="connsiteY3" fmla="*/ 0 h 488858"/>
                  </a:gdLst>
                  <a:ahLst/>
                  <a:cxnLst>
                    <a:cxn ang="0">
                      <a:pos x="connsiteX0" y="connsiteY0"/>
                    </a:cxn>
                    <a:cxn ang="0">
                      <a:pos x="connsiteX1" y="connsiteY1"/>
                    </a:cxn>
                    <a:cxn ang="0">
                      <a:pos x="connsiteX2" y="connsiteY2"/>
                    </a:cxn>
                    <a:cxn ang="0">
                      <a:pos x="connsiteX3" y="connsiteY3"/>
                    </a:cxn>
                  </a:cxnLst>
                  <a:rect l="l" t="t" r="r" b="b"/>
                  <a:pathLst>
                    <a:path w="170940" h="488858">
                      <a:moveTo>
                        <a:pt x="170940" y="0"/>
                      </a:moveTo>
                      <a:cubicBezTo>
                        <a:pt x="48703" y="142875"/>
                        <a:pt x="50800" y="309144"/>
                        <a:pt x="0" y="475832"/>
                      </a:cubicBezTo>
                      <a:cubicBezTo>
                        <a:pt x="57150" y="461544"/>
                        <a:pt x="49393" y="465046"/>
                        <a:pt x="106543" y="488858"/>
                      </a:cubicBezTo>
                      <a:lnTo>
                        <a:pt x="170940" y="0"/>
                      </a:lnTo>
                      <a:close/>
                    </a:path>
                  </a:pathLst>
                </a:cu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374" name="Freeform: Shape 29">
              <a:extLst>
                <a:ext uri="{FF2B5EF4-FFF2-40B4-BE49-F238E27FC236}">
                  <a16:creationId xmlns:a16="http://schemas.microsoft.com/office/drawing/2014/main" id="{A3C32E7B-43F1-4AB2-B37D-318C09D697E9}"/>
                </a:ext>
              </a:extLst>
            </p:cNvPr>
            <p:cNvSpPr/>
            <p:nvPr/>
          </p:nvSpPr>
          <p:spPr>
            <a:xfrm>
              <a:off x="5326733" y="3094975"/>
              <a:ext cx="888945" cy="1734903"/>
            </a:xfrm>
            <a:custGeom>
              <a:avLst/>
              <a:gdLst>
                <a:gd name="connsiteX0" fmla="*/ 69850 w 568325"/>
                <a:gd name="connsiteY0" fmla="*/ 25400 h 568325"/>
                <a:gd name="connsiteX1" fmla="*/ 0 w 568325"/>
                <a:gd name="connsiteY1" fmla="*/ 561975 h 568325"/>
                <a:gd name="connsiteX2" fmla="*/ 568325 w 568325"/>
                <a:gd name="connsiteY2" fmla="*/ 568325 h 568325"/>
                <a:gd name="connsiteX3" fmla="*/ 492125 w 568325"/>
                <a:gd name="connsiteY3" fmla="*/ 0 h 568325"/>
                <a:gd name="connsiteX4" fmla="*/ 69850 w 568325"/>
                <a:gd name="connsiteY4" fmla="*/ 25400 h 568325"/>
                <a:gd name="connsiteX0" fmla="*/ 69850 w 568325"/>
                <a:gd name="connsiteY0" fmla="*/ 25400 h 568325"/>
                <a:gd name="connsiteX1" fmla="*/ 0 w 568325"/>
                <a:gd name="connsiteY1" fmla="*/ 561975 h 568325"/>
                <a:gd name="connsiteX2" fmla="*/ 568325 w 568325"/>
                <a:gd name="connsiteY2" fmla="*/ 568325 h 568325"/>
                <a:gd name="connsiteX3" fmla="*/ 492125 w 568325"/>
                <a:gd name="connsiteY3" fmla="*/ 0 h 568325"/>
                <a:gd name="connsiteX4" fmla="*/ 69850 w 568325"/>
                <a:gd name="connsiteY4" fmla="*/ 25400 h 568325"/>
                <a:gd name="connsiteX0" fmla="*/ 72995 w 571470"/>
                <a:gd name="connsiteY0" fmla="*/ 25400 h 568325"/>
                <a:gd name="connsiteX1" fmla="*/ 3145 w 571470"/>
                <a:gd name="connsiteY1" fmla="*/ 561975 h 568325"/>
                <a:gd name="connsiteX2" fmla="*/ 571470 w 571470"/>
                <a:gd name="connsiteY2" fmla="*/ 568325 h 568325"/>
                <a:gd name="connsiteX3" fmla="*/ 495270 w 571470"/>
                <a:gd name="connsiteY3" fmla="*/ 0 h 568325"/>
                <a:gd name="connsiteX4" fmla="*/ 72995 w 571470"/>
                <a:gd name="connsiteY4" fmla="*/ 25400 h 568325"/>
                <a:gd name="connsiteX0" fmla="*/ 72995 w 571470"/>
                <a:gd name="connsiteY0" fmla="*/ 25400 h 592367"/>
                <a:gd name="connsiteX1" fmla="*/ 3145 w 571470"/>
                <a:gd name="connsiteY1" fmla="*/ 561975 h 592367"/>
                <a:gd name="connsiteX2" fmla="*/ 571470 w 571470"/>
                <a:gd name="connsiteY2" fmla="*/ 568325 h 592367"/>
                <a:gd name="connsiteX3" fmla="*/ 495270 w 571470"/>
                <a:gd name="connsiteY3" fmla="*/ 0 h 592367"/>
                <a:gd name="connsiteX4" fmla="*/ 72995 w 571470"/>
                <a:gd name="connsiteY4" fmla="*/ 25400 h 592367"/>
                <a:gd name="connsiteX0" fmla="*/ 72995 w 571470"/>
                <a:gd name="connsiteY0" fmla="*/ 25400 h 606867"/>
                <a:gd name="connsiteX1" fmla="*/ 3145 w 571470"/>
                <a:gd name="connsiteY1" fmla="*/ 561975 h 606867"/>
                <a:gd name="connsiteX2" fmla="*/ 571470 w 571470"/>
                <a:gd name="connsiteY2" fmla="*/ 568325 h 606867"/>
                <a:gd name="connsiteX3" fmla="*/ 495270 w 571470"/>
                <a:gd name="connsiteY3" fmla="*/ 0 h 606867"/>
                <a:gd name="connsiteX4" fmla="*/ 72995 w 571470"/>
                <a:gd name="connsiteY4" fmla="*/ 25400 h 606867"/>
                <a:gd name="connsiteX0" fmla="*/ 72995 w 573130"/>
                <a:gd name="connsiteY0" fmla="*/ 25400 h 606867"/>
                <a:gd name="connsiteX1" fmla="*/ 3145 w 573130"/>
                <a:gd name="connsiteY1" fmla="*/ 561975 h 606867"/>
                <a:gd name="connsiteX2" fmla="*/ 571470 w 573130"/>
                <a:gd name="connsiteY2" fmla="*/ 568325 h 606867"/>
                <a:gd name="connsiteX3" fmla="*/ 495270 w 573130"/>
                <a:gd name="connsiteY3" fmla="*/ 0 h 606867"/>
                <a:gd name="connsiteX4" fmla="*/ 72995 w 573130"/>
                <a:gd name="connsiteY4" fmla="*/ 25400 h 606867"/>
                <a:gd name="connsiteX0" fmla="*/ 72995 w 574878"/>
                <a:gd name="connsiteY0" fmla="*/ 25400 h 606867"/>
                <a:gd name="connsiteX1" fmla="*/ 3145 w 574878"/>
                <a:gd name="connsiteY1" fmla="*/ 561975 h 606867"/>
                <a:gd name="connsiteX2" fmla="*/ 571470 w 574878"/>
                <a:gd name="connsiteY2" fmla="*/ 568325 h 606867"/>
                <a:gd name="connsiteX3" fmla="*/ 495270 w 574878"/>
                <a:gd name="connsiteY3" fmla="*/ 0 h 606867"/>
                <a:gd name="connsiteX4" fmla="*/ 72995 w 574878"/>
                <a:gd name="connsiteY4" fmla="*/ 25400 h 606867"/>
                <a:gd name="connsiteX0" fmla="*/ 72995 w 574878"/>
                <a:gd name="connsiteY0" fmla="*/ 25400 h 606867"/>
                <a:gd name="connsiteX1" fmla="*/ 3145 w 574878"/>
                <a:gd name="connsiteY1" fmla="*/ 561975 h 606867"/>
                <a:gd name="connsiteX2" fmla="*/ 571470 w 574878"/>
                <a:gd name="connsiteY2" fmla="*/ 568325 h 606867"/>
                <a:gd name="connsiteX3" fmla="*/ 495270 w 574878"/>
                <a:gd name="connsiteY3" fmla="*/ 0 h 606867"/>
                <a:gd name="connsiteX4" fmla="*/ 72995 w 574878"/>
                <a:gd name="connsiteY4" fmla="*/ 25400 h 606867"/>
                <a:gd name="connsiteX0" fmla="*/ 72995 w 574878"/>
                <a:gd name="connsiteY0" fmla="*/ 25400 h 606867"/>
                <a:gd name="connsiteX1" fmla="*/ 3145 w 574878"/>
                <a:gd name="connsiteY1" fmla="*/ 561975 h 606867"/>
                <a:gd name="connsiteX2" fmla="*/ 571470 w 574878"/>
                <a:gd name="connsiteY2" fmla="*/ 568325 h 606867"/>
                <a:gd name="connsiteX3" fmla="*/ 495270 w 574878"/>
                <a:gd name="connsiteY3" fmla="*/ 0 h 606867"/>
                <a:gd name="connsiteX4" fmla="*/ 72995 w 574878"/>
                <a:gd name="connsiteY4" fmla="*/ 25400 h 606867"/>
                <a:gd name="connsiteX0" fmla="*/ 72995 w 574878"/>
                <a:gd name="connsiteY0" fmla="*/ 25400 h 606867"/>
                <a:gd name="connsiteX1" fmla="*/ 3145 w 574878"/>
                <a:gd name="connsiteY1" fmla="*/ 561975 h 606867"/>
                <a:gd name="connsiteX2" fmla="*/ 571470 w 574878"/>
                <a:gd name="connsiteY2" fmla="*/ 568325 h 606867"/>
                <a:gd name="connsiteX3" fmla="*/ 495270 w 574878"/>
                <a:gd name="connsiteY3" fmla="*/ 0 h 606867"/>
                <a:gd name="connsiteX4" fmla="*/ 72995 w 574878"/>
                <a:gd name="connsiteY4" fmla="*/ 25400 h 606867"/>
                <a:gd name="connsiteX0" fmla="*/ 114470 w 573128"/>
                <a:gd name="connsiteY0" fmla="*/ 18196 h 606867"/>
                <a:gd name="connsiteX1" fmla="*/ 1395 w 573128"/>
                <a:gd name="connsiteY1" fmla="*/ 561975 h 606867"/>
                <a:gd name="connsiteX2" fmla="*/ 569720 w 573128"/>
                <a:gd name="connsiteY2" fmla="*/ 568325 h 606867"/>
                <a:gd name="connsiteX3" fmla="*/ 493520 w 573128"/>
                <a:gd name="connsiteY3" fmla="*/ 0 h 606867"/>
                <a:gd name="connsiteX4" fmla="*/ 114470 w 573128"/>
                <a:gd name="connsiteY4" fmla="*/ 18196 h 606867"/>
                <a:gd name="connsiteX0" fmla="*/ 114470 w 571311"/>
                <a:gd name="connsiteY0" fmla="*/ 18196 h 606867"/>
                <a:gd name="connsiteX1" fmla="*/ 1395 w 571311"/>
                <a:gd name="connsiteY1" fmla="*/ 561975 h 606867"/>
                <a:gd name="connsiteX2" fmla="*/ 569720 w 571311"/>
                <a:gd name="connsiteY2" fmla="*/ 568325 h 606867"/>
                <a:gd name="connsiteX3" fmla="*/ 450294 w 571311"/>
                <a:gd name="connsiteY3" fmla="*/ 0 h 606867"/>
                <a:gd name="connsiteX4" fmla="*/ 114470 w 571311"/>
                <a:gd name="connsiteY4" fmla="*/ 18196 h 606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311" h="606867">
                  <a:moveTo>
                    <a:pt x="114470" y="18196"/>
                  </a:moveTo>
                  <a:cubicBezTo>
                    <a:pt x="53087" y="197054"/>
                    <a:pt x="-10247" y="395817"/>
                    <a:pt x="1395" y="561975"/>
                  </a:cubicBezTo>
                  <a:cubicBezTo>
                    <a:pt x="200362" y="627592"/>
                    <a:pt x="399328" y="613833"/>
                    <a:pt x="569720" y="568325"/>
                  </a:cubicBezTo>
                  <a:cubicBezTo>
                    <a:pt x="582420" y="385233"/>
                    <a:pt x="516969" y="179917"/>
                    <a:pt x="450294" y="0"/>
                  </a:cubicBezTo>
                  <a:cubicBezTo>
                    <a:pt x="312711" y="71967"/>
                    <a:pt x="258403" y="47829"/>
                    <a:pt x="114470" y="18196"/>
                  </a:cubicBezTo>
                  <a:close/>
                </a:path>
              </a:pathLst>
            </a:custGeom>
            <a:solidFill>
              <a:srgbClr val="E8E3E5"/>
            </a:solidFill>
            <a:ln w="12700" cap="flat" cmpd="sng" algn="ctr">
              <a:solidFill>
                <a:srgbClr val="2A2A2A">
                  <a:alpha val="4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75" name="Group 374">
              <a:extLst>
                <a:ext uri="{FF2B5EF4-FFF2-40B4-BE49-F238E27FC236}">
                  <a16:creationId xmlns:a16="http://schemas.microsoft.com/office/drawing/2014/main" id="{7344D8BC-1AED-49B2-BC3B-78C90AFF548B}"/>
                </a:ext>
              </a:extLst>
            </p:cNvPr>
            <p:cNvGrpSpPr/>
            <p:nvPr/>
          </p:nvGrpSpPr>
          <p:grpSpPr>
            <a:xfrm rot="7623011" flipH="1">
              <a:off x="4892367" y="2999345"/>
              <a:ext cx="921602" cy="1322820"/>
              <a:chOff x="2154023" y="3856207"/>
              <a:chExt cx="606370" cy="984663"/>
            </a:xfrm>
          </p:grpSpPr>
          <p:sp>
            <p:nvSpPr>
              <p:cNvPr id="401" name="Freeform: Shape 100">
                <a:extLst>
                  <a:ext uri="{FF2B5EF4-FFF2-40B4-BE49-F238E27FC236}">
                    <a16:creationId xmlns:a16="http://schemas.microsoft.com/office/drawing/2014/main" id="{5C2CED4B-10F6-4629-9310-F18E17BD0D09}"/>
                  </a:ext>
                </a:extLst>
              </p:cNvPr>
              <p:cNvSpPr/>
              <p:nvPr/>
            </p:nvSpPr>
            <p:spPr>
              <a:xfrm flipH="1">
                <a:off x="2154023" y="4501748"/>
                <a:ext cx="326666" cy="339122"/>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2" name="Freeform: Shape 101">
                <a:extLst>
                  <a:ext uri="{FF2B5EF4-FFF2-40B4-BE49-F238E27FC236}">
                    <a16:creationId xmlns:a16="http://schemas.microsoft.com/office/drawing/2014/main" id="{37F584B8-532F-4AF6-811B-F1F44B2DFC13}"/>
                  </a:ext>
                </a:extLst>
              </p:cNvPr>
              <p:cNvSpPr/>
              <p:nvPr/>
            </p:nvSpPr>
            <p:spPr>
              <a:xfrm rot="1277218">
                <a:off x="2419968" y="3856207"/>
                <a:ext cx="340425" cy="761368"/>
              </a:xfrm>
              <a:custGeom>
                <a:avLst/>
                <a:gdLst>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209550 w 209550"/>
                  <a:gd name="connsiteY0" fmla="*/ 0 h 514350"/>
                  <a:gd name="connsiteX1" fmla="*/ 0 w 209550"/>
                  <a:gd name="connsiteY1" fmla="*/ 485775 h 514350"/>
                  <a:gd name="connsiteX2" fmla="*/ 171450 w 209550"/>
                  <a:gd name="connsiteY2" fmla="*/ 514350 h 514350"/>
                  <a:gd name="connsiteX3" fmla="*/ 209550 w 209550"/>
                  <a:gd name="connsiteY3" fmla="*/ 0 h 514350"/>
                  <a:gd name="connsiteX0" fmla="*/ 170940 w 170940"/>
                  <a:gd name="connsiteY0" fmla="*/ 0 h 514350"/>
                  <a:gd name="connsiteX1" fmla="*/ 0 w 170940"/>
                  <a:gd name="connsiteY1" fmla="*/ 475832 h 514350"/>
                  <a:gd name="connsiteX2" fmla="*/ 132840 w 170940"/>
                  <a:gd name="connsiteY2" fmla="*/ 514350 h 514350"/>
                  <a:gd name="connsiteX3" fmla="*/ 170940 w 170940"/>
                  <a:gd name="connsiteY3" fmla="*/ 0 h 514350"/>
                  <a:gd name="connsiteX0" fmla="*/ 170940 w 170940"/>
                  <a:gd name="connsiteY0" fmla="*/ 0 h 488858"/>
                  <a:gd name="connsiteX1" fmla="*/ 0 w 170940"/>
                  <a:gd name="connsiteY1" fmla="*/ 475832 h 488858"/>
                  <a:gd name="connsiteX2" fmla="*/ 106543 w 170940"/>
                  <a:gd name="connsiteY2" fmla="*/ 488858 h 488858"/>
                  <a:gd name="connsiteX3" fmla="*/ 170940 w 170940"/>
                  <a:gd name="connsiteY3" fmla="*/ 0 h 488858"/>
                </a:gdLst>
                <a:ahLst/>
                <a:cxnLst>
                  <a:cxn ang="0">
                    <a:pos x="connsiteX0" y="connsiteY0"/>
                  </a:cxn>
                  <a:cxn ang="0">
                    <a:pos x="connsiteX1" y="connsiteY1"/>
                  </a:cxn>
                  <a:cxn ang="0">
                    <a:pos x="connsiteX2" y="connsiteY2"/>
                  </a:cxn>
                  <a:cxn ang="0">
                    <a:pos x="connsiteX3" y="connsiteY3"/>
                  </a:cxn>
                </a:cxnLst>
                <a:rect l="l" t="t" r="r" b="b"/>
                <a:pathLst>
                  <a:path w="170940" h="488858">
                    <a:moveTo>
                      <a:pt x="170940" y="0"/>
                    </a:moveTo>
                    <a:cubicBezTo>
                      <a:pt x="48703" y="142875"/>
                      <a:pt x="50800" y="309144"/>
                      <a:pt x="0" y="475832"/>
                    </a:cubicBezTo>
                    <a:cubicBezTo>
                      <a:pt x="57150" y="461544"/>
                      <a:pt x="49393" y="465046"/>
                      <a:pt x="106543" y="488858"/>
                    </a:cubicBezTo>
                    <a:lnTo>
                      <a:pt x="170940" y="0"/>
                    </a:lnTo>
                    <a:close/>
                  </a:path>
                </a:pathLst>
              </a:cu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6" name="Freeform: Shape 14338">
              <a:extLst>
                <a:ext uri="{FF2B5EF4-FFF2-40B4-BE49-F238E27FC236}">
                  <a16:creationId xmlns:a16="http://schemas.microsoft.com/office/drawing/2014/main" id="{D21946F0-E84E-4B6E-9525-167607ACD06E}"/>
                </a:ext>
              </a:extLst>
            </p:cNvPr>
            <p:cNvSpPr/>
            <p:nvPr/>
          </p:nvSpPr>
          <p:spPr>
            <a:xfrm>
              <a:off x="5651595" y="3294181"/>
              <a:ext cx="239769" cy="1335902"/>
            </a:xfrm>
            <a:custGeom>
              <a:avLst/>
              <a:gdLst>
                <a:gd name="connsiteX0" fmla="*/ 47625 w 180975"/>
                <a:gd name="connsiteY0" fmla="*/ 42862 h 523875"/>
                <a:gd name="connsiteX1" fmla="*/ 0 w 180975"/>
                <a:gd name="connsiteY1" fmla="*/ 461962 h 523875"/>
                <a:gd name="connsiteX2" fmla="*/ 95250 w 180975"/>
                <a:gd name="connsiteY2" fmla="*/ 523875 h 523875"/>
                <a:gd name="connsiteX3" fmla="*/ 180975 w 180975"/>
                <a:gd name="connsiteY3" fmla="*/ 452437 h 523875"/>
                <a:gd name="connsiteX4" fmla="*/ 128588 w 180975"/>
                <a:gd name="connsiteY4" fmla="*/ 57150 h 523875"/>
                <a:gd name="connsiteX5" fmla="*/ 90488 w 180975"/>
                <a:gd name="connsiteY5" fmla="*/ 0 h 523875"/>
                <a:gd name="connsiteX6" fmla="*/ 47625 w 180975"/>
                <a:gd name="connsiteY6" fmla="*/ 42862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523875">
                  <a:moveTo>
                    <a:pt x="47625" y="42862"/>
                  </a:moveTo>
                  <a:lnTo>
                    <a:pt x="0" y="461962"/>
                  </a:lnTo>
                  <a:lnTo>
                    <a:pt x="95250" y="523875"/>
                  </a:lnTo>
                  <a:lnTo>
                    <a:pt x="180975" y="452437"/>
                  </a:lnTo>
                  <a:lnTo>
                    <a:pt x="128588" y="57150"/>
                  </a:lnTo>
                  <a:lnTo>
                    <a:pt x="90488" y="0"/>
                  </a:lnTo>
                  <a:lnTo>
                    <a:pt x="47625" y="42862"/>
                  </a:lnTo>
                  <a:close/>
                </a:path>
              </a:pathLst>
            </a:custGeom>
            <a:solidFill>
              <a:srgbClr val="249DD9"/>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7" name="Freeform: Shape 14335">
              <a:extLst>
                <a:ext uri="{FF2B5EF4-FFF2-40B4-BE49-F238E27FC236}">
                  <a16:creationId xmlns:a16="http://schemas.microsoft.com/office/drawing/2014/main" id="{C09D5EF8-5EB4-446F-B3FE-AE9FF124E286}"/>
                </a:ext>
              </a:extLst>
            </p:cNvPr>
            <p:cNvSpPr/>
            <p:nvPr/>
          </p:nvSpPr>
          <p:spPr>
            <a:xfrm>
              <a:off x="5478055" y="3248467"/>
              <a:ext cx="567610" cy="338465"/>
            </a:xfrm>
            <a:custGeom>
              <a:avLst/>
              <a:gdLst>
                <a:gd name="connsiteX0" fmla="*/ 0 w 464344"/>
                <a:gd name="connsiteY0" fmla="*/ 42862 h 100012"/>
                <a:gd name="connsiteX1" fmla="*/ 180975 w 464344"/>
                <a:gd name="connsiteY1" fmla="*/ 95250 h 100012"/>
                <a:gd name="connsiteX2" fmla="*/ 204787 w 464344"/>
                <a:gd name="connsiteY2" fmla="*/ 71437 h 100012"/>
                <a:gd name="connsiteX3" fmla="*/ 309562 w 464344"/>
                <a:gd name="connsiteY3" fmla="*/ 100012 h 100012"/>
                <a:gd name="connsiteX4" fmla="*/ 464344 w 464344"/>
                <a:gd name="connsiteY4" fmla="*/ 19050 h 100012"/>
                <a:gd name="connsiteX5" fmla="*/ 254794 w 464344"/>
                <a:gd name="connsiteY5" fmla="*/ 0 h 100012"/>
                <a:gd name="connsiteX6" fmla="*/ 0 w 464344"/>
                <a:gd name="connsiteY6" fmla="*/ 42862 h 100012"/>
                <a:gd name="connsiteX0" fmla="*/ 0 w 482017"/>
                <a:gd name="connsiteY0" fmla="*/ 26137 h 100012"/>
                <a:gd name="connsiteX1" fmla="*/ 198648 w 482017"/>
                <a:gd name="connsiteY1" fmla="*/ 95250 h 100012"/>
                <a:gd name="connsiteX2" fmla="*/ 222460 w 482017"/>
                <a:gd name="connsiteY2" fmla="*/ 71437 h 100012"/>
                <a:gd name="connsiteX3" fmla="*/ 327235 w 482017"/>
                <a:gd name="connsiteY3" fmla="*/ 100012 h 100012"/>
                <a:gd name="connsiteX4" fmla="*/ 482017 w 482017"/>
                <a:gd name="connsiteY4" fmla="*/ 19050 h 100012"/>
                <a:gd name="connsiteX5" fmla="*/ 272467 w 482017"/>
                <a:gd name="connsiteY5" fmla="*/ 0 h 100012"/>
                <a:gd name="connsiteX6" fmla="*/ 0 w 482017"/>
                <a:gd name="connsiteY6" fmla="*/ 26137 h 100012"/>
                <a:gd name="connsiteX0" fmla="*/ 0 w 482017"/>
                <a:gd name="connsiteY0" fmla="*/ 26137 h 100012"/>
                <a:gd name="connsiteX1" fmla="*/ 151519 w 482017"/>
                <a:gd name="connsiteY1" fmla="*/ 96644 h 100012"/>
                <a:gd name="connsiteX2" fmla="*/ 222460 w 482017"/>
                <a:gd name="connsiteY2" fmla="*/ 71437 h 100012"/>
                <a:gd name="connsiteX3" fmla="*/ 327235 w 482017"/>
                <a:gd name="connsiteY3" fmla="*/ 100012 h 100012"/>
                <a:gd name="connsiteX4" fmla="*/ 482017 w 482017"/>
                <a:gd name="connsiteY4" fmla="*/ 19050 h 100012"/>
                <a:gd name="connsiteX5" fmla="*/ 272467 w 482017"/>
                <a:gd name="connsiteY5" fmla="*/ 0 h 100012"/>
                <a:gd name="connsiteX6" fmla="*/ 0 w 482017"/>
                <a:gd name="connsiteY6" fmla="*/ 26137 h 100012"/>
                <a:gd name="connsiteX0" fmla="*/ 0 w 482017"/>
                <a:gd name="connsiteY0" fmla="*/ 26137 h 96644"/>
                <a:gd name="connsiteX1" fmla="*/ 151519 w 482017"/>
                <a:gd name="connsiteY1" fmla="*/ 96644 h 96644"/>
                <a:gd name="connsiteX2" fmla="*/ 222460 w 482017"/>
                <a:gd name="connsiteY2" fmla="*/ 71437 h 96644"/>
                <a:gd name="connsiteX3" fmla="*/ 336071 w 482017"/>
                <a:gd name="connsiteY3" fmla="*/ 93043 h 96644"/>
                <a:gd name="connsiteX4" fmla="*/ 482017 w 482017"/>
                <a:gd name="connsiteY4" fmla="*/ 19050 h 96644"/>
                <a:gd name="connsiteX5" fmla="*/ 272467 w 482017"/>
                <a:gd name="connsiteY5" fmla="*/ 0 h 96644"/>
                <a:gd name="connsiteX6" fmla="*/ 0 w 482017"/>
                <a:gd name="connsiteY6" fmla="*/ 26137 h 96644"/>
                <a:gd name="connsiteX0" fmla="*/ 0 w 473180"/>
                <a:gd name="connsiteY0" fmla="*/ 26137 h 96644"/>
                <a:gd name="connsiteX1" fmla="*/ 151519 w 473180"/>
                <a:gd name="connsiteY1" fmla="*/ 96644 h 96644"/>
                <a:gd name="connsiteX2" fmla="*/ 222460 w 473180"/>
                <a:gd name="connsiteY2" fmla="*/ 71437 h 96644"/>
                <a:gd name="connsiteX3" fmla="*/ 336071 w 473180"/>
                <a:gd name="connsiteY3" fmla="*/ 93043 h 96644"/>
                <a:gd name="connsiteX4" fmla="*/ 473180 w 473180"/>
                <a:gd name="connsiteY4" fmla="*/ 19050 h 96644"/>
                <a:gd name="connsiteX5" fmla="*/ 272467 w 473180"/>
                <a:gd name="connsiteY5" fmla="*/ 0 h 96644"/>
                <a:gd name="connsiteX6" fmla="*/ 0 w 473180"/>
                <a:gd name="connsiteY6" fmla="*/ 26137 h 96644"/>
                <a:gd name="connsiteX0" fmla="*/ 0 w 473180"/>
                <a:gd name="connsiteY0" fmla="*/ 26137 h 96644"/>
                <a:gd name="connsiteX1" fmla="*/ 151519 w 473180"/>
                <a:gd name="connsiteY1" fmla="*/ 96644 h 96644"/>
                <a:gd name="connsiteX2" fmla="*/ 243079 w 473180"/>
                <a:gd name="connsiteY2" fmla="*/ 70044 h 96644"/>
                <a:gd name="connsiteX3" fmla="*/ 336071 w 473180"/>
                <a:gd name="connsiteY3" fmla="*/ 93043 h 96644"/>
                <a:gd name="connsiteX4" fmla="*/ 473180 w 473180"/>
                <a:gd name="connsiteY4" fmla="*/ 19050 h 96644"/>
                <a:gd name="connsiteX5" fmla="*/ 272467 w 473180"/>
                <a:gd name="connsiteY5" fmla="*/ 0 h 96644"/>
                <a:gd name="connsiteX6" fmla="*/ 0 w 473180"/>
                <a:gd name="connsiteY6" fmla="*/ 26137 h 96644"/>
                <a:gd name="connsiteX0" fmla="*/ 0 w 422124"/>
                <a:gd name="connsiteY0" fmla="*/ 18704 h 96644"/>
                <a:gd name="connsiteX1" fmla="*/ 100463 w 422124"/>
                <a:gd name="connsiteY1" fmla="*/ 96644 h 96644"/>
                <a:gd name="connsiteX2" fmla="*/ 192023 w 422124"/>
                <a:gd name="connsiteY2" fmla="*/ 70044 h 96644"/>
                <a:gd name="connsiteX3" fmla="*/ 285015 w 422124"/>
                <a:gd name="connsiteY3" fmla="*/ 93043 h 96644"/>
                <a:gd name="connsiteX4" fmla="*/ 422124 w 422124"/>
                <a:gd name="connsiteY4" fmla="*/ 19050 h 96644"/>
                <a:gd name="connsiteX5" fmla="*/ 221411 w 422124"/>
                <a:gd name="connsiteY5" fmla="*/ 0 h 96644"/>
                <a:gd name="connsiteX6" fmla="*/ 0 w 422124"/>
                <a:gd name="connsiteY6" fmla="*/ 18704 h 96644"/>
                <a:gd name="connsiteX0" fmla="*/ 0 w 374996"/>
                <a:gd name="connsiteY0" fmla="*/ 18704 h 96644"/>
                <a:gd name="connsiteX1" fmla="*/ 100463 w 374996"/>
                <a:gd name="connsiteY1" fmla="*/ 96644 h 96644"/>
                <a:gd name="connsiteX2" fmla="*/ 192023 w 374996"/>
                <a:gd name="connsiteY2" fmla="*/ 70044 h 96644"/>
                <a:gd name="connsiteX3" fmla="*/ 285015 w 374996"/>
                <a:gd name="connsiteY3" fmla="*/ 93043 h 96644"/>
                <a:gd name="connsiteX4" fmla="*/ 374996 w 374996"/>
                <a:gd name="connsiteY4" fmla="*/ 13475 h 96644"/>
                <a:gd name="connsiteX5" fmla="*/ 221411 w 374996"/>
                <a:gd name="connsiteY5" fmla="*/ 0 h 96644"/>
                <a:gd name="connsiteX6" fmla="*/ 0 w 374996"/>
                <a:gd name="connsiteY6" fmla="*/ 18704 h 96644"/>
                <a:gd name="connsiteX0" fmla="*/ 0 w 374996"/>
                <a:gd name="connsiteY0" fmla="*/ 18704 h 96644"/>
                <a:gd name="connsiteX1" fmla="*/ 100463 w 374996"/>
                <a:gd name="connsiteY1" fmla="*/ 96644 h 96644"/>
                <a:gd name="connsiteX2" fmla="*/ 195950 w 374996"/>
                <a:gd name="connsiteY2" fmla="*/ 40310 h 96644"/>
                <a:gd name="connsiteX3" fmla="*/ 285015 w 374996"/>
                <a:gd name="connsiteY3" fmla="*/ 93043 h 96644"/>
                <a:gd name="connsiteX4" fmla="*/ 374996 w 374996"/>
                <a:gd name="connsiteY4" fmla="*/ 13475 h 96644"/>
                <a:gd name="connsiteX5" fmla="*/ 221411 w 374996"/>
                <a:gd name="connsiteY5" fmla="*/ 0 h 96644"/>
                <a:gd name="connsiteX6" fmla="*/ 0 w 374996"/>
                <a:gd name="connsiteY6" fmla="*/ 18704 h 96644"/>
                <a:gd name="connsiteX0" fmla="*/ 0 w 374996"/>
                <a:gd name="connsiteY0" fmla="*/ 18704 h 93043"/>
                <a:gd name="connsiteX1" fmla="*/ 96536 w 374996"/>
                <a:gd name="connsiteY1" fmla="*/ 72485 h 93043"/>
                <a:gd name="connsiteX2" fmla="*/ 195950 w 374996"/>
                <a:gd name="connsiteY2" fmla="*/ 40310 h 93043"/>
                <a:gd name="connsiteX3" fmla="*/ 285015 w 374996"/>
                <a:gd name="connsiteY3" fmla="*/ 93043 h 93043"/>
                <a:gd name="connsiteX4" fmla="*/ 374996 w 374996"/>
                <a:gd name="connsiteY4" fmla="*/ 13475 h 93043"/>
                <a:gd name="connsiteX5" fmla="*/ 221411 w 374996"/>
                <a:gd name="connsiteY5" fmla="*/ 0 h 93043"/>
                <a:gd name="connsiteX6" fmla="*/ 0 w 374996"/>
                <a:gd name="connsiteY6" fmla="*/ 18704 h 93043"/>
                <a:gd name="connsiteX0" fmla="*/ 0 w 374996"/>
                <a:gd name="connsiteY0" fmla="*/ 18704 h 76318"/>
                <a:gd name="connsiteX1" fmla="*/ 96536 w 374996"/>
                <a:gd name="connsiteY1" fmla="*/ 72485 h 76318"/>
                <a:gd name="connsiteX2" fmla="*/ 195950 w 374996"/>
                <a:gd name="connsiteY2" fmla="*/ 40310 h 76318"/>
                <a:gd name="connsiteX3" fmla="*/ 300724 w 374996"/>
                <a:gd name="connsiteY3" fmla="*/ 76318 h 76318"/>
                <a:gd name="connsiteX4" fmla="*/ 374996 w 374996"/>
                <a:gd name="connsiteY4" fmla="*/ 13475 h 76318"/>
                <a:gd name="connsiteX5" fmla="*/ 221411 w 374996"/>
                <a:gd name="connsiteY5" fmla="*/ 0 h 76318"/>
                <a:gd name="connsiteX6" fmla="*/ 0 w 374996"/>
                <a:gd name="connsiteY6" fmla="*/ 18704 h 7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96" h="76318">
                  <a:moveTo>
                    <a:pt x="0" y="18704"/>
                  </a:moveTo>
                  <a:lnTo>
                    <a:pt x="96536" y="72485"/>
                  </a:lnTo>
                  <a:lnTo>
                    <a:pt x="195950" y="40310"/>
                  </a:lnTo>
                  <a:lnTo>
                    <a:pt x="300724" y="76318"/>
                  </a:lnTo>
                  <a:lnTo>
                    <a:pt x="374996" y="13475"/>
                  </a:lnTo>
                  <a:lnTo>
                    <a:pt x="221411" y="0"/>
                  </a:lnTo>
                  <a:lnTo>
                    <a:pt x="0" y="18704"/>
                  </a:lnTo>
                  <a:close/>
                </a:path>
              </a:pathLst>
            </a:custGeom>
            <a:solidFill>
              <a:srgbClr val="EFF0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78" name="Group 377">
              <a:extLst>
                <a:ext uri="{FF2B5EF4-FFF2-40B4-BE49-F238E27FC236}">
                  <a16:creationId xmlns:a16="http://schemas.microsoft.com/office/drawing/2014/main" id="{BD9F1865-C30C-4BD1-8309-6B893D75F7EB}"/>
                </a:ext>
              </a:extLst>
            </p:cNvPr>
            <p:cNvGrpSpPr/>
            <p:nvPr/>
          </p:nvGrpSpPr>
          <p:grpSpPr>
            <a:xfrm>
              <a:off x="4987454" y="1270812"/>
              <a:ext cx="1482928" cy="1936560"/>
              <a:chOff x="7678445" y="1964827"/>
              <a:chExt cx="1908309" cy="2774552"/>
            </a:xfrm>
            <a:scene3d>
              <a:camera prst="perspectiveFront"/>
              <a:lightRig rig="threePt" dir="t"/>
            </a:scene3d>
          </p:grpSpPr>
          <p:sp>
            <p:nvSpPr>
              <p:cNvPr id="379" name="Oval 12">
                <a:extLst>
                  <a:ext uri="{FF2B5EF4-FFF2-40B4-BE49-F238E27FC236}">
                    <a16:creationId xmlns:a16="http://schemas.microsoft.com/office/drawing/2014/main" id="{76CBB294-28E5-457A-BE6F-3D3CAF889C4D}"/>
                  </a:ext>
                </a:extLst>
              </p:cNvPr>
              <p:cNvSpPr/>
              <p:nvPr/>
            </p:nvSpPr>
            <p:spPr>
              <a:xfrm>
                <a:off x="7770881" y="2217414"/>
                <a:ext cx="1712132" cy="2507849"/>
              </a:xfrm>
              <a:custGeom>
                <a:avLst/>
                <a:gdLst>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24311 w 1225399"/>
                  <a:gd name="connsiteY0" fmla="*/ 575394 h 1150788"/>
                  <a:gd name="connsiteX1" fmla="*/ 624855 w 1225399"/>
                  <a:gd name="connsiteY1" fmla="*/ 0 h 1150788"/>
                  <a:gd name="connsiteX2" fmla="*/ 1225399 w 1225399"/>
                  <a:gd name="connsiteY2" fmla="*/ 575394 h 1150788"/>
                  <a:gd name="connsiteX3" fmla="*/ 624855 w 1225399"/>
                  <a:gd name="connsiteY3" fmla="*/ 1150788 h 1150788"/>
                  <a:gd name="connsiteX4" fmla="*/ 24311 w 1225399"/>
                  <a:gd name="connsiteY4" fmla="*/ 575394 h 1150788"/>
                  <a:gd name="connsiteX0" fmla="*/ 632 w 1201720"/>
                  <a:gd name="connsiteY0" fmla="*/ 575394 h 1150788"/>
                  <a:gd name="connsiteX1" fmla="*/ 601176 w 1201720"/>
                  <a:gd name="connsiteY1" fmla="*/ 0 h 1150788"/>
                  <a:gd name="connsiteX2" fmla="*/ 1201720 w 1201720"/>
                  <a:gd name="connsiteY2" fmla="*/ 575394 h 1150788"/>
                  <a:gd name="connsiteX3" fmla="*/ 601176 w 1201720"/>
                  <a:gd name="connsiteY3" fmla="*/ 1150788 h 1150788"/>
                  <a:gd name="connsiteX4" fmla="*/ 632 w 1201720"/>
                  <a:gd name="connsiteY4" fmla="*/ 575394 h 1150788"/>
                  <a:gd name="connsiteX0" fmla="*/ 632 w 1201720"/>
                  <a:gd name="connsiteY0" fmla="*/ 575394 h 1150788"/>
                  <a:gd name="connsiteX1" fmla="*/ 601176 w 1201720"/>
                  <a:gd name="connsiteY1" fmla="*/ 0 h 1150788"/>
                  <a:gd name="connsiteX2" fmla="*/ 1201720 w 1201720"/>
                  <a:gd name="connsiteY2" fmla="*/ 575394 h 1150788"/>
                  <a:gd name="connsiteX3" fmla="*/ 601176 w 1201720"/>
                  <a:gd name="connsiteY3" fmla="*/ 1150788 h 1150788"/>
                  <a:gd name="connsiteX4" fmla="*/ 632 w 1201720"/>
                  <a:gd name="connsiteY4" fmla="*/ 575394 h 1150788"/>
                  <a:gd name="connsiteX0" fmla="*/ 33966 w 1235054"/>
                  <a:gd name="connsiteY0" fmla="*/ 592052 h 1167446"/>
                  <a:gd name="connsiteX1" fmla="*/ 134705 w 1235054"/>
                  <a:gd name="connsiteY1" fmla="*/ 193460 h 1167446"/>
                  <a:gd name="connsiteX2" fmla="*/ 634510 w 1235054"/>
                  <a:gd name="connsiteY2" fmla="*/ 16658 h 1167446"/>
                  <a:gd name="connsiteX3" fmla="*/ 1235054 w 1235054"/>
                  <a:gd name="connsiteY3" fmla="*/ 592052 h 1167446"/>
                  <a:gd name="connsiteX4" fmla="*/ 634510 w 1235054"/>
                  <a:gd name="connsiteY4" fmla="*/ 1167446 h 1167446"/>
                  <a:gd name="connsiteX5" fmla="*/ 33966 w 1235054"/>
                  <a:gd name="connsiteY5" fmla="*/ 592052 h 1167446"/>
                  <a:gd name="connsiteX0" fmla="*/ 33966 w 1252356"/>
                  <a:gd name="connsiteY0" fmla="*/ 576322 h 1151716"/>
                  <a:gd name="connsiteX1" fmla="*/ 134705 w 1252356"/>
                  <a:gd name="connsiteY1" fmla="*/ 177730 h 1151716"/>
                  <a:gd name="connsiteX2" fmla="*/ 634510 w 1252356"/>
                  <a:gd name="connsiteY2" fmla="*/ 928 h 1151716"/>
                  <a:gd name="connsiteX3" fmla="*/ 1058697 w 1252356"/>
                  <a:gd name="connsiteY3" fmla="*/ 130705 h 1151716"/>
                  <a:gd name="connsiteX4" fmla="*/ 1235054 w 1252356"/>
                  <a:gd name="connsiteY4" fmla="*/ 576322 h 1151716"/>
                  <a:gd name="connsiteX5" fmla="*/ 634510 w 1252356"/>
                  <a:gd name="connsiteY5" fmla="*/ 1151716 h 1151716"/>
                  <a:gd name="connsiteX6" fmla="*/ 33966 w 1252356"/>
                  <a:gd name="connsiteY6" fmla="*/ 576322 h 1151716"/>
                  <a:gd name="connsiteX0" fmla="*/ 33966 w 1215019"/>
                  <a:gd name="connsiteY0" fmla="*/ 576322 h 1151722"/>
                  <a:gd name="connsiteX1" fmla="*/ 134705 w 1215019"/>
                  <a:gd name="connsiteY1" fmla="*/ 177730 h 1151722"/>
                  <a:gd name="connsiteX2" fmla="*/ 634510 w 1215019"/>
                  <a:gd name="connsiteY2" fmla="*/ 928 h 1151722"/>
                  <a:gd name="connsiteX3" fmla="*/ 1058697 w 1215019"/>
                  <a:gd name="connsiteY3" fmla="*/ 130705 h 1151722"/>
                  <a:gd name="connsiteX4" fmla="*/ 1193370 w 1215019"/>
                  <a:gd name="connsiteY4" fmla="*/ 564566 h 1151722"/>
                  <a:gd name="connsiteX5" fmla="*/ 634510 w 1215019"/>
                  <a:gd name="connsiteY5" fmla="*/ 1151716 h 1151722"/>
                  <a:gd name="connsiteX6" fmla="*/ 33966 w 1215019"/>
                  <a:gd name="connsiteY6" fmla="*/ 576322 h 1151722"/>
                  <a:gd name="connsiteX0" fmla="*/ 33966 w 1215019"/>
                  <a:gd name="connsiteY0" fmla="*/ 576322 h 1151722"/>
                  <a:gd name="connsiteX1" fmla="*/ 134705 w 1215019"/>
                  <a:gd name="connsiteY1" fmla="*/ 177730 h 1151722"/>
                  <a:gd name="connsiteX2" fmla="*/ 634510 w 1215019"/>
                  <a:gd name="connsiteY2" fmla="*/ 928 h 1151722"/>
                  <a:gd name="connsiteX3" fmla="*/ 1058697 w 1215019"/>
                  <a:gd name="connsiteY3" fmla="*/ 130705 h 1151722"/>
                  <a:gd name="connsiteX4" fmla="*/ 1193370 w 1215019"/>
                  <a:gd name="connsiteY4" fmla="*/ 564566 h 1151722"/>
                  <a:gd name="connsiteX5" fmla="*/ 634510 w 1215019"/>
                  <a:gd name="connsiteY5" fmla="*/ 1151716 h 1151722"/>
                  <a:gd name="connsiteX6" fmla="*/ 33966 w 1215019"/>
                  <a:gd name="connsiteY6" fmla="*/ 576322 h 1151722"/>
                  <a:gd name="connsiteX0" fmla="*/ 33966 w 1215019"/>
                  <a:gd name="connsiteY0" fmla="*/ 576322 h 1154653"/>
                  <a:gd name="connsiteX1" fmla="*/ 134705 w 1215019"/>
                  <a:gd name="connsiteY1" fmla="*/ 177730 h 1154653"/>
                  <a:gd name="connsiteX2" fmla="*/ 634510 w 1215019"/>
                  <a:gd name="connsiteY2" fmla="*/ 928 h 1154653"/>
                  <a:gd name="connsiteX3" fmla="*/ 1058697 w 1215019"/>
                  <a:gd name="connsiteY3" fmla="*/ 130705 h 1154653"/>
                  <a:gd name="connsiteX4" fmla="*/ 1193370 w 1215019"/>
                  <a:gd name="connsiteY4" fmla="*/ 564566 h 1154653"/>
                  <a:gd name="connsiteX5" fmla="*/ 634510 w 1215019"/>
                  <a:gd name="connsiteY5" fmla="*/ 1151716 h 1154653"/>
                  <a:gd name="connsiteX6" fmla="*/ 33966 w 1215019"/>
                  <a:gd name="connsiteY6" fmla="*/ 576322 h 1154653"/>
                  <a:gd name="connsiteX0" fmla="*/ 32954 w 1214007"/>
                  <a:gd name="connsiteY0" fmla="*/ 576322 h 1183672"/>
                  <a:gd name="connsiteX1" fmla="*/ 133693 w 1214007"/>
                  <a:gd name="connsiteY1" fmla="*/ 177730 h 1183672"/>
                  <a:gd name="connsiteX2" fmla="*/ 633498 w 1214007"/>
                  <a:gd name="connsiteY2" fmla="*/ 928 h 1183672"/>
                  <a:gd name="connsiteX3" fmla="*/ 1057685 w 1214007"/>
                  <a:gd name="connsiteY3" fmla="*/ 130705 h 1183672"/>
                  <a:gd name="connsiteX4" fmla="*/ 1192358 w 1214007"/>
                  <a:gd name="connsiteY4" fmla="*/ 564566 h 1183672"/>
                  <a:gd name="connsiteX5" fmla="*/ 619603 w 1214007"/>
                  <a:gd name="connsiteY5" fmla="*/ 1181107 h 1183672"/>
                  <a:gd name="connsiteX6" fmla="*/ 32954 w 1214007"/>
                  <a:gd name="connsiteY6" fmla="*/ 576322 h 1183672"/>
                  <a:gd name="connsiteX0" fmla="*/ 32954 w 1214007"/>
                  <a:gd name="connsiteY0" fmla="*/ 576322 h 1181173"/>
                  <a:gd name="connsiteX1" fmla="*/ 133693 w 1214007"/>
                  <a:gd name="connsiteY1" fmla="*/ 177730 h 1181173"/>
                  <a:gd name="connsiteX2" fmla="*/ 633498 w 1214007"/>
                  <a:gd name="connsiteY2" fmla="*/ 928 h 1181173"/>
                  <a:gd name="connsiteX3" fmla="*/ 1057685 w 1214007"/>
                  <a:gd name="connsiteY3" fmla="*/ 130705 h 1181173"/>
                  <a:gd name="connsiteX4" fmla="*/ 1192358 w 1214007"/>
                  <a:gd name="connsiteY4" fmla="*/ 564566 h 1181173"/>
                  <a:gd name="connsiteX5" fmla="*/ 619603 w 1214007"/>
                  <a:gd name="connsiteY5" fmla="*/ 1181107 h 1181173"/>
                  <a:gd name="connsiteX6" fmla="*/ 32954 w 1214007"/>
                  <a:gd name="connsiteY6" fmla="*/ 576322 h 1181173"/>
                  <a:gd name="connsiteX0" fmla="*/ 11987 w 1193040"/>
                  <a:gd name="connsiteY0" fmla="*/ 576322 h 1181173"/>
                  <a:gd name="connsiteX1" fmla="*/ 112726 w 1193040"/>
                  <a:gd name="connsiteY1" fmla="*/ 177730 h 1181173"/>
                  <a:gd name="connsiteX2" fmla="*/ 612531 w 1193040"/>
                  <a:gd name="connsiteY2" fmla="*/ 928 h 1181173"/>
                  <a:gd name="connsiteX3" fmla="*/ 1036718 w 1193040"/>
                  <a:gd name="connsiteY3" fmla="*/ 130705 h 1181173"/>
                  <a:gd name="connsiteX4" fmla="*/ 1171391 w 1193040"/>
                  <a:gd name="connsiteY4" fmla="*/ 564566 h 1181173"/>
                  <a:gd name="connsiteX5" fmla="*/ 598636 w 1193040"/>
                  <a:gd name="connsiteY5" fmla="*/ 1181107 h 1181173"/>
                  <a:gd name="connsiteX6" fmla="*/ 11987 w 1193040"/>
                  <a:gd name="connsiteY6" fmla="*/ 576322 h 1181173"/>
                  <a:gd name="connsiteX0" fmla="*/ 28406 w 1209459"/>
                  <a:gd name="connsiteY0" fmla="*/ 576322 h 1169422"/>
                  <a:gd name="connsiteX1" fmla="*/ 129145 w 1209459"/>
                  <a:gd name="connsiteY1" fmla="*/ 177730 h 1169422"/>
                  <a:gd name="connsiteX2" fmla="*/ 628950 w 1209459"/>
                  <a:gd name="connsiteY2" fmla="*/ 928 h 1169422"/>
                  <a:gd name="connsiteX3" fmla="*/ 1053137 w 1209459"/>
                  <a:gd name="connsiteY3" fmla="*/ 130705 h 1169422"/>
                  <a:gd name="connsiteX4" fmla="*/ 1187810 w 1209459"/>
                  <a:gd name="connsiteY4" fmla="*/ 564566 h 1169422"/>
                  <a:gd name="connsiteX5" fmla="*/ 552529 w 1209459"/>
                  <a:gd name="connsiteY5" fmla="*/ 1169351 h 1169422"/>
                  <a:gd name="connsiteX6" fmla="*/ 28406 w 1209459"/>
                  <a:gd name="connsiteY6" fmla="*/ 576322 h 116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459" h="1169422">
                    <a:moveTo>
                      <a:pt x="28406" y="576322"/>
                    </a:moveTo>
                    <a:cubicBezTo>
                      <a:pt x="-42158" y="411052"/>
                      <a:pt x="29054" y="273629"/>
                      <a:pt x="129145" y="177730"/>
                    </a:cubicBezTo>
                    <a:cubicBezTo>
                      <a:pt x="229236" y="81831"/>
                      <a:pt x="474951" y="8766"/>
                      <a:pt x="628950" y="928"/>
                    </a:cubicBezTo>
                    <a:cubicBezTo>
                      <a:pt x="782949" y="-6910"/>
                      <a:pt x="953046" y="34806"/>
                      <a:pt x="1053137" y="130705"/>
                    </a:cubicBezTo>
                    <a:cubicBezTo>
                      <a:pt x="1153228" y="226604"/>
                      <a:pt x="1255034" y="407134"/>
                      <a:pt x="1187810" y="564566"/>
                    </a:cubicBezTo>
                    <a:cubicBezTo>
                      <a:pt x="1211482" y="1016857"/>
                      <a:pt x="898603" y="1173270"/>
                      <a:pt x="552529" y="1169351"/>
                    </a:cubicBezTo>
                    <a:cubicBezTo>
                      <a:pt x="206455" y="1165432"/>
                      <a:pt x="98970" y="741592"/>
                      <a:pt x="28406" y="576322"/>
                    </a:cubicBezTo>
                    <a:close/>
                  </a:path>
                </a:pathLst>
              </a:custGeom>
              <a:solidFill>
                <a:srgbClr val="E8A06C"/>
              </a:solidFill>
              <a:ln w="12700" cap="flat" cmpd="sng" algn="ctr">
                <a:noFill/>
                <a:prstDash val="solid"/>
                <a:miter lim="800000"/>
              </a:ln>
              <a:effectLst>
                <a:outerShdw blurRad="50800" dist="88900" dir="5400000" sx="93000" sy="93000" algn="t" rotWithShape="0">
                  <a:sysClr val="windowText" lastClr="000000">
                    <a:alpha val="26000"/>
                  </a:sys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0" name="Freeform: Shape 23">
                <a:extLst>
                  <a:ext uri="{FF2B5EF4-FFF2-40B4-BE49-F238E27FC236}">
                    <a16:creationId xmlns:a16="http://schemas.microsoft.com/office/drawing/2014/main" id="{201AD1BC-50A2-4403-BFEA-C863DBC21FB9}"/>
                  </a:ext>
                </a:extLst>
              </p:cNvPr>
              <p:cNvSpPr/>
              <p:nvPr/>
            </p:nvSpPr>
            <p:spPr>
              <a:xfrm>
                <a:off x="7678445" y="1964827"/>
                <a:ext cx="1908309" cy="1951762"/>
              </a:xfrm>
              <a:custGeom>
                <a:avLst/>
                <a:gdLst>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995882 w 1466662"/>
                  <a:gd name="connsiteY9" fmla="*/ 108642 h 1167897"/>
                  <a:gd name="connsiteX10" fmla="*/ 1050202 w 1466662"/>
                  <a:gd name="connsiteY10" fmla="*/ 36214 h 1167897"/>
                  <a:gd name="connsiteX11" fmla="*/ 516048 w 1466662"/>
                  <a:gd name="connsiteY11" fmla="*/ 72428 h 1167897"/>
                  <a:gd name="connsiteX12" fmla="*/ 570369 w 1466662"/>
                  <a:gd name="connsiteY12" fmla="*/ 0 h 1167897"/>
                  <a:gd name="connsiteX13" fmla="*/ 181070 w 1466662"/>
                  <a:gd name="connsiteY13" fmla="*/ 280658 h 1167897"/>
                  <a:gd name="connsiteX14" fmla="*/ 135802 w 1466662"/>
                  <a:gd name="connsiteY14" fmla="*/ 244444 h 1167897"/>
                  <a:gd name="connsiteX15" fmla="*/ 72428 w 1466662"/>
                  <a:gd name="connsiteY15" fmla="*/ 624689 h 1167897"/>
                  <a:gd name="connsiteX16" fmla="*/ 0 w 1466662"/>
                  <a:gd name="connsiteY16" fmla="*/ 561315 h 1167897"/>
                  <a:gd name="connsiteX17" fmla="*/ 135802 w 1466662"/>
                  <a:gd name="connsiteY17" fmla="*/ 1167897 h 1167897"/>
                  <a:gd name="connsiteX18" fmla="*/ 181070 w 1466662"/>
                  <a:gd name="connsiteY18" fmla="*/ 1032095 h 1167897"/>
                  <a:gd name="connsiteX19" fmla="*/ 199177 w 1466662"/>
                  <a:gd name="connsiteY19"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995882 w 1466662"/>
                  <a:gd name="connsiteY9" fmla="*/ 108642 h 1167897"/>
                  <a:gd name="connsiteX10" fmla="*/ 1050202 w 1466662"/>
                  <a:gd name="connsiteY10" fmla="*/ 36214 h 1167897"/>
                  <a:gd name="connsiteX11" fmla="*/ 516048 w 1466662"/>
                  <a:gd name="connsiteY11" fmla="*/ 72428 h 1167897"/>
                  <a:gd name="connsiteX12" fmla="*/ 570369 w 1466662"/>
                  <a:gd name="connsiteY12" fmla="*/ 0 h 1167897"/>
                  <a:gd name="connsiteX13" fmla="*/ 336228 w 1466662"/>
                  <a:gd name="connsiteY13" fmla="*/ 80798 h 1167897"/>
                  <a:gd name="connsiteX14" fmla="*/ 181070 w 1466662"/>
                  <a:gd name="connsiteY14" fmla="*/ 280658 h 1167897"/>
                  <a:gd name="connsiteX15" fmla="*/ 135802 w 1466662"/>
                  <a:gd name="connsiteY15" fmla="*/ 244444 h 1167897"/>
                  <a:gd name="connsiteX16" fmla="*/ 72428 w 1466662"/>
                  <a:gd name="connsiteY16" fmla="*/ 624689 h 1167897"/>
                  <a:gd name="connsiteX17" fmla="*/ 0 w 1466662"/>
                  <a:gd name="connsiteY17" fmla="*/ 561315 h 1167897"/>
                  <a:gd name="connsiteX18" fmla="*/ 135802 w 1466662"/>
                  <a:gd name="connsiteY18" fmla="*/ 1167897 h 1167897"/>
                  <a:gd name="connsiteX19" fmla="*/ 181070 w 1466662"/>
                  <a:gd name="connsiteY19" fmla="*/ 1032095 h 1167897"/>
                  <a:gd name="connsiteX20" fmla="*/ 199177 w 1466662"/>
                  <a:gd name="connsiteY20"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995882 w 1466662"/>
                  <a:gd name="connsiteY9" fmla="*/ 108642 h 1167897"/>
                  <a:gd name="connsiteX10" fmla="*/ 1050202 w 1466662"/>
                  <a:gd name="connsiteY10" fmla="*/ 36214 h 1167897"/>
                  <a:gd name="connsiteX11" fmla="*/ 760091 w 1466662"/>
                  <a:gd name="connsiteY11" fmla="*/ 16504 h 1167897"/>
                  <a:gd name="connsiteX12" fmla="*/ 516048 w 1466662"/>
                  <a:gd name="connsiteY12" fmla="*/ 72428 h 1167897"/>
                  <a:gd name="connsiteX13" fmla="*/ 570369 w 1466662"/>
                  <a:gd name="connsiteY13" fmla="*/ 0 h 1167897"/>
                  <a:gd name="connsiteX14" fmla="*/ 336228 w 1466662"/>
                  <a:gd name="connsiteY14" fmla="*/ 80798 h 1167897"/>
                  <a:gd name="connsiteX15" fmla="*/ 181070 w 1466662"/>
                  <a:gd name="connsiteY15" fmla="*/ 280658 h 1167897"/>
                  <a:gd name="connsiteX16" fmla="*/ 135802 w 1466662"/>
                  <a:gd name="connsiteY16" fmla="*/ 244444 h 1167897"/>
                  <a:gd name="connsiteX17" fmla="*/ 72428 w 1466662"/>
                  <a:gd name="connsiteY17" fmla="*/ 624689 h 1167897"/>
                  <a:gd name="connsiteX18" fmla="*/ 0 w 1466662"/>
                  <a:gd name="connsiteY18" fmla="*/ 561315 h 1167897"/>
                  <a:gd name="connsiteX19" fmla="*/ 135802 w 1466662"/>
                  <a:gd name="connsiteY19" fmla="*/ 1167897 h 1167897"/>
                  <a:gd name="connsiteX20" fmla="*/ 181070 w 1466662"/>
                  <a:gd name="connsiteY20" fmla="*/ 1032095 h 1167897"/>
                  <a:gd name="connsiteX21" fmla="*/ 199177 w 1466662"/>
                  <a:gd name="connsiteY21"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1241103 w 1466662"/>
                  <a:gd name="connsiteY9" fmla="*/ 161760 h 1167897"/>
                  <a:gd name="connsiteX10" fmla="*/ 995882 w 1466662"/>
                  <a:gd name="connsiteY10" fmla="*/ 108642 h 1167897"/>
                  <a:gd name="connsiteX11" fmla="*/ 1050202 w 1466662"/>
                  <a:gd name="connsiteY11" fmla="*/ 36214 h 1167897"/>
                  <a:gd name="connsiteX12" fmla="*/ 760091 w 1466662"/>
                  <a:gd name="connsiteY12" fmla="*/ 16504 h 1167897"/>
                  <a:gd name="connsiteX13" fmla="*/ 516048 w 1466662"/>
                  <a:gd name="connsiteY13" fmla="*/ 72428 h 1167897"/>
                  <a:gd name="connsiteX14" fmla="*/ 570369 w 1466662"/>
                  <a:gd name="connsiteY14" fmla="*/ 0 h 1167897"/>
                  <a:gd name="connsiteX15" fmla="*/ 336228 w 1466662"/>
                  <a:gd name="connsiteY15" fmla="*/ 80798 h 1167897"/>
                  <a:gd name="connsiteX16" fmla="*/ 181070 w 1466662"/>
                  <a:gd name="connsiteY16" fmla="*/ 280658 h 1167897"/>
                  <a:gd name="connsiteX17" fmla="*/ 135802 w 1466662"/>
                  <a:gd name="connsiteY17" fmla="*/ 244444 h 1167897"/>
                  <a:gd name="connsiteX18" fmla="*/ 72428 w 1466662"/>
                  <a:gd name="connsiteY18" fmla="*/ 624689 h 1167897"/>
                  <a:gd name="connsiteX19" fmla="*/ 0 w 1466662"/>
                  <a:gd name="connsiteY19" fmla="*/ 561315 h 1167897"/>
                  <a:gd name="connsiteX20" fmla="*/ 135802 w 1466662"/>
                  <a:gd name="connsiteY20" fmla="*/ 1167897 h 1167897"/>
                  <a:gd name="connsiteX21" fmla="*/ 181070 w 1466662"/>
                  <a:gd name="connsiteY21" fmla="*/ 1032095 h 1167897"/>
                  <a:gd name="connsiteX22" fmla="*/ 199177 w 1466662"/>
                  <a:gd name="connsiteY22"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426841 w 1466662"/>
                  <a:gd name="connsiteY7" fmla="*/ 466560 h 1167897"/>
                  <a:gd name="connsiteX8" fmla="*/ 1348967 w 1466662"/>
                  <a:gd name="connsiteY8" fmla="*/ 344032 h 1167897"/>
                  <a:gd name="connsiteX9" fmla="*/ 1412341 w 1466662"/>
                  <a:gd name="connsiteY9" fmla="*/ 316872 h 1167897"/>
                  <a:gd name="connsiteX10" fmla="*/ 1241103 w 1466662"/>
                  <a:gd name="connsiteY10" fmla="*/ 161760 h 1167897"/>
                  <a:gd name="connsiteX11" fmla="*/ 995882 w 1466662"/>
                  <a:gd name="connsiteY11" fmla="*/ 108642 h 1167897"/>
                  <a:gd name="connsiteX12" fmla="*/ 1050202 w 1466662"/>
                  <a:gd name="connsiteY12" fmla="*/ 36214 h 1167897"/>
                  <a:gd name="connsiteX13" fmla="*/ 760091 w 1466662"/>
                  <a:gd name="connsiteY13" fmla="*/ 16504 h 1167897"/>
                  <a:gd name="connsiteX14" fmla="*/ 516048 w 1466662"/>
                  <a:gd name="connsiteY14" fmla="*/ 72428 h 1167897"/>
                  <a:gd name="connsiteX15" fmla="*/ 570369 w 1466662"/>
                  <a:gd name="connsiteY15" fmla="*/ 0 h 1167897"/>
                  <a:gd name="connsiteX16" fmla="*/ 336228 w 1466662"/>
                  <a:gd name="connsiteY16" fmla="*/ 80798 h 1167897"/>
                  <a:gd name="connsiteX17" fmla="*/ 181070 w 1466662"/>
                  <a:gd name="connsiteY17" fmla="*/ 280658 h 1167897"/>
                  <a:gd name="connsiteX18" fmla="*/ 135802 w 1466662"/>
                  <a:gd name="connsiteY18" fmla="*/ 244444 h 1167897"/>
                  <a:gd name="connsiteX19" fmla="*/ 72428 w 1466662"/>
                  <a:gd name="connsiteY19" fmla="*/ 624689 h 1167897"/>
                  <a:gd name="connsiteX20" fmla="*/ 0 w 1466662"/>
                  <a:gd name="connsiteY20" fmla="*/ 561315 h 1167897"/>
                  <a:gd name="connsiteX21" fmla="*/ 135802 w 1466662"/>
                  <a:gd name="connsiteY21" fmla="*/ 1167897 h 1167897"/>
                  <a:gd name="connsiteX22" fmla="*/ 181070 w 1466662"/>
                  <a:gd name="connsiteY22" fmla="*/ 1032095 h 1167897"/>
                  <a:gd name="connsiteX23" fmla="*/ 199177 w 1466662"/>
                  <a:gd name="connsiteY23"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181070 w 1466662"/>
                  <a:gd name="connsiteY18" fmla="*/ 280658 h 1167897"/>
                  <a:gd name="connsiteX19" fmla="*/ 135802 w 1466662"/>
                  <a:gd name="connsiteY19" fmla="*/ 244444 h 1167897"/>
                  <a:gd name="connsiteX20" fmla="*/ 72428 w 1466662"/>
                  <a:gd name="connsiteY20" fmla="*/ 624689 h 1167897"/>
                  <a:gd name="connsiteX21" fmla="*/ 0 w 1466662"/>
                  <a:gd name="connsiteY21" fmla="*/ 561315 h 1167897"/>
                  <a:gd name="connsiteX22" fmla="*/ 135802 w 1466662"/>
                  <a:gd name="connsiteY22" fmla="*/ 1167897 h 1167897"/>
                  <a:gd name="connsiteX23" fmla="*/ 181070 w 1466662"/>
                  <a:gd name="connsiteY23" fmla="*/ 1032095 h 1167897"/>
                  <a:gd name="connsiteX24" fmla="*/ 199177 w 1466662"/>
                  <a:gd name="connsiteY24"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231453 w 1466662"/>
                  <a:gd name="connsiteY18" fmla="*/ 161760 h 1167897"/>
                  <a:gd name="connsiteX19" fmla="*/ 181070 w 1466662"/>
                  <a:gd name="connsiteY19" fmla="*/ 280658 h 1167897"/>
                  <a:gd name="connsiteX20" fmla="*/ 135802 w 1466662"/>
                  <a:gd name="connsiteY20" fmla="*/ 244444 h 1167897"/>
                  <a:gd name="connsiteX21" fmla="*/ 72428 w 1466662"/>
                  <a:gd name="connsiteY21" fmla="*/ 624689 h 1167897"/>
                  <a:gd name="connsiteX22" fmla="*/ 0 w 1466662"/>
                  <a:gd name="connsiteY22" fmla="*/ 561315 h 1167897"/>
                  <a:gd name="connsiteX23" fmla="*/ 135802 w 1466662"/>
                  <a:gd name="connsiteY23" fmla="*/ 1167897 h 1167897"/>
                  <a:gd name="connsiteX24" fmla="*/ 181070 w 1466662"/>
                  <a:gd name="connsiteY24" fmla="*/ 1032095 h 1167897"/>
                  <a:gd name="connsiteX25" fmla="*/ 199177 w 1466662"/>
                  <a:gd name="connsiteY25"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231453 w 1466662"/>
                  <a:gd name="connsiteY18" fmla="*/ 161760 h 1167897"/>
                  <a:gd name="connsiteX19" fmla="*/ 181070 w 1466662"/>
                  <a:gd name="connsiteY19" fmla="*/ 280658 h 1167897"/>
                  <a:gd name="connsiteX20" fmla="*/ 95321 w 1466662"/>
                  <a:gd name="connsiteY20" fmla="*/ 225394 h 1167897"/>
                  <a:gd name="connsiteX21" fmla="*/ 72428 w 1466662"/>
                  <a:gd name="connsiteY21" fmla="*/ 624689 h 1167897"/>
                  <a:gd name="connsiteX22" fmla="*/ 0 w 1466662"/>
                  <a:gd name="connsiteY22" fmla="*/ 561315 h 1167897"/>
                  <a:gd name="connsiteX23" fmla="*/ 135802 w 1466662"/>
                  <a:gd name="connsiteY23" fmla="*/ 1167897 h 1167897"/>
                  <a:gd name="connsiteX24" fmla="*/ 181070 w 1466662"/>
                  <a:gd name="connsiteY24" fmla="*/ 1032095 h 1167897"/>
                  <a:gd name="connsiteX25" fmla="*/ 199177 w 1466662"/>
                  <a:gd name="connsiteY25"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231453 w 1466662"/>
                  <a:gd name="connsiteY18" fmla="*/ 161760 h 1167897"/>
                  <a:gd name="connsiteX19" fmla="*/ 181070 w 1466662"/>
                  <a:gd name="connsiteY19" fmla="*/ 280658 h 1167897"/>
                  <a:gd name="connsiteX20" fmla="*/ 95321 w 1466662"/>
                  <a:gd name="connsiteY20" fmla="*/ 225394 h 1167897"/>
                  <a:gd name="connsiteX21" fmla="*/ 52860 w 1466662"/>
                  <a:gd name="connsiteY21" fmla="*/ 409410 h 1167897"/>
                  <a:gd name="connsiteX22" fmla="*/ 72428 w 1466662"/>
                  <a:gd name="connsiteY22" fmla="*/ 624689 h 1167897"/>
                  <a:gd name="connsiteX23" fmla="*/ 0 w 1466662"/>
                  <a:gd name="connsiteY23" fmla="*/ 561315 h 1167897"/>
                  <a:gd name="connsiteX24" fmla="*/ 135802 w 1466662"/>
                  <a:gd name="connsiteY24" fmla="*/ 1167897 h 1167897"/>
                  <a:gd name="connsiteX25" fmla="*/ 181070 w 1466662"/>
                  <a:gd name="connsiteY25" fmla="*/ 1032095 h 1167897"/>
                  <a:gd name="connsiteX26" fmla="*/ 199177 w 1466662"/>
                  <a:gd name="connsiteY26" fmla="*/ 534155 h 1167897"/>
                  <a:gd name="connsiteX0" fmla="*/ 211083 w 1478568"/>
                  <a:gd name="connsiteY0" fmla="*/ 534155 h 1167897"/>
                  <a:gd name="connsiteX1" fmla="*/ 745237 w 1478568"/>
                  <a:gd name="connsiteY1" fmla="*/ 597529 h 1167897"/>
                  <a:gd name="connsiteX2" fmla="*/ 1225071 w 1478568"/>
                  <a:gd name="connsiteY2" fmla="*/ 452674 h 1167897"/>
                  <a:gd name="connsiteX3" fmla="*/ 1333712 w 1478568"/>
                  <a:gd name="connsiteY3" fmla="*/ 950614 h 1167897"/>
                  <a:gd name="connsiteX4" fmla="*/ 1388033 w 1478568"/>
                  <a:gd name="connsiteY4" fmla="*/ 1095470 h 1167897"/>
                  <a:gd name="connsiteX5" fmla="*/ 1426841 w 1478568"/>
                  <a:gd name="connsiteY5" fmla="*/ 823748 h 1167897"/>
                  <a:gd name="connsiteX6" fmla="*/ 1415194 w 1478568"/>
                  <a:gd name="connsiteY6" fmla="*/ 615636 h 1167897"/>
                  <a:gd name="connsiteX7" fmla="*/ 1478568 w 1478568"/>
                  <a:gd name="connsiteY7" fmla="*/ 615636 h 1167897"/>
                  <a:gd name="connsiteX8" fmla="*/ 1438747 w 1478568"/>
                  <a:gd name="connsiteY8" fmla="*/ 466560 h 1167897"/>
                  <a:gd name="connsiteX9" fmla="*/ 1360873 w 1478568"/>
                  <a:gd name="connsiteY9" fmla="*/ 344032 h 1167897"/>
                  <a:gd name="connsiteX10" fmla="*/ 1424247 w 1478568"/>
                  <a:gd name="connsiteY10" fmla="*/ 316872 h 1167897"/>
                  <a:gd name="connsiteX11" fmla="*/ 1253009 w 1478568"/>
                  <a:gd name="connsiteY11" fmla="*/ 161760 h 1167897"/>
                  <a:gd name="connsiteX12" fmla="*/ 1007788 w 1478568"/>
                  <a:gd name="connsiteY12" fmla="*/ 108642 h 1167897"/>
                  <a:gd name="connsiteX13" fmla="*/ 1062108 w 1478568"/>
                  <a:gd name="connsiteY13" fmla="*/ 36214 h 1167897"/>
                  <a:gd name="connsiteX14" fmla="*/ 771997 w 1478568"/>
                  <a:gd name="connsiteY14" fmla="*/ 16504 h 1167897"/>
                  <a:gd name="connsiteX15" fmla="*/ 527954 w 1478568"/>
                  <a:gd name="connsiteY15" fmla="*/ 72428 h 1167897"/>
                  <a:gd name="connsiteX16" fmla="*/ 582275 w 1478568"/>
                  <a:gd name="connsiteY16" fmla="*/ 0 h 1167897"/>
                  <a:gd name="connsiteX17" fmla="*/ 348134 w 1478568"/>
                  <a:gd name="connsiteY17" fmla="*/ 80798 h 1167897"/>
                  <a:gd name="connsiteX18" fmla="*/ 243359 w 1478568"/>
                  <a:gd name="connsiteY18" fmla="*/ 161760 h 1167897"/>
                  <a:gd name="connsiteX19" fmla="*/ 192976 w 1478568"/>
                  <a:gd name="connsiteY19" fmla="*/ 280658 h 1167897"/>
                  <a:gd name="connsiteX20" fmla="*/ 107227 w 1478568"/>
                  <a:gd name="connsiteY20" fmla="*/ 225394 h 1167897"/>
                  <a:gd name="connsiteX21" fmla="*/ 64766 w 1478568"/>
                  <a:gd name="connsiteY21" fmla="*/ 409410 h 1167897"/>
                  <a:gd name="connsiteX22" fmla="*/ 84334 w 1478568"/>
                  <a:gd name="connsiteY22" fmla="*/ 624689 h 1167897"/>
                  <a:gd name="connsiteX23" fmla="*/ 0 w 1478568"/>
                  <a:gd name="connsiteY23" fmla="*/ 563696 h 1167897"/>
                  <a:gd name="connsiteX24" fmla="*/ 147708 w 1478568"/>
                  <a:gd name="connsiteY24" fmla="*/ 1167897 h 1167897"/>
                  <a:gd name="connsiteX25" fmla="*/ 192976 w 1478568"/>
                  <a:gd name="connsiteY25" fmla="*/ 1032095 h 1167897"/>
                  <a:gd name="connsiteX26" fmla="*/ 211083 w 1478568"/>
                  <a:gd name="connsiteY26" fmla="*/ 534155 h 1167897"/>
                  <a:gd name="connsiteX0" fmla="*/ 211083 w 1478568"/>
                  <a:gd name="connsiteY0" fmla="*/ 534155 h 1167897"/>
                  <a:gd name="connsiteX1" fmla="*/ 745237 w 1478568"/>
                  <a:gd name="connsiteY1" fmla="*/ 597529 h 1167897"/>
                  <a:gd name="connsiteX2" fmla="*/ 1225071 w 1478568"/>
                  <a:gd name="connsiteY2" fmla="*/ 452674 h 1167897"/>
                  <a:gd name="connsiteX3" fmla="*/ 1333712 w 1478568"/>
                  <a:gd name="connsiteY3" fmla="*/ 950614 h 1167897"/>
                  <a:gd name="connsiteX4" fmla="*/ 1388033 w 1478568"/>
                  <a:gd name="connsiteY4" fmla="*/ 1095470 h 1167897"/>
                  <a:gd name="connsiteX5" fmla="*/ 1426841 w 1478568"/>
                  <a:gd name="connsiteY5" fmla="*/ 823748 h 1167897"/>
                  <a:gd name="connsiteX6" fmla="*/ 1415194 w 1478568"/>
                  <a:gd name="connsiteY6" fmla="*/ 615636 h 1167897"/>
                  <a:gd name="connsiteX7" fmla="*/ 1478568 w 1478568"/>
                  <a:gd name="connsiteY7" fmla="*/ 615636 h 1167897"/>
                  <a:gd name="connsiteX8" fmla="*/ 1438747 w 1478568"/>
                  <a:gd name="connsiteY8" fmla="*/ 466560 h 1167897"/>
                  <a:gd name="connsiteX9" fmla="*/ 1360873 w 1478568"/>
                  <a:gd name="connsiteY9" fmla="*/ 344032 h 1167897"/>
                  <a:gd name="connsiteX10" fmla="*/ 1424247 w 1478568"/>
                  <a:gd name="connsiteY10" fmla="*/ 316872 h 1167897"/>
                  <a:gd name="connsiteX11" fmla="*/ 1253009 w 1478568"/>
                  <a:gd name="connsiteY11" fmla="*/ 161760 h 1167897"/>
                  <a:gd name="connsiteX12" fmla="*/ 1007788 w 1478568"/>
                  <a:gd name="connsiteY12" fmla="*/ 108642 h 1167897"/>
                  <a:gd name="connsiteX13" fmla="*/ 1062108 w 1478568"/>
                  <a:gd name="connsiteY13" fmla="*/ 36214 h 1167897"/>
                  <a:gd name="connsiteX14" fmla="*/ 771997 w 1478568"/>
                  <a:gd name="connsiteY14" fmla="*/ 16504 h 1167897"/>
                  <a:gd name="connsiteX15" fmla="*/ 527954 w 1478568"/>
                  <a:gd name="connsiteY15" fmla="*/ 72428 h 1167897"/>
                  <a:gd name="connsiteX16" fmla="*/ 582275 w 1478568"/>
                  <a:gd name="connsiteY16" fmla="*/ 0 h 1167897"/>
                  <a:gd name="connsiteX17" fmla="*/ 348134 w 1478568"/>
                  <a:gd name="connsiteY17" fmla="*/ 80798 h 1167897"/>
                  <a:gd name="connsiteX18" fmla="*/ 243359 w 1478568"/>
                  <a:gd name="connsiteY18" fmla="*/ 161760 h 1167897"/>
                  <a:gd name="connsiteX19" fmla="*/ 192976 w 1478568"/>
                  <a:gd name="connsiteY19" fmla="*/ 280658 h 1167897"/>
                  <a:gd name="connsiteX20" fmla="*/ 107227 w 1478568"/>
                  <a:gd name="connsiteY20" fmla="*/ 225394 h 1167897"/>
                  <a:gd name="connsiteX21" fmla="*/ 64766 w 1478568"/>
                  <a:gd name="connsiteY21" fmla="*/ 409410 h 1167897"/>
                  <a:gd name="connsiteX22" fmla="*/ 55759 w 1478568"/>
                  <a:gd name="connsiteY22" fmla="*/ 596114 h 1167897"/>
                  <a:gd name="connsiteX23" fmla="*/ 0 w 1478568"/>
                  <a:gd name="connsiteY23" fmla="*/ 563696 h 1167897"/>
                  <a:gd name="connsiteX24" fmla="*/ 147708 w 1478568"/>
                  <a:gd name="connsiteY24" fmla="*/ 1167897 h 1167897"/>
                  <a:gd name="connsiteX25" fmla="*/ 192976 w 1478568"/>
                  <a:gd name="connsiteY25" fmla="*/ 1032095 h 1167897"/>
                  <a:gd name="connsiteX26" fmla="*/ 211083 w 1478568"/>
                  <a:gd name="connsiteY26" fmla="*/ 534155 h 1167897"/>
                  <a:gd name="connsiteX0" fmla="*/ 211083 w 1478568"/>
                  <a:gd name="connsiteY0" fmla="*/ 534155 h 1167897"/>
                  <a:gd name="connsiteX1" fmla="*/ 745237 w 1478568"/>
                  <a:gd name="connsiteY1" fmla="*/ 597529 h 1167897"/>
                  <a:gd name="connsiteX2" fmla="*/ 1225071 w 1478568"/>
                  <a:gd name="connsiteY2" fmla="*/ 452674 h 1167897"/>
                  <a:gd name="connsiteX3" fmla="*/ 1333712 w 1478568"/>
                  <a:gd name="connsiteY3" fmla="*/ 950614 h 1167897"/>
                  <a:gd name="connsiteX4" fmla="*/ 1388033 w 1478568"/>
                  <a:gd name="connsiteY4" fmla="*/ 1095470 h 1167897"/>
                  <a:gd name="connsiteX5" fmla="*/ 1426841 w 1478568"/>
                  <a:gd name="connsiteY5" fmla="*/ 823748 h 1167897"/>
                  <a:gd name="connsiteX6" fmla="*/ 1415194 w 1478568"/>
                  <a:gd name="connsiteY6" fmla="*/ 615636 h 1167897"/>
                  <a:gd name="connsiteX7" fmla="*/ 1478568 w 1478568"/>
                  <a:gd name="connsiteY7" fmla="*/ 615636 h 1167897"/>
                  <a:gd name="connsiteX8" fmla="*/ 1438747 w 1478568"/>
                  <a:gd name="connsiteY8" fmla="*/ 466560 h 1167897"/>
                  <a:gd name="connsiteX9" fmla="*/ 1360873 w 1478568"/>
                  <a:gd name="connsiteY9" fmla="*/ 344032 h 1167897"/>
                  <a:gd name="connsiteX10" fmla="*/ 1424247 w 1478568"/>
                  <a:gd name="connsiteY10" fmla="*/ 316872 h 1167897"/>
                  <a:gd name="connsiteX11" fmla="*/ 1253009 w 1478568"/>
                  <a:gd name="connsiteY11" fmla="*/ 161760 h 1167897"/>
                  <a:gd name="connsiteX12" fmla="*/ 1007788 w 1478568"/>
                  <a:gd name="connsiteY12" fmla="*/ 108642 h 1167897"/>
                  <a:gd name="connsiteX13" fmla="*/ 1062108 w 1478568"/>
                  <a:gd name="connsiteY13" fmla="*/ 36214 h 1167897"/>
                  <a:gd name="connsiteX14" fmla="*/ 771997 w 1478568"/>
                  <a:gd name="connsiteY14" fmla="*/ 16504 h 1167897"/>
                  <a:gd name="connsiteX15" fmla="*/ 527954 w 1478568"/>
                  <a:gd name="connsiteY15" fmla="*/ 72428 h 1167897"/>
                  <a:gd name="connsiteX16" fmla="*/ 582275 w 1478568"/>
                  <a:gd name="connsiteY16" fmla="*/ 0 h 1167897"/>
                  <a:gd name="connsiteX17" fmla="*/ 348134 w 1478568"/>
                  <a:gd name="connsiteY17" fmla="*/ 80798 h 1167897"/>
                  <a:gd name="connsiteX18" fmla="*/ 243359 w 1478568"/>
                  <a:gd name="connsiteY18" fmla="*/ 161760 h 1167897"/>
                  <a:gd name="connsiteX19" fmla="*/ 192976 w 1478568"/>
                  <a:gd name="connsiteY19" fmla="*/ 280658 h 1167897"/>
                  <a:gd name="connsiteX20" fmla="*/ 107227 w 1478568"/>
                  <a:gd name="connsiteY20" fmla="*/ 225394 h 1167897"/>
                  <a:gd name="connsiteX21" fmla="*/ 64766 w 1478568"/>
                  <a:gd name="connsiteY21" fmla="*/ 409410 h 1167897"/>
                  <a:gd name="connsiteX22" fmla="*/ 55759 w 1478568"/>
                  <a:gd name="connsiteY22" fmla="*/ 596114 h 1167897"/>
                  <a:gd name="connsiteX23" fmla="*/ 0 w 1478568"/>
                  <a:gd name="connsiteY23" fmla="*/ 563696 h 1167897"/>
                  <a:gd name="connsiteX24" fmla="*/ 24284 w 1478568"/>
                  <a:gd name="connsiteY24" fmla="*/ 880898 h 1167897"/>
                  <a:gd name="connsiteX25" fmla="*/ 147708 w 1478568"/>
                  <a:gd name="connsiteY25" fmla="*/ 1167897 h 1167897"/>
                  <a:gd name="connsiteX26" fmla="*/ 192976 w 1478568"/>
                  <a:gd name="connsiteY26" fmla="*/ 1032095 h 1167897"/>
                  <a:gd name="connsiteX27" fmla="*/ 211083 w 1478568"/>
                  <a:gd name="connsiteY27" fmla="*/ 534155 h 1167897"/>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38609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38609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38609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8107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6093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6093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6093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8568" h="1179804">
                    <a:moveTo>
                      <a:pt x="211083" y="543680"/>
                    </a:moveTo>
                    <a:cubicBezTo>
                      <a:pt x="391515" y="588617"/>
                      <a:pt x="569567" y="624029"/>
                      <a:pt x="745237" y="607054"/>
                    </a:cubicBezTo>
                    <a:cubicBezTo>
                      <a:pt x="921851" y="573056"/>
                      <a:pt x="1038932" y="572397"/>
                      <a:pt x="1225071" y="462199"/>
                    </a:cubicBezTo>
                    <a:cubicBezTo>
                      <a:pt x="1293035" y="571823"/>
                      <a:pt x="1360999" y="748122"/>
                      <a:pt x="1328949" y="955376"/>
                    </a:cubicBezTo>
                    <a:cubicBezTo>
                      <a:pt x="1339912" y="1003661"/>
                      <a:pt x="1346113" y="1047185"/>
                      <a:pt x="1388033" y="1104995"/>
                    </a:cubicBezTo>
                    <a:cubicBezTo>
                      <a:pt x="1393825" y="1012833"/>
                      <a:pt x="1421049" y="925435"/>
                      <a:pt x="1426841" y="833273"/>
                    </a:cubicBezTo>
                    <a:cubicBezTo>
                      <a:pt x="1442009" y="768665"/>
                      <a:pt x="1430982" y="696913"/>
                      <a:pt x="1415194" y="625161"/>
                    </a:cubicBezTo>
                    <a:lnTo>
                      <a:pt x="1478568" y="625161"/>
                    </a:lnTo>
                    <a:cubicBezTo>
                      <a:pt x="1458151" y="577057"/>
                      <a:pt x="1459164" y="524189"/>
                      <a:pt x="1438747" y="476085"/>
                    </a:cubicBezTo>
                    <a:cubicBezTo>
                      <a:pt x="1419933" y="428098"/>
                      <a:pt x="1386831" y="394400"/>
                      <a:pt x="1360873" y="353557"/>
                    </a:cubicBezTo>
                    <a:lnTo>
                      <a:pt x="1424247" y="326397"/>
                    </a:lnTo>
                    <a:cubicBezTo>
                      <a:pt x="1374312" y="258818"/>
                      <a:pt x="1338663" y="200764"/>
                      <a:pt x="1253009" y="171285"/>
                    </a:cubicBezTo>
                    <a:cubicBezTo>
                      <a:pt x="1173650" y="129767"/>
                      <a:pt x="1101434" y="107298"/>
                      <a:pt x="1007788" y="118167"/>
                    </a:cubicBezTo>
                    <a:cubicBezTo>
                      <a:pt x="1025895" y="94024"/>
                      <a:pt x="1101406" y="61095"/>
                      <a:pt x="1062108" y="45739"/>
                    </a:cubicBezTo>
                    <a:cubicBezTo>
                      <a:pt x="1022810" y="30383"/>
                      <a:pt x="866319" y="13549"/>
                      <a:pt x="771997" y="26029"/>
                    </a:cubicBezTo>
                    <a:cubicBezTo>
                      <a:pt x="678743" y="28001"/>
                      <a:pt x="609302" y="63312"/>
                      <a:pt x="527954" y="81953"/>
                    </a:cubicBezTo>
                    <a:lnTo>
                      <a:pt x="570369" y="0"/>
                    </a:lnTo>
                    <a:cubicBezTo>
                      <a:pt x="490735" y="24551"/>
                      <a:pt x="396812" y="46722"/>
                      <a:pt x="338609" y="90323"/>
                    </a:cubicBezTo>
                    <a:cubicBezTo>
                      <a:pt x="305271" y="122866"/>
                      <a:pt x="269553" y="136360"/>
                      <a:pt x="243359" y="171285"/>
                    </a:cubicBezTo>
                    <a:cubicBezTo>
                      <a:pt x="208309" y="205362"/>
                      <a:pt x="185163" y="239437"/>
                      <a:pt x="173926" y="287801"/>
                    </a:cubicBezTo>
                    <a:lnTo>
                      <a:pt x="107227" y="234919"/>
                    </a:lnTo>
                    <a:cubicBezTo>
                      <a:pt x="93867" y="297052"/>
                      <a:pt x="68601" y="356802"/>
                      <a:pt x="64766" y="418935"/>
                    </a:cubicBezTo>
                    <a:cubicBezTo>
                      <a:pt x="47477" y="481170"/>
                      <a:pt x="44474" y="533879"/>
                      <a:pt x="55759" y="605639"/>
                    </a:cubicBezTo>
                    <a:lnTo>
                      <a:pt x="0" y="573221"/>
                    </a:lnTo>
                    <a:cubicBezTo>
                      <a:pt x="4126" y="661492"/>
                      <a:pt x="-8417" y="790246"/>
                      <a:pt x="24284" y="890423"/>
                    </a:cubicBezTo>
                    <a:cubicBezTo>
                      <a:pt x="50345" y="986883"/>
                      <a:pt x="78785" y="1083344"/>
                      <a:pt x="123896" y="1179804"/>
                    </a:cubicBezTo>
                    <a:cubicBezTo>
                      <a:pt x="160417" y="1147237"/>
                      <a:pt x="175506" y="1093237"/>
                      <a:pt x="162020" y="1039239"/>
                    </a:cubicBezTo>
                    <a:cubicBezTo>
                      <a:pt x="153769" y="923266"/>
                      <a:pt x="93128" y="673941"/>
                      <a:pt x="211083" y="543680"/>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81" name="Group 380">
                <a:extLst>
                  <a:ext uri="{FF2B5EF4-FFF2-40B4-BE49-F238E27FC236}">
                    <a16:creationId xmlns:a16="http://schemas.microsoft.com/office/drawing/2014/main" id="{A8C02F11-A72A-472E-BBD3-E7E79FF9A41C}"/>
                  </a:ext>
                </a:extLst>
              </p:cNvPr>
              <p:cNvGrpSpPr/>
              <p:nvPr/>
            </p:nvGrpSpPr>
            <p:grpSpPr>
              <a:xfrm>
                <a:off x="8929601" y="3251589"/>
                <a:ext cx="472916" cy="387317"/>
                <a:chOff x="2292924" y="1146401"/>
                <a:chExt cx="366419" cy="234125"/>
              </a:xfrm>
            </p:grpSpPr>
            <p:sp>
              <p:nvSpPr>
                <p:cNvPr id="395" name="Oval 5">
                  <a:extLst>
                    <a:ext uri="{FF2B5EF4-FFF2-40B4-BE49-F238E27FC236}">
                      <a16:creationId xmlns:a16="http://schemas.microsoft.com/office/drawing/2014/main" id="{1F430BCE-336D-4798-B20D-3DE8C31004E2}"/>
                    </a:ext>
                  </a:extLst>
                </p:cNvPr>
                <p:cNvSpPr/>
                <p:nvPr/>
              </p:nvSpPr>
              <p:spPr>
                <a:xfrm rot="21265117" flipH="1">
                  <a:off x="2292924" y="1146401"/>
                  <a:ext cx="335070" cy="146702"/>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6" name="Oval 4">
                  <a:extLst>
                    <a:ext uri="{FF2B5EF4-FFF2-40B4-BE49-F238E27FC236}">
                      <a16:creationId xmlns:a16="http://schemas.microsoft.com/office/drawing/2014/main" id="{C49268F4-35B3-48D1-88E6-1895A7F8B986}"/>
                    </a:ext>
                  </a:extLst>
                </p:cNvPr>
                <p:cNvSpPr/>
                <p:nvPr/>
              </p:nvSpPr>
              <p:spPr>
                <a:xfrm rot="21467118" flipH="1">
                  <a:off x="2296059" y="1168252"/>
                  <a:ext cx="363284" cy="212274"/>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7" name="Oval 396">
                  <a:extLst>
                    <a:ext uri="{FF2B5EF4-FFF2-40B4-BE49-F238E27FC236}">
                      <a16:creationId xmlns:a16="http://schemas.microsoft.com/office/drawing/2014/main" id="{EB7F7492-FCF1-4604-9F0B-5F61D473E8DB}"/>
                    </a:ext>
                  </a:extLst>
                </p:cNvPr>
                <p:cNvSpPr/>
                <p:nvPr/>
              </p:nvSpPr>
              <p:spPr>
                <a:xfrm rot="1695153" flipH="1">
                  <a:off x="2351497" y="1176611"/>
                  <a:ext cx="202343" cy="202344"/>
                </a:xfrm>
                <a:prstGeom prst="ellipse">
                  <a:avLst/>
                </a:prstGeom>
                <a:solidFill>
                  <a:srgbClr val="573D2A"/>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8" name="Oval 397">
                  <a:extLst>
                    <a:ext uri="{FF2B5EF4-FFF2-40B4-BE49-F238E27FC236}">
                      <a16:creationId xmlns:a16="http://schemas.microsoft.com/office/drawing/2014/main" id="{29579D04-001B-40F7-96DF-E7B9AF5743E2}"/>
                    </a:ext>
                  </a:extLst>
                </p:cNvPr>
                <p:cNvSpPr/>
                <p:nvPr/>
              </p:nvSpPr>
              <p:spPr>
                <a:xfrm rot="1695153" flipH="1">
                  <a:off x="2344354" y="1205005"/>
                  <a:ext cx="161996" cy="161997"/>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9" name="Oval 398">
                  <a:extLst>
                    <a:ext uri="{FF2B5EF4-FFF2-40B4-BE49-F238E27FC236}">
                      <a16:creationId xmlns:a16="http://schemas.microsoft.com/office/drawing/2014/main" id="{85D1C9A0-AD88-43C5-9051-A55B4533DBA6}"/>
                    </a:ext>
                  </a:extLst>
                </p:cNvPr>
                <p:cNvSpPr/>
                <p:nvPr/>
              </p:nvSpPr>
              <p:spPr>
                <a:xfrm rot="1695153" flipH="1">
                  <a:off x="2375391" y="1208573"/>
                  <a:ext cx="91974" cy="91974"/>
                </a:xfrm>
                <a:prstGeom prst="ellipse">
                  <a:avLst/>
                </a:prstGeom>
                <a:solidFill>
                  <a:srgbClr val="F9E58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0" name="Oval 399">
                  <a:extLst>
                    <a:ext uri="{FF2B5EF4-FFF2-40B4-BE49-F238E27FC236}">
                      <a16:creationId xmlns:a16="http://schemas.microsoft.com/office/drawing/2014/main" id="{F13181A9-5C69-411A-9415-7049A3C5F13C}"/>
                    </a:ext>
                  </a:extLst>
                </p:cNvPr>
                <p:cNvSpPr/>
                <p:nvPr/>
              </p:nvSpPr>
              <p:spPr>
                <a:xfrm rot="1695153" flipH="1">
                  <a:off x="2365109" y="1240325"/>
                  <a:ext cx="64380" cy="5989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82" name="Group 381">
                <a:extLst>
                  <a:ext uri="{FF2B5EF4-FFF2-40B4-BE49-F238E27FC236}">
                    <a16:creationId xmlns:a16="http://schemas.microsoft.com/office/drawing/2014/main" id="{A9AAC6B1-DEF9-4526-BA68-70421357452B}"/>
                  </a:ext>
                </a:extLst>
              </p:cNvPr>
              <p:cNvGrpSpPr/>
              <p:nvPr/>
            </p:nvGrpSpPr>
            <p:grpSpPr>
              <a:xfrm>
                <a:off x="8126090" y="3286026"/>
                <a:ext cx="472916" cy="387317"/>
                <a:chOff x="2292924" y="1146401"/>
                <a:chExt cx="366419" cy="234125"/>
              </a:xfrm>
            </p:grpSpPr>
            <p:sp>
              <p:nvSpPr>
                <p:cNvPr id="389" name="Oval 5">
                  <a:extLst>
                    <a:ext uri="{FF2B5EF4-FFF2-40B4-BE49-F238E27FC236}">
                      <a16:creationId xmlns:a16="http://schemas.microsoft.com/office/drawing/2014/main" id="{9A1E4C9F-1EE6-4CB3-8CB0-BC579C4CA1DE}"/>
                    </a:ext>
                  </a:extLst>
                </p:cNvPr>
                <p:cNvSpPr/>
                <p:nvPr/>
              </p:nvSpPr>
              <p:spPr>
                <a:xfrm rot="21265117" flipH="1">
                  <a:off x="2292924" y="1146401"/>
                  <a:ext cx="335070" cy="146702"/>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0" name="Oval 4">
                  <a:extLst>
                    <a:ext uri="{FF2B5EF4-FFF2-40B4-BE49-F238E27FC236}">
                      <a16:creationId xmlns:a16="http://schemas.microsoft.com/office/drawing/2014/main" id="{A0F28C4B-19FC-48F0-9F4C-1050481D3FE4}"/>
                    </a:ext>
                  </a:extLst>
                </p:cNvPr>
                <p:cNvSpPr/>
                <p:nvPr/>
              </p:nvSpPr>
              <p:spPr>
                <a:xfrm rot="21467118" flipH="1">
                  <a:off x="2296059" y="1168252"/>
                  <a:ext cx="363284" cy="212274"/>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1" name="Oval 390">
                  <a:extLst>
                    <a:ext uri="{FF2B5EF4-FFF2-40B4-BE49-F238E27FC236}">
                      <a16:creationId xmlns:a16="http://schemas.microsoft.com/office/drawing/2014/main" id="{BBBF6F11-56AE-4B70-A64E-6A929481A37A}"/>
                    </a:ext>
                  </a:extLst>
                </p:cNvPr>
                <p:cNvSpPr/>
                <p:nvPr/>
              </p:nvSpPr>
              <p:spPr>
                <a:xfrm rot="1695153" flipH="1">
                  <a:off x="2351497" y="1176614"/>
                  <a:ext cx="202343" cy="202345"/>
                </a:xfrm>
                <a:prstGeom prst="ellipse">
                  <a:avLst/>
                </a:prstGeom>
                <a:solidFill>
                  <a:srgbClr val="573D2A"/>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2" name="Oval 391">
                  <a:extLst>
                    <a:ext uri="{FF2B5EF4-FFF2-40B4-BE49-F238E27FC236}">
                      <a16:creationId xmlns:a16="http://schemas.microsoft.com/office/drawing/2014/main" id="{AD09A02F-0F28-42EF-B3C3-E4DEC843349A}"/>
                    </a:ext>
                  </a:extLst>
                </p:cNvPr>
                <p:cNvSpPr/>
                <p:nvPr/>
              </p:nvSpPr>
              <p:spPr>
                <a:xfrm rot="1695153" flipH="1">
                  <a:off x="2344354" y="1205005"/>
                  <a:ext cx="161996" cy="161997"/>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3" name="Oval 392">
                  <a:extLst>
                    <a:ext uri="{FF2B5EF4-FFF2-40B4-BE49-F238E27FC236}">
                      <a16:creationId xmlns:a16="http://schemas.microsoft.com/office/drawing/2014/main" id="{23D94A44-A911-447D-B865-D4652112706D}"/>
                    </a:ext>
                  </a:extLst>
                </p:cNvPr>
                <p:cNvSpPr/>
                <p:nvPr/>
              </p:nvSpPr>
              <p:spPr>
                <a:xfrm rot="1695153" flipH="1">
                  <a:off x="2375391" y="1208573"/>
                  <a:ext cx="91974" cy="91974"/>
                </a:xfrm>
                <a:prstGeom prst="ellipse">
                  <a:avLst/>
                </a:prstGeom>
                <a:solidFill>
                  <a:srgbClr val="F9E58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4" name="Oval 393">
                  <a:extLst>
                    <a:ext uri="{FF2B5EF4-FFF2-40B4-BE49-F238E27FC236}">
                      <a16:creationId xmlns:a16="http://schemas.microsoft.com/office/drawing/2014/main" id="{F45E0832-F3C1-4BFC-B3AA-C80D34DE32FA}"/>
                    </a:ext>
                  </a:extLst>
                </p:cNvPr>
                <p:cNvSpPr/>
                <p:nvPr/>
              </p:nvSpPr>
              <p:spPr>
                <a:xfrm rot="1695153" flipH="1">
                  <a:off x="2365109" y="1240325"/>
                  <a:ext cx="64380" cy="5989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83" name="Group 382">
                <a:extLst>
                  <a:ext uri="{FF2B5EF4-FFF2-40B4-BE49-F238E27FC236}">
                    <a16:creationId xmlns:a16="http://schemas.microsoft.com/office/drawing/2014/main" id="{90C27147-CF94-48BE-BEB1-4C4223350544}"/>
                  </a:ext>
                </a:extLst>
              </p:cNvPr>
              <p:cNvGrpSpPr/>
              <p:nvPr/>
            </p:nvGrpSpPr>
            <p:grpSpPr>
              <a:xfrm>
                <a:off x="8580738" y="4026036"/>
                <a:ext cx="395821" cy="360036"/>
                <a:chOff x="2751021" y="2876401"/>
                <a:chExt cx="306684" cy="217634"/>
              </a:xfrm>
            </p:grpSpPr>
            <p:sp>
              <p:nvSpPr>
                <p:cNvPr id="387" name="Chord 14349">
                  <a:extLst>
                    <a:ext uri="{FF2B5EF4-FFF2-40B4-BE49-F238E27FC236}">
                      <a16:creationId xmlns:a16="http://schemas.microsoft.com/office/drawing/2014/main" id="{89DE955D-2948-421A-8A6F-A86BFADF2D77}"/>
                    </a:ext>
                  </a:extLst>
                </p:cNvPr>
                <p:cNvSpPr/>
                <p:nvPr/>
              </p:nvSpPr>
              <p:spPr>
                <a:xfrm rot="19648850">
                  <a:off x="2751395"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88" name="Chord 14349">
                  <a:extLst>
                    <a:ext uri="{FF2B5EF4-FFF2-40B4-BE49-F238E27FC236}">
                      <a16:creationId xmlns:a16="http://schemas.microsoft.com/office/drawing/2014/main" id="{5F2261E6-272F-4E35-B72F-7CF974E2BC4F}"/>
                    </a:ext>
                  </a:extLst>
                </p:cNvPr>
                <p:cNvSpPr/>
                <p:nvPr/>
              </p:nvSpPr>
              <p:spPr>
                <a:xfrm rot="19648850">
                  <a:off x="2751021"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384" name="Freeform: Shape 91">
                <a:extLst>
                  <a:ext uri="{FF2B5EF4-FFF2-40B4-BE49-F238E27FC236}">
                    <a16:creationId xmlns:a16="http://schemas.microsoft.com/office/drawing/2014/main" id="{4AD93F9E-3918-4833-B985-D520EBA9E666}"/>
                  </a:ext>
                </a:extLst>
              </p:cNvPr>
              <p:cNvSpPr/>
              <p:nvPr/>
            </p:nvSpPr>
            <p:spPr>
              <a:xfrm>
                <a:off x="8703925" y="3648481"/>
                <a:ext cx="129273" cy="143454"/>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w="12700" cap="flat" cmpd="sng" algn="ctr">
                <a:solidFill>
                  <a:srgbClr val="A75809"/>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5" name="Freeform: Shape 102">
                <a:extLst>
                  <a:ext uri="{FF2B5EF4-FFF2-40B4-BE49-F238E27FC236}">
                    <a16:creationId xmlns:a16="http://schemas.microsoft.com/office/drawing/2014/main" id="{4F46E961-EF6A-437C-93ED-225D31096900}"/>
                  </a:ext>
                </a:extLst>
              </p:cNvPr>
              <p:cNvSpPr/>
              <p:nvPr/>
            </p:nvSpPr>
            <p:spPr>
              <a:xfrm rot="10800000">
                <a:off x="7823989" y="3571019"/>
                <a:ext cx="1658972" cy="1168360"/>
              </a:xfrm>
              <a:custGeom>
                <a:avLst/>
                <a:gdLst>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995882 w 1466662"/>
                  <a:gd name="connsiteY9" fmla="*/ 108642 h 1167897"/>
                  <a:gd name="connsiteX10" fmla="*/ 1050202 w 1466662"/>
                  <a:gd name="connsiteY10" fmla="*/ 36214 h 1167897"/>
                  <a:gd name="connsiteX11" fmla="*/ 516048 w 1466662"/>
                  <a:gd name="connsiteY11" fmla="*/ 72428 h 1167897"/>
                  <a:gd name="connsiteX12" fmla="*/ 570369 w 1466662"/>
                  <a:gd name="connsiteY12" fmla="*/ 0 h 1167897"/>
                  <a:gd name="connsiteX13" fmla="*/ 181070 w 1466662"/>
                  <a:gd name="connsiteY13" fmla="*/ 280658 h 1167897"/>
                  <a:gd name="connsiteX14" fmla="*/ 135802 w 1466662"/>
                  <a:gd name="connsiteY14" fmla="*/ 244444 h 1167897"/>
                  <a:gd name="connsiteX15" fmla="*/ 72428 w 1466662"/>
                  <a:gd name="connsiteY15" fmla="*/ 624689 h 1167897"/>
                  <a:gd name="connsiteX16" fmla="*/ 0 w 1466662"/>
                  <a:gd name="connsiteY16" fmla="*/ 561315 h 1167897"/>
                  <a:gd name="connsiteX17" fmla="*/ 135802 w 1466662"/>
                  <a:gd name="connsiteY17" fmla="*/ 1167897 h 1167897"/>
                  <a:gd name="connsiteX18" fmla="*/ 181070 w 1466662"/>
                  <a:gd name="connsiteY18" fmla="*/ 1032095 h 1167897"/>
                  <a:gd name="connsiteX19" fmla="*/ 199177 w 1466662"/>
                  <a:gd name="connsiteY19"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995882 w 1466662"/>
                  <a:gd name="connsiteY9" fmla="*/ 108642 h 1167897"/>
                  <a:gd name="connsiteX10" fmla="*/ 1050202 w 1466662"/>
                  <a:gd name="connsiteY10" fmla="*/ 36214 h 1167897"/>
                  <a:gd name="connsiteX11" fmla="*/ 516048 w 1466662"/>
                  <a:gd name="connsiteY11" fmla="*/ 72428 h 1167897"/>
                  <a:gd name="connsiteX12" fmla="*/ 570369 w 1466662"/>
                  <a:gd name="connsiteY12" fmla="*/ 0 h 1167897"/>
                  <a:gd name="connsiteX13" fmla="*/ 336228 w 1466662"/>
                  <a:gd name="connsiteY13" fmla="*/ 80798 h 1167897"/>
                  <a:gd name="connsiteX14" fmla="*/ 181070 w 1466662"/>
                  <a:gd name="connsiteY14" fmla="*/ 280658 h 1167897"/>
                  <a:gd name="connsiteX15" fmla="*/ 135802 w 1466662"/>
                  <a:gd name="connsiteY15" fmla="*/ 244444 h 1167897"/>
                  <a:gd name="connsiteX16" fmla="*/ 72428 w 1466662"/>
                  <a:gd name="connsiteY16" fmla="*/ 624689 h 1167897"/>
                  <a:gd name="connsiteX17" fmla="*/ 0 w 1466662"/>
                  <a:gd name="connsiteY17" fmla="*/ 561315 h 1167897"/>
                  <a:gd name="connsiteX18" fmla="*/ 135802 w 1466662"/>
                  <a:gd name="connsiteY18" fmla="*/ 1167897 h 1167897"/>
                  <a:gd name="connsiteX19" fmla="*/ 181070 w 1466662"/>
                  <a:gd name="connsiteY19" fmla="*/ 1032095 h 1167897"/>
                  <a:gd name="connsiteX20" fmla="*/ 199177 w 1466662"/>
                  <a:gd name="connsiteY20"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995882 w 1466662"/>
                  <a:gd name="connsiteY9" fmla="*/ 108642 h 1167897"/>
                  <a:gd name="connsiteX10" fmla="*/ 1050202 w 1466662"/>
                  <a:gd name="connsiteY10" fmla="*/ 36214 h 1167897"/>
                  <a:gd name="connsiteX11" fmla="*/ 760091 w 1466662"/>
                  <a:gd name="connsiteY11" fmla="*/ 16504 h 1167897"/>
                  <a:gd name="connsiteX12" fmla="*/ 516048 w 1466662"/>
                  <a:gd name="connsiteY12" fmla="*/ 72428 h 1167897"/>
                  <a:gd name="connsiteX13" fmla="*/ 570369 w 1466662"/>
                  <a:gd name="connsiteY13" fmla="*/ 0 h 1167897"/>
                  <a:gd name="connsiteX14" fmla="*/ 336228 w 1466662"/>
                  <a:gd name="connsiteY14" fmla="*/ 80798 h 1167897"/>
                  <a:gd name="connsiteX15" fmla="*/ 181070 w 1466662"/>
                  <a:gd name="connsiteY15" fmla="*/ 280658 h 1167897"/>
                  <a:gd name="connsiteX16" fmla="*/ 135802 w 1466662"/>
                  <a:gd name="connsiteY16" fmla="*/ 244444 h 1167897"/>
                  <a:gd name="connsiteX17" fmla="*/ 72428 w 1466662"/>
                  <a:gd name="connsiteY17" fmla="*/ 624689 h 1167897"/>
                  <a:gd name="connsiteX18" fmla="*/ 0 w 1466662"/>
                  <a:gd name="connsiteY18" fmla="*/ 561315 h 1167897"/>
                  <a:gd name="connsiteX19" fmla="*/ 135802 w 1466662"/>
                  <a:gd name="connsiteY19" fmla="*/ 1167897 h 1167897"/>
                  <a:gd name="connsiteX20" fmla="*/ 181070 w 1466662"/>
                  <a:gd name="connsiteY20" fmla="*/ 1032095 h 1167897"/>
                  <a:gd name="connsiteX21" fmla="*/ 199177 w 1466662"/>
                  <a:gd name="connsiteY21"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1241103 w 1466662"/>
                  <a:gd name="connsiteY9" fmla="*/ 161760 h 1167897"/>
                  <a:gd name="connsiteX10" fmla="*/ 995882 w 1466662"/>
                  <a:gd name="connsiteY10" fmla="*/ 108642 h 1167897"/>
                  <a:gd name="connsiteX11" fmla="*/ 1050202 w 1466662"/>
                  <a:gd name="connsiteY11" fmla="*/ 36214 h 1167897"/>
                  <a:gd name="connsiteX12" fmla="*/ 760091 w 1466662"/>
                  <a:gd name="connsiteY12" fmla="*/ 16504 h 1167897"/>
                  <a:gd name="connsiteX13" fmla="*/ 516048 w 1466662"/>
                  <a:gd name="connsiteY13" fmla="*/ 72428 h 1167897"/>
                  <a:gd name="connsiteX14" fmla="*/ 570369 w 1466662"/>
                  <a:gd name="connsiteY14" fmla="*/ 0 h 1167897"/>
                  <a:gd name="connsiteX15" fmla="*/ 336228 w 1466662"/>
                  <a:gd name="connsiteY15" fmla="*/ 80798 h 1167897"/>
                  <a:gd name="connsiteX16" fmla="*/ 181070 w 1466662"/>
                  <a:gd name="connsiteY16" fmla="*/ 280658 h 1167897"/>
                  <a:gd name="connsiteX17" fmla="*/ 135802 w 1466662"/>
                  <a:gd name="connsiteY17" fmla="*/ 244444 h 1167897"/>
                  <a:gd name="connsiteX18" fmla="*/ 72428 w 1466662"/>
                  <a:gd name="connsiteY18" fmla="*/ 624689 h 1167897"/>
                  <a:gd name="connsiteX19" fmla="*/ 0 w 1466662"/>
                  <a:gd name="connsiteY19" fmla="*/ 561315 h 1167897"/>
                  <a:gd name="connsiteX20" fmla="*/ 135802 w 1466662"/>
                  <a:gd name="connsiteY20" fmla="*/ 1167897 h 1167897"/>
                  <a:gd name="connsiteX21" fmla="*/ 181070 w 1466662"/>
                  <a:gd name="connsiteY21" fmla="*/ 1032095 h 1167897"/>
                  <a:gd name="connsiteX22" fmla="*/ 199177 w 1466662"/>
                  <a:gd name="connsiteY22"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426841 w 1466662"/>
                  <a:gd name="connsiteY7" fmla="*/ 466560 h 1167897"/>
                  <a:gd name="connsiteX8" fmla="*/ 1348967 w 1466662"/>
                  <a:gd name="connsiteY8" fmla="*/ 344032 h 1167897"/>
                  <a:gd name="connsiteX9" fmla="*/ 1412341 w 1466662"/>
                  <a:gd name="connsiteY9" fmla="*/ 316872 h 1167897"/>
                  <a:gd name="connsiteX10" fmla="*/ 1241103 w 1466662"/>
                  <a:gd name="connsiteY10" fmla="*/ 161760 h 1167897"/>
                  <a:gd name="connsiteX11" fmla="*/ 995882 w 1466662"/>
                  <a:gd name="connsiteY11" fmla="*/ 108642 h 1167897"/>
                  <a:gd name="connsiteX12" fmla="*/ 1050202 w 1466662"/>
                  <a:gd name="connsiteY12" fmla="*/ 36214 h 1167897"/>
                  <a:gd name="connsiteX13" fmla="*/ 760091 w 1466662"/>
                  <a:gd name="connsiteY13" fmla="*/ 16504 h 1167897"/>
                  <a:gd name="connsiteX14" fmla="*/ 516048 w 1466662"/>
                  <a:gd name="connsiteY14" fmla="*/ 72428 h 1167897"/>
                  <a:gd name="connsiteX15" fmla="*/ 570369 w 1466662"/>
                  <a:gd name="connsiteY15" fmla="*/ 0 h 1167897"/>
                  <a:gd name="connsiteX16" fmla="*/ 336228 w 1466662"/>
                  <a:gd name="connsiteY16" fmla="*/ 80798 h 1167897"/>
                  <a:gd name="connsiteX17" fmla="*/ 181070 w 1466662"/>
                  <a:gd name="connsiteY17" fmla="*/ 280658 h 1167897"/>
                  <a:gd name="connsiteX18" fmla="*/ 135802 w 1466662"/>
                  <a:gd name="connsiteY18" fmla="*/ 244444 h 1167897"/>
                  <a:gd name="connsiteX19" fmla="*/ 72428 w 1466662"/>
                  <a:gd name="connsiteY19" fmla="*/ 624689 h 1167897"/>
                  <a:gd name="connsiteX20" fmla="*/ 0 w 1466662"/>
                  <a:gd name="connsiteY20" fmla="*/ 561315 h 1167897"/>
                  <a:gd name="connsiteX21" fmla="*/ 135802 w 1466662"/>
                  <a:gd name="connsiteY21" fmla="*/ 1167897 h 1167897"/>
                  <a:gd name="connsiteX22" fmla="*/ 181070 w 1466662"/>
                  <a:gd name="connsiteY22" fmla="*/ 1032095 h 1167897"/>
                  <a:gd name="connsiteX23" fmla="*/ 199177 w 1466662"/>
                  <a:gd name="connsiteY23"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181070 w 1466662"/>
                  <a:gd name="connsiteY18" fmla="*/ 280658 h 1167897"/>
                  <a:gd name="connsiteX19" fmla="*/ 135802 w 1466662"/>
                  <a:gd name="connsiteY19" fmla="*/ 244444 h 1167897"/>
                  <a:gd name="connsiteX20" fmla="*/ 72428 w 1466662"/>
                  <a:gd name="connsiteY20" fmla="*/ 624689 h 1167897"/>
                  <a:gd name="connsiteX21" fmla="*/ 0 w 1466662"/>
                  <a:gd name="connsiteY21" fmla="*/ 561315 h 1167897"/>
                  <a:gd name="connsiteX22" fmla="*/ 135802 w 1466662"/>
                  <a:gd name="connsiteY22" fmla="*/ 1167897 h 1167897"/>
                  <a:gd name="connsiteX23" fmla="*/ 181070 w 1466662"/>
                  <a:gd name="connsiteY23" fmla="*/ 1032095 h 1167897"/>
                  <a:gd name="connsiteX24" fmla="*/ 199177 w 1466662"/>
                  <a:gd name="connsiteY24"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231453 w 1466662"/>
                  <a:gd name="connsiteY18" fmla="*/ 161760 h 1167897"/>
                  <a:gd name="connsiteX19" fmla="*/ 181070 w 1466662"/>
                  <a:gd name="connsiteY19" fmla="*/ 280658 h 1167897"/>
                  <a:gd name="connsiteX20" fmla="*/ 135802 w 1466662"/>
                  <a:gd name="connsiteY20" fmla="*/ 244444 h 1167897"/>
                  <a:gd name="connsiteX21" fmla="*/ 72428 w 1466662"/>
                  <a:gd name="connsiteY21" fmla="*/ 624689 h 1167897"/>
                  <a:gd name="connsiteX22" fmla="*/ 0 w 1466662"/>
                  <a:gd name="connsiteY22" fmla="*/ 561315 h 1167897"/>
                  <a:gd name="connsiteX23" fmla="*/ 135802 w 1466662"/>
                  <a:gd name="connsiteY23" fmla="*/ 1167897 h 1167897"/>
                  <a:gd name="connsiteX24" fmla="*/ 181070 w 1466662"/>
                  <a:gd name="connsiteY24" fmla="*/ 1032095 h 1167897"/>
                  <a:gd name="connsiteX25" fmla="*/ 199177 w 1466662"/>
                  <a:gd name="connsiteY25"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231453 w 1466662"/>
                  <a:gd name="connsiteY18" fmla="*/ 161760 h 1167897"/>
                  <a:gd name="connsiteX19" fmla="*/ 181070 w 1466662"/>
                  <a:gd name="connsiteY19" fmla="*/ 280658 h 1167897"/>
                  <a:gd name="connsiteX20" fmla="*/ 95321 w 1466662"/>
                  <a:gd name="connsiteY20" fmla="*/ 225394 h 1167897"/>
                  <a:gd name="connsiteX21" fmla="*/ 72428 w 1466662"/>
                  <a:gd name="connsiteY21" fmla="*/ 624689 h 1167897"/>
                  <a:gd name="connsiteX22" fmla="*/ 0 w 1466662"/>
                  <a:gd name="connsiteY22" fmla="*/ 561315 h 1167897"/>
                  <a:gd name="connsiteX23" fmla="*/ 135802 w 1466662"/>
                  <a:gd name="connsiteY23" fmla="*/ 1167897 h 1167897"/>
                  <a:gd name="connsiteX24" fmla="*/ 181070 w 1466662"/>
                  <a:gd name="connsiteY24" fmla="*/ 1032095 h 1167897"/>
                  <a:gd name="connsiteX25" fmla="*/ 199177 w 1466662"/>
                  <a:gd name="connsiteY25"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231453 w 1466662"/>
                  <a:gd name="connsiteY18" fmla="*/ 161760 h 1167897"/>
                  <a:gd name="connsiteX19" fmla="*/ 181070 w 1466662"/>
                  <a:gd name="connsiteY19" fmla="*/ 280658 h 1167897"/>
                  <a:gd name="connsiteX20" fmla="*/ 95321 w 1466662"/>
                  <a:gd name="connsiteY20" fmla="*/ 225394 h 1167897"/>
                  <a:gd name="connsiteX21" fmla="*/ 52860 w 1466662"/>
                  <a:gd name="connsiteY21" fmla="*/ 409410 h 1167897"/>
                  <a:gd name="connsiteX22" fmla="*/ 72428 w 1466662"/>
                  <a:gd name="connsiteY22" fmla="*/ 624689 h 1167897"/>
                  <a:gd name="connsiteX23" fmla="*/ 0 w 1466662"/>
                  <a:gd name="connsiteY23" fmla="*/ 561315 h 1167897"/>
                  <a:gd name="connsiteX24" fmla="*/ 135802 w 1466662"/>
                  <a:gd name="connsiteY24" fmla="*/ 1167897 h 1167897"/>
                  <a:gd name="connsiteX25" fmla="*/ 181070 w 1466662"/>
                  <a:gd name="connsiteY25" fmla="*/ 1032095 h 1167897"/>
                  <a:gd name="connsiteX26" fmla="*/ 199177 w 1466662"/>
                  <a:gd name="connsiteY26" fmla="*/ 534155 h 1167897"/>
                  <a:gd name="connsiteX0" fmla="*/ 211083 w 1478568"/>
                  <a:gd name="connsiteY0" fmla="*/ 534155 h 1167897"/>
                  <a:gd name="connsiteX1" fmla="*/ 745237 w 1478568"/>
                  <a:gd name="connsiteY1" fmla="*/ 597529 h 1167897"/>
                  <a:gd name="connsiteX2" fmla="*/ 1225071 w 1478568"/>
                  <a:gd name="connsiteY2" fmla="*/ 452674 h 1167897"/>
                  <a:gd name="connsiteX3" fmla="*/ 1333712 w 1478568"/>
                  <a:gd name="connsiteY3" fmla="*/ 950614 h 1167897"/>
                  <a:gd name="connsiteX4" fmla="*/ 1388033 w 1478568"/>
                  <a:gd name="connsiteY4" fmla="*/ 1095470 h 1167897"/>
                  <a:gd name="connsiteX5" fmla="*/ 1426841 w 1478568"/>
                  <a:gd name="connsiteY5" fmla="*/ 823748 h 1167897"/>
                  <a:gd name="connsiteX6" fmla="*/ 1415194 w 1478568"/>
                  <a:gd name="connsiteY6" fmla="*/ 615636 h 1167897"/>
                  <a:gd name="connsiteX7" fmla="*/ 1478568 w 1478568"/>
                  <a:gd name="connsiteY7" fmla="*/ 615636 h 1167897"/>
                  <a:gd name="connsiteX8" fmla="*/ 1438747 w 1478568"/>
                  <a:gd name="connsiteY8" fmla="*/ 466560 h 1167897"/>
                  <a:gd name="connsiteX9" fmla="*/ 1360873 w 1478568"/>
                  <a:gd name="connsiteY9" fmla="*/ 344032 h 1167897"/>
                  <a:gd name="connsiteX10" fmla="*/ 1424247 w 1478568"/>
                  <a:gd name="connsiteY10" fmla="*/ 316872 h 1167897"/>
                  <a:gd name="connsiteX11" fmla="*/ 1253009 w 1478568"/>
                  <a:gd name="connsiteY11" fmla="*/ 161760 h 1167897"/>
                  <a:gd name="connsiteX12" fmla="*/ 1007788 w 1478568"/>
                  <a:gd name="connsiteY12" fmla="*/ 108642 h 1167897"/>
                  <a:gd name="connsiteX13" fmla="*/ 1062108 w 1478568"/>
                  <a:gd name="connsiteY13" fmla="*/ 36214 h 1167897"/>
                  <a:gd name="connsiteX14" fmla="*/ 771997 w 1478568"/>
                  <a:gd name="connsiteY14" fmla="*/ 16504 h 1167897"/>
                  <a:gd name="connsiteX15" fmla="*/ 527954 w 1478568"/>
                  <a:gd name="connsiteY15" fmla="*/ 72428 h 1167897"/>
                  <a:gd name="connsiteX16" fmla="*/ 582275 w 1478568"/>
                  <a:gd name="connsiteY16" fmla="*/ 0 h 1167897"/>
                  <a:gd name="connsiteX17" fmla="*/ 348134 w 1478568"/>
                  <a:gd name="connsiteY17" fmla="*/ 80798 h 1167897"/>
                  <a:gd name="connsiteX18" fmla="*/ 243359 w 1478568"/>
                  <a:gd name="connsiteY18" fmla="*/ 161760 h 1167897"/>
                  <a:gd name="connsiteX19" fmla="*/ 192976 w 1478568"/>
                  <a:gd name="connsiteY19" fmla="*/ 280658 h 1167897"/>
                  <a:gd name="connsiteX20" fmla="*/ 107227 w 1478568"/>
                  <a:gd name="connsiteY20" fmla="*/ 225394 h 1167897"/>
                  <a:gd name="connsiteX21" fmla="*/ 64766 w 1478568"/>
                  <a:gd name="connsiteY21" fmla="*/ 409410 h 1167897"/>
                  <a:gd name="connsiteX22" fmla="*/ 84334 w 1478568"/>
                  <a:gd name="connsiteY22" fmla="*/ 624689 h 1167897"/>
                  <a:gd name="connsiteX23" fmla="*/ 0 w 1478568"/>
                  <a:gd name="connsiteY23" fmla="*/ 563696 h 1167897"/>
                  <a:gd name="connsiteX24" fmla="*/ 147708 w 1478568"/>
                  <a:gd name="connsiteY24" fmla="*/ 1167897 h 1167897"/>
                  <a:gd name="connsiteX25" fmla="*/ 192976 w 1478568"/>
                  <a:gd name="connsiteY25" fmla="*/ 1032095 h 1167897"/>
                  <a:gd name="connsiteX26" fmla="*/ 211083 w 1478568"/>
                  <a:gd name="connsiteY26" fmla="*/ 534155 h 1167897"/>
                  <a:gd name="connsiteX0" fmla="*/ 211083 w 1478568"/>
                  <a:gd name="connsiteY0" fmla="*/ 534155 h 1167897"/>
                  <a:gd name="connsiteX1" fmla="*/ 745237 w 1478568"/>
                  <a:gd name="connsiteY1" fmla="*/ 597529 h 1167897"/>
                  <a:gd name="connsiteX2" fmla="*/ 1225071 w 1478568"/>
                  <a:gd name="connsiteY2" fmla="*/ 452674 h 1167897"/>
                  <a:gd name="connsiteX3" fmla="*/ 1333712 w 1478568"/>
                  <a:gd name="connsiteY3" fmla="*/ 950614 h 1167897"/>
                  <a:gd name="connsiteX4" fmla="*/ 1388033 w 1478568"/>
                  <a:gd name="connsiteY4" fmla="*/ 1095470 h 1167897"/>
                  <a:gd name="connsiteX5" fmla="*/ 1426841 w 1478568"/>
                  <a:gd name="connsiteY5" fmla="*/ 823748 h 1167897"/>
                  <a:gd name="connsiteX6" fmla="*/ 1415194 w 1478568"/>
                  <a:gd name="connsiteY6" fmla="*/ 615636 h 1167897"/>
                  <a:gd name="connsiteX7" fmla="*/ 1478568 w 1478568"/>
                  <a:gd name="connsiteY7" fmla="*/ 615636 h 1167897"/>
                  <a:gd name="connsiteX8" fmla="*/ 1438747 w 1478568"/>
                  <a:gd name="connsiteY8" fmla="*/ 466560 h 1167897"/>
                  <a:gd name="connsiteX9" fmla="*/ 1360873 w 1478568"/>
                  <a:gd name="connsiteY9" fmla="*/ 344032 h 1167897"/>
                  <a:gd name="connsiteX10" fmla="*/ 1424247 w 1478568"/>
                  <a:gd name="connsiteY10" fmla="*/ 316872 h 1167897"/>
                  <a:gd name="connsiteX11" fmla="*/ 1253009 w 1478568"/>
                  <a:gd name="connsiteY11" fmla="*/ 161760 h 1167897"/>
                  <a:gd name="connsiteX12" fmla="*/ 1007788 w 1478568"/>
                  <a:gd name="connsiteY12" fmla="*/ 108642 h 1167897"/>
                  <a:gd name="connsiteX13" fmla="*/ 1062108 w 1478568"/>
                  <a:gd name="connsiteY13" fmla="*/ 36214 h 1167897"/>
                  <a:gd name="connsiteX14" fmla="*/ 771997 w 1478568"/>
                  <a:gd name="connsiteY14" fmla="*/ 16504 h 1167897"/>
                  <a:gd name="connsiteX15" fmla="*/ 527954 w 1478568"/>
                  <a:gd name="connsiteY15" fmla="*/ 72428 h 1167897"/>
                  <a:gd name="connsiteX16" fmla="*/ 582275 w 1478568"/>
                  <a:gd name="connsiteY16" fmla="*/ 0 h 1167897"/>
                  <a:gd name="connsiteX17" fmla="*/ 348134 w 1478568"/>
                  <a:gd name="connsiteY17" fmla="*/ 80798 h 1167897"/>
                  <a:gd name="connsiteX18" fmla="*/ 243359 w 1478568"/>
                  <a:gd name="connsiteY18" fmla="*/ 161760 h 1167897"/>
                  <a:gd name="connsiteX19" fmla="*/ 192976 w 1478568"/>
                  <a:gd name="connsiteY19" fmla="*/ 280658 h 1167897"/>
                  <a:gd name="connsiteX20" fmla="*/ 107227 w 1478568"/>
                  <a:gd name="connsiteY20" fmla="*/ 225394 h 1167897"/>
                  <a:gd name="connsiteX21" fmla="*/ 64766 w 1478568"/>
                  <a:gd name="connsiteY21" fmla="*/ 409410 h 1167897"/>
                  <a:gd name="connsiteX22" fmla="*/ 55759 w 1478568"/>
                  <a:gd name="connsiteY22" fmla="*/ 596114 h 1167897"/>
                  <a:gd name="connsiteX23" fmla="*/ 0 w 1478568"/>
                  <a:gd name="connsiteY23" fmla="*/ 563696 h 1167897"/>
                  <a:gd name="connsiteX24" fmla="*/ 147708 w 1478568"/>
                  <a:gd name="connsiteY24" fmla="*/ 1167897 h 1167897"/>
                  <a:gd name="connsiteX25" fmla="*/ 192976 w 1478568"/>
                  <a:gd name="connsiteY25" fmla="*/ 1032095 h 1167897"/>
                  <a:gd name="connsiteX26" fmla="*/ 211083 w 1478568"/>
                  <a:gd name="connsiteY26" fmla="*/ 534155 h 1167897"/>
                  <a:gd name="connsiteX0" fmla="*/ 211083 w 1478568"/>
                  <a:gd name="connsiteY0" fmla="*/ 534155 h 1167897"/>
                  <a:gd name="connsiteX1" fmla="*/ 745237 w 1478568"/>
                  <a:gd name="connsiteY1" fmla="*/ 597529 h 1167897"/>
                  <a:gd name="connsiteX2" fmla="*/ 1225071 w 1478568"/>
                  <a:gd name="connsiteY2" fmla="*/ 452674 h 1167897"/>
                  <a:gd name="connsiteX3" fmla="*/ 1333712 w 1478568"/>
                  <a:gd name="connsiteY3" fmla="*/ 950614 h 1167897"/>
                  <a:gd name="connsiteX4" fmla="*/ 1388033 w 1478568"/>
                  <a:gd name="connsiteY4" fmla="*/ 1095470 h 1167897"/>
                  <a:gd name="connsiteX5" fmla="*/ 1426841 w 1478568"/>
                  <a:gd name="connsiteY5" fmla="*/ 823748 h 1167897"/>
                  <a:gd name="connsiteX6" fmla="*/ 1415194 w 1478568"/>
                  <a:gd name="connsiteY6" fmla="*/ 615636 h 1167897"/>
                  <a:gd name="connsiteX7" fmla="*/ 1478568 w 1478568"/>
                  <a:gd name="connsiteY7" fmla="*/ 615636 h 1167897"/>
                  <a:gd name="connsiteX8" fmla="*/ 1438747 w 1478568"/>
                  <a:gd name="connsiteY8" fmla="*/ 466560 h 1167897"/>
                  <a:gd name="connsiteX9" fmla="*/ 1360873 w 1478568"/>
                  <a:gd name="connsiteY9" fmla="*/ 344032 h 1167897"/>
                  <a:gd name="connsiteX10" fmla="*/ 1424247 w 1478568"/>
                  <a:gd name="connsiteY10" fmla="*/ 316872 h 1167897"/>
                  <a:gd name="connsiteX11" fmla="*/ 1253009 w 1478568"/>
                  <a:gd name="connsiteY11" fmla="*/ 161760 h 1167897"/>
                  <a:gd name="connsiteX12" fmla="*/ 1007788 w 1478568"/>
                  <a:gd name="connsiteY12" fmla="*/ 108642 h 1167897"/>
                  <a:gd name="connsiteX13" fmla="*/ 1062108 w 1478568"/>
                  <a:gd name="connsiteY13" fmla="*/ 36214 h 1167897"/>
                  <a:gd name="connsiteX14" fmla="*/ 771997 w 1478568"/>
                  <a:gd name="connsiteY14" fmla="*/ 16504 h 1167897"/>
                  <a:gd name="connsiteX15" fmla="*/ 527954 w 1478568"/>
                  <a:gd name="connsiteY15" fmla="*/ 72428 h 1167897"/>
                  <a:gd name="connsiteX16" fmla="*/ 582275 w 1478568"/>
                  <a:gd name="connsiteY16" fmla="*/ 0 h 1167897"/>
                  <a:gd name="connsiteX17" fmla="*/ 348134 w 1478568"/>
                  <a:gd name="connsiteY17" fmla="*/ 80798 h 1167897"/>
                  <a:gd name="connsiteX18" fmla="*/ 243359 w 1478568"/>
                  <a:gd name="connsiteY18" fmla="*/ 161760 h 1167897"/>
                  <a:gd name="connsiteX19" fmla="*/ 192976 w 1478568"/>
                  <a:gd name="connsiteY19" fmla="*/ 280658 h 1167897"/>
                  <a:gd name="connsiteX20" fmla="*/ 107227 w 1478568"/>
                  <a:gd name="connsiteY20" fmla="*/ 225394 h 1167897"/>
                  <a:gd name="connsiteX21" fmla="*/ 64766 w 1478568"/>
                  <a:gd name="connsiteY21" fmla="*/ 409410 h 1167897"/>
                  <a:gd name="connsiteX22" fmla="*/ 55759 w 1478568"/>
                  <a:gd name="connsiteY22" fmla="*/ 596114 h 1167897"/>
                  <a:gd name="connsiteX23" fmla="*/ 0 w 1478568"/>
                  <a:gd name="connsiteY23" fmla="*/ 563696 h 1167897"/>
                  <a:gd name="connsiteX24" fmla="*/ 24284 w 1478568"/>
                  <a:gd name="connsiteY24" fmla="*/ 880898 h 1167897"/>
                  <a:gd name="connsiteX25" fmla="*/ 147708 w 1478568"/>
                  <a:gd name="connsiteY25" fmla="*/ 1167897 h 1167897"/>
                  <a:gd name="connsiteX26" fmla="*/ 192976 w 1478568"/>
                  <a:gd name="connsiteY26" fmla="*/ 1032095 h 1167897"/>
                  <a:gd name="connsiteX27" fmla="*/ 211083 w 1478568"/>
                  <a:gd name="connsiteY27" fmla="*/ 534155 h 1167897"/>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38609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38609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38609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8107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6093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6093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6093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558123"/>
                  <a:gd name="connsiteY0" fmla="*/ 543680 h 1282017"/>
                  <a:gd name="connsiteX1" fmla="*/ 745237 w 1558123"/>
                  <a:gd name="connsiteY1" fmla="*/ 607054 h 1282017"/>
                  <a:gd name="connsiteX2" fmla="*/ 1225071 w 1558123"/>
                  <a:gd name="connsiteY2" fmla="*/ 462199 h 1282017"/>
                  <a:gd name="connsiteX3" fmla="*/ 1328949 w 1558123"/>
                  <a:gd name="connsiteY3" fmla="*/ 955376 h 1282017"/>
                  <a:gd name="connsiteX4" fmla="*/ 1557952 w 1558123"/>
                  <a:gd name="connsiteY4" fmla="*/ 1282017 h 1282017"/>
                  <a:gd name="connsiteX5" fmla="*/ 1426841 w 1558123"/>
                  <a:gd name="connsiteY5" fmla="*/ 833273 h 1282017"/>
                  <a:gd name="connsiteX6" fmla="*/ 1415194 w 1558123"/>
                  <a:gd name="connsiteY6" fmla="*/ 625161 h 1282017"/>
                  <a:gd name="connsiteX7" fmla="*/ 1478568 w 1558123"/>
                  <a:gd name="connsiteY7" fmla="*/ 625161 h 1282017"/>
                  <a:gd name="connsiteX8" fmla="*/ 1438747 w 1558123"/>
                  <a:gd name="connsiteY8" fmla="*/ 476085 h 1282017"/>
                  <a:gd name="connsiteX9" fmla="*/ 1360873 w 1558123"/>
                  <a:gd name="connsiteY9" fmla="*/ 353557 h 1282017"/>
                  <a:gd name="connsiteX10" fmla="*/ 1424247 w 1558123"/>
                  <a:gd name="connsiteY10" fmla="*/ 326397 h 1282017"/>
                  <a:gd name="connsiteX11" fmla="*/ 1253009 w 1558123"/>
                  <a:gd name="connsiteY11" fmla="*/ 171285 h 1282017"/>
                  <a:gd name="connsiteX12" fmla="*/ 1007788 w 1558123"/>
                  <a:gd name="connsiteY12" fmla="*/ 118167 h 1282017"/>
                  <a:gd name="connsiteX13" fmla="*/ 1062108 w 1558123"/>
                  <a:gd name="connsiteY13" fmla="*/ 45739 h 1282017"/>
                  <a:gd name="connsiteX14" fmla="*/ 771997 w 1558123"/>
                  <a:gd name="connsiteY14" fmla="*/ 26029 h 1282017"/>
                  <a:gd name="connsiteX15" fmla="*/ 527954 w 1558123"/>
                  <a:gd name="connsiteY15" fmla="*/ 81953 h 1282017"/>
                  <a:gd name="connsiteX16" fmla="*/ 570369 w 1558123"/>
                  <a:gd name="connsiteY16" fmla="*/ 0 h 1282017"/>
                  <a:gd name="connsiteX17" fmla="*/ 338609 w 1558123"/>
                  <a:gd name="connsiteY17" fmla="*/ 90323 h 1282017"/>
                  <a:gd name="connsiteX18" fmla="*/ 243359 w 1558123"/>
                  <a:gd name="connsiteY18" fmla="*/ 171285 h 1282017"/>
                  <a:gd name="connsiteX19" fmla="*/ 173926 w 1558123"/>
                  <a:gd name="connsiteY19" fmla="*/ 287801 h 1282017"/>
                  <a:gd name="connsiteX20" fmla="*/ 107227 w 1558123"/>
                  <a:gd name="connsiteY20" fmla="*/ 234919 h 1282017"/>
                  <a:gd name="connsiteX21" fmla="*/ 64766 w 1558123"/>
                  <a:gd name="connsiteY21" fmla="*/ 418935 h 1282017"/>
                  <a:gd name="connsiteX22" fmla="*/ 55759 w 1558123"/>
                  <a:gd name="connsiteY22" fmla="*/ 605639 h 1282017"/>
                  <a:gd name="connsiteX23" fmla="*/ 0 w 1558123"/>
                  <a:gd name="connsiteY23" fmla="*/ 573221 h 1282017"/>
                  <a:gd name="connsiteX24" fmla="*/ 24284 w 1558123"/>
                  <a:gd name="connsiteY24" fmla="*/ 890423 h 1282017"/>
                  <a:gd name="connsiteX25" fmla="*/ 123896 w 1558123"/>
                  <a:gd name="connsiteY25" fmla="*/ 1179804 h 1282017"/>
                  <a:gd name="connsiteX26" fmla="*/ 162020 w 1558123"/>
                  <a:gd name="connsiteY26" fmla="*/ 1039239 h 1282017"/>
                  <a:gd name="connsiteX27" fmla="*/ 211083 w 1558123"/>
                  <a:gd name="connsiteY27" fmla="*/ 543680 h 1282017"/>
                  <a:gd name="connsiteX0" fmla="*/ 211083 w 1558272"/>
                  <a:gd name="connsiteY0" fmla="*/ 543680 h 1282017"/>
                  <a:gd name="connsiteX1" fmla="*/ 745237 w 1558272"/>
                  <a:gd name="connsiteY1" fmla="*/ 607054 h 1282017"/>
                  <a:gd name="connsiteX2" fmla="*/ 1225071 w 1558272"/>
                  <a:gd name="connsiteY2" fmla="*/ 462199 h 1282017"/>
                  <a:gd name="connsiteX3" fmla="*/ 1328949 w 1558272"/>
                  <a:gd name="connsiteY3" fmla="*/ 955376 h 1282017"/>
                  <a:gd name="connsiteX4" fmla="*/ 1557952 w 1558272"/>
                  <a:gd name="connsiteY4" fmla="*/ 1282017 h 1282017"/>
                  <a:gd name="connsiteX5" fmla="*/ 1494809 w 1558272"/>
                  <a:gd name="connsiteY5" fmla="*/ 909139 h 1282017"/>
                  <a:gd name="connsiteX6" fmla="*/ 1415194 w 1558272"/>
                  <a:gd name="connsiteY6" fmla="*/ 625161 h 1282017"/>
                  <a:gd name="connsiteX7" fmla="*/ 1478568 w 1558272"/>
                  <a:gd name="connsiteY7" fmla="*/ 625161 h 1282017"/>
                  <a:gd name="connsiteX8" fmla="*/ 1438747 w 1558272"/>
                  <a:gd name="connsiteY8" fmla="*/ 476085 h 1282017"/>
                  <a:gd name="connsiteX9" fmla="*/ 1360873 w 1558272"/>
                  <a:gd name="connsiteY9" fmla="*/ 353557 h 1282017"/>
                  <a:gd name="connsiteX10" fmla="*/ 1424247 w 1558272"/>
                  <a:gd name="connsiteY10" fmla="*/ 326397 h 1282017"/>
                  <a:gd name="connsiteX11" fmla="*/ 1253009 w 1558272"/>
                  <a:gd name="connsiteY11" fmla="*/ 171285 h 1282017"/>
                  <a:gd name="connsiteX12" fmla="*/ 1007788 w 1558272"/>
                  <a:gd name="connsiteY12" fmla="*/ 118167 h 1282017"/>
                  <a:gd name="connsiteX13" fmla="*/ 1062108 w 1558272"/>
                  <a:gd name="connsiteY13" fmla="*/ 45739 h 1282017"/>
                  <a:gd name="connsiteX14" fmla="*/ 771997 w 1558272"/>
                  <a:gd name="connsiteY14" fmla="*/ 26029 h 1282017"/>
                  <a:gd name="connsiteX15" fmla="*/ 527954 w 1558272"/>
                  <a:gd name="connsiteY15" fmla="*/ 81953 h 1282017"/>
                  <a:gd name="connsiteX16" fmla="*/ 570369 w 1558272"/>
                  <a:gd name="connsiteY16" fmla="*/ 0 h 1282017"/>
                  <a:gd name="connsiteX17" fmla="*/ 338609 w 1558272"/>
                  <a:gd name="connsiteY17" fmla="*/ 90323 h 1282017"/>
                  <a:gd name="connsiteX18" fmla="*/ 243359 w 1558272"/>
                  <a:gd name="connsiteY18" fmla="*/ 171285 h 1282017"/>
                  <a:gd name="connsiteX19" fmla="*/ 173926 w 1558272"/>
                  <a:gd name="connsiteY19" fmla="*/ 287801 h 1282017"/>
                  <a:gd name="connsiteX20" fmla="*/ 107227 w 1558272"/>
                  <a:gd name="connsiteY20" fmla="*/ 234919 h 1282017"/>
                  <a:gd name="connsiteX21" fmla="*/ 64766 w 1558272"/>
                  <a:gd name="connsiteY21" fmla="*/ 418935 h 1282017"/>
                  <a:gd name="connsiteX22" fmla="*/ 55759 w 1558272"/>
                  <a:gd name="connsiteY22" fmla="*/ 605639 h 1282017"/>
                  <a:gd name="connsiteX23" fmla="*/ 0 w 1558272"/>
                  <a:gd name="connsiteY23" fmla="*/ 573221 h 1282017"/>
                  <a:gd name="connsiteX24" fmla="*/ 24284 w 1558272"/>
                  <a:gd name="connsiteY24" fmla="*/ 890423 h 1282017"/>
                  <a:gd name="connsiteX25" fmla="*/ 123896 w 1558272"/>
                  <a:gd name="connsiteY25" fmla="*/ 1179804 h 1282017"/>
                  <a:gd name="connsiteX26" fmla="*/ 162020 w 1558272"/>
                  <a:gd name="connsiteY26" fmla="*/ 1039239 h 1282017"/>
                  <a:gd name="connsiteX27" fmla="*/ 211083 w 1558272"/>
                  <a:gd name="connsiteY27" fmla="*/ 543680 h 1282017"/>
                  <a:gd name="connsiteX0" fmla="*/ 339738 w 1686927"/>
                  <a:gd name="connsiteY0" fmla="*/ 543680 h 1445337"/>
                  <a:gd name="connsiteX1" fmla="*/ 873892 w 1686927"/>
                  <a:gd name="connsiteY1" fmla="*/ 607054 h 1445337"/>
                  <a:gd name="connsiteX2" fmla="*/ 1353726 w 1686927"/>
                  <a:gd name="connsiteY2" fmla="*/ 462199 h 1445337"/>
                  <a:gd name="connsiteX3" fmla="*/ 1457604 w 1686927"/>
                  <a:gd name="connsiteY3" fmla="*/ 955376 h 1445337"/>
                  <a:gd name="connsiteX4" fmla="*/ 1686607 w 1686927"/>
                  <a:gd name="connsiteY4" fmla="*/ 1282017 h 1445337"/>
                  <a:gd name="connsiteX5" fmla="*/ 1623464 w 1686927"/>
                  <a:gd name="connsiteY5" fmla="*/ 909139 h 1445337"/>
                  <a:gd name="connsiteX6" fmla="*/ 1543849 w 1686927"/>
                  <a:gd name="connsiteY6" fmla="*/ 625161 h 1445337"/>
                  <a:gd name="connsiteX7" fmla="*/ 1607223 w 1686927"/>
                  <a:gd name="connsiteY7" fmla="*/ 625161 h 1445337"/>
                  <a:gd name="connsiteX8" fmla="*/ 1567402 w 1686927"/>
                  <a:gd name="connsiteY8" fmla="*/ 476085 h 1445337"/>
                  <a:gd name="connsiteX9" fmla="*/ 1489528 w 1686927"/>
                  <a:gd name="connsiteY9" fmla="*/ 353557 h 1445337"/>
                  <a:gd name="connsiteX10" fmla="*/ 1552902 w 1686927"/>
                  <a:gd name="connsiteY10" fmla="*/ 326397 h 1445337"/>
                  <a:gd name="connsiteX11" fmla="*/ 1381664 w 1686927"/>
                  <a:gd name="connsiteY11" fmla="*/ 171285 h 1445337"/>
                  <a:gd name="connsiteX12" fmla="*/ 1136443 w 1686927"/>
                  <a:gd name="connsiteY12" fmla="*/ 118167 h 1445337"/>
                  <a:gd name="connsiteX13" fmla="*/ 1190763 w 1686927"/>
                  <a:gd name="connsiteY13" fmla="*/ 45739 h 1445337"/>
                  <a:gd name="connsiteX14" fmla="*/ 900652 w 1686927"/>
                  <a:gd name="connsiteY14" fmla="*/ 26029 h 1445337"/>
                  <a:gd name="connsiteX15" fmla="*/ 656609 w 1686927"/>
                  <a:gd name="connsiteY15" fmla="*/ 81953 h 1445337"/>
                  <a:gd name="connsiteX16" fmla="*/ 699024 w 1686927"/>
                  <a:gd name="connsiteY16" fmla="*/ 0 h 1445337"/>
                  <a:gd name="connsiteX17" fmla="*/ 467264 w 1686927"/>
                  <a:gd name="connsiteY17" fmla="*/ 90323 h 1445337"/>
                  <a:gd name="connsiteX18" fmla="*/ 372014 w 1686927"/>
                  <a:gd name="connsiteY18" fmla="*/ 171285 h 1445337"/>
                  <a:gd name="connsiteX19" fmla="*/ 302581 w 1686927"/>
                  <a:gd name="connsiteY19" fmla="*/ 287801 h 1445337"/>
                  <a:gd name="connsiteX20" fmla="*/ 235882 w 1686927"/>
                  <a:gd name="connsiteY20" fmla="*/ 234919 h 1445337"/>
                  <a:gd name="connsiteX21" fmla="*/ 193421 w 1686927"/>
                  <a:gd name="connsiteY21" fmla="*/ 418935 h 1445337"/>
                  <a:gd name="connsiteX22" fmla="*/ 184414 w 1686927"/>
                  <a:gd name="connsiteY22" fmla="*/ 605639 h 1445337"/>
                  <a:gd name="connsiteX23" fmla="*/ 128655 w 1686927"/>
                  <a:gd name="connsiteY23" fmla="*/ 573221 h 1445337"/>
                  <a:gd name="connsiteX24" fmla="*/ 152939 w 1686927"/>
                  <a:gd name="connsiteY24" fmla="*/ 890423 h 1445337"/>
                  <a:gd name="connsiteX25" fmla="*/ 6169 w 1686927"/>
                  <a:gd name="connsiteY25" fmla="*/ 1445337 h 1445337"/>
                  <a:gd name="connsiteX26" fmla="*/ 290675 w 1686927"/>
                  <a:gd name="connsiteY26" fmla="*/ 1039239 h 1445337"/>
                  <a:gd name="connsiteX27" fmla="*/ 339738 w 1686927"/>
                  <a:gd name="connsiteY27" fmla="*/ 543680 h 1445337"/>
                  <a:gd name="connsiteX0" fmla="*/ 385696 w 1732885"/>
                  <a:gd name="connsiteY0" fmla="*/ 543680 h 1445337"/>
                  <a:gd name="connsiteX1" fmla="*/ 919850 w 1732885"/>
                  <a:gd name="connsiteY1" fmla="*/ 607054 h 1445337"/>
                  <a:gd name="connsiteX2" fmla="*/ 1399684 w 1732885"/>
                  <a:gd name="connsiteY2" fmla="*/ 462199 h 1445337"/>
                  <a:gd name="connsiteX3" fmla="*/ 1503562 w 1732885"/>
                  <a:gd name="connsiteY3" fmla="*/ 955376 h 1445337"/>
                  <a:gd name="connsiteX4" fmla="*/ 1732565 w 1732885"/>
                  <a:gd name="connsiteY4" fmla="*/ 1282017 h 1445337"/>
                  <a:gd name="connsiteX5" fmla="*/ 1669422 w 1732885"/>
                  <a:gd name="connsiteY5" fmla="*/ 909139 h 1445337"/>
                  <a:gd name="connsiteX6" fmla="*/ 1589807 w 1732885"/>
                  <a:gd name="connsiteY6" fmla="*/ 625161 h 1445337"/>
                  <a:gd name="connsiteX7" fmla="*/ 1653181 w 1732885"/>
                  <a:gd name="connsiteY7" fmla="*/ 625161 h 1445337"/>
                  <a:gd name="connsiteX8" fmla="*/ 1613360 w 1732885"/>
                  <a:gd name="connsiteY8" fmla="*/ 476085 h 1445337"/>
                  <a:gd name="connsiteX9" fmla="*/ 1535486 w 1732885"/>
                  <a:gd name="connsiteY9" fmla="*/ 353557 h 1445337"/>
                  <a:gd name="connsiteX10" fmla="*/ 1598860 w 1732885"/>
                  <a:gd name="connsiteY10" fmla="*/ 326397 h 1445337"/>
                  <a:gd name="connsiteX11" fmla="*/ 1427622 w 1732885"/>
                  <a:gd name="connsiteY11" fmla="*/ 171285 h 1445337"/>
                  <a:gd name="connsiteX12" fmla="*/ 1182401 w 1732885"/>
                  <a:gd name="connsiteY12" fmla="*/ 118167 h 1445337"/>
                  <a:gd name="connsiteX13" fmla="*/ 1236721 w 1732885"/>
                  <a:gd name="connsiteY13" fmla="*/ 45739 h 1445337"/>
                  <a:gd name="connsiteX14" fmla="*/ 946610 w 1732885"/>
                  <a:gd name="connsiteY14" fmla="*/ 26029 h 1445337"/>
                  <a:gd name="connsiteX15" fmla="*/ 702567 w 1732885"/>
                  <a:gd name="connsiteY15" fmla="*/ 81953 h 1445337"/>
                  <a:gd name="connsiteX16" fmla="*/ 744982 w 1732885"/>
                  <a:gd name="connsiteY16" fmla="*/ 0 h 1445337"/>
                  <a:gd name="connsiteX17" fmla="*/ 513222 w 1732885"/>
                  <a:gd name="connsiteY17" fmla="*/ 90323 h 1445337"/>
                  <a:gd name="connsiteX18" fmla="*/ 417972 w 1732885"/>
                  <a:gd name="connsiteY18" fmla="*/ 171285 h 1445337"/>
                  <a:gd name="connsiteX19" fmla="*/ 348539 w 1732885"/>
                  <a:gd name="connsiteY19" fmla="*/ 287801 h 1445337"/>
                  <a:gd name="connsiteX20" fmla="*/ 281840 w 1732885"/>
                  <a:gd name="connsiteY20" fmla="*/ 234919 h 1445337"/>
                  <a:gd name="connsiteX21" fmla="*/ 239379 w 1732885"/>
                  <a:gd name="connsiteY21" fmla="*/ 418935 h 1445337"/>
                  <a:gd name="connsiteX22" fmla="*/ 230372 w 1732885"/>
                  <a:gd name="connsiteY22" fmla="*/ 605639 h 1445337"/>
                  <a:gd name="connsiteX23" fmla="*/ 174613 w 1732885"/>
                  <a:gd name="connsiteY23" fmla="*/ 573221 h 1445337"/>
                  <a:gd name="connsiteX24" fmla="*/ 3490 w 1732885"/>
                  <a:gd name="connsiteY24" fmla="*/ 966289 h 1445337"/>
                  <a:gd name="connsiteX25" fmla="*/ 52127 w 1732885"/>
                  <a:gd name="connsiteY25" fmla="*/ 1445337 h 1445337"/>
                  <a:gd name="connsiteX26" fmla="*/ 336633 w 1732885"/>
                  <a:gd name="connsiteY26" fmla="*/ 1039239 h 1445337"/>
                  <a:gd name="connsiteX27" fmla="*/ 385696 w 1732885"/>
                  <a:gd name="connsiteY27" fmla="*/ 543680 h 1445337"/>
                  <a:gd name="connsiteX0" fmla="*/ 385696 w 1732885"/>
                  <a:gd name="connsiteY0" fmla="*/ 543680 h 1445337"/>
                  <a:gd name="connsiteX1" fmla="*/ 919850 w 1732885"/>
                  <a:gd name="connsiteY1" fmla="*/ 607054 h 1445337"/>
                  <a:gd name="connsiteX2" fmla="*/ 1399684 w 1732885"/>
                  <a:gd name="connsiteY2" fmla="*/ 462199 h 1445337"/>
                  <a:gd name="connsiteX3" fmla="*/ 1503562 w 1732885"/>
                  <a:gd name="connsiteY3" fmla="*/ 955376 h 1445337"/>
                  <a:gd name="connsiteX4" fmla="*/ 1732565 w 1732885"/>
                  <a:gd name="connsiteY4" fmla="*/ 1282017 h 1445337"/>
                  <a:gd name="connsiteX5" fmla="*/ 1669422 w 1732885"/>
                  <a:gd name="connsiteY5" fmla="*/ 909139 h 1445337"/>
                  <a:gd name="connsiteX6" fmla="*/ 1589807 w 1732885"/>
                  <a:gd name="connsiteY6" fmla="*/ 625161 h 1445337"/>
                  <a:gd name="connsiteX7" fmla="*/ 1653181 w 1732885"/>
                  <a:gd name="connsiteY7" fmla="*/ 625161 h 1445337"/>
                  <a:gd name="connsiteX8" fmla="*/ 1613360 w 1732885"/>
                  <a:gd name="connsiteY8" fmla="*/ 476085 h 1445337"/>
                  <a:gd name="connsiteX9" fmla="*/ 1535486 w 1732885"/>
                  <a:gd name="connsiteY9" fmla="*/ 353557 h 1445337"/>
                  <a:gd name="connsiteX10" fmla="*/ 1598860 w 1732885"/>
                  <a:gd name="connsiteY10" fmla="*/ 326397 h 1445337"/>
                  <a:gd name="connsiteX11" fmla="*/ 1427622 w 1732885"/>
                  <a:gd name="connsiteY11" fmla="*/ 171285 h 1445337"/>
                  <a:gd name="connsiteX12" fmla="*/ 1182401 w 1732885"/>
                  <a:gd name="connsiteY12" fmla="*/ 118167 h 1445337"/>
                  <a:gd name="connsiteX13" fmla="*/ 1236721 w 1732885"/>
                  <a:gd name="connsiteY13" fmla="*/ 45739 h 1445337"/>
                  <a:gd name="connsiteX14" fmla="*/ 946610 w 1732885"/>
                  <a:gd name="connsiteY14" fmla="*/ 26029 h 1445337"/>
                  <a:gd name="connsiteX15" fmla="*/ 702567 w 1732885"/>
                  <a:gd name="connsiteY15" fmla="*/ 81953 h 1445337"/>
                  <a:gd name="connsiteX16" fmla="*/ 744982 w 1732885"/>
                  <a:gd name="connsiteY16" fmla="*/ 0 h 1445337"/>
                  <a:gd name="connsiteX17" fmla="*/ 513222 w 1732885"/>
                  <a:gd name="connsiteY17" fmla="*/ 90323 h 1445337"/>
                  <a:gd name="connsiteX18" fmla="*/ 417972 w 1732885"/>
                  <a:gd name="connsiteY18" fmla="*/ 171285 h 1445337"/>
                  <a:gd name="connsiteX19" fmla="*/ 348539 w 1732885"/>
                  <a:gd name="connsiteY19" fmla="*/ 287801 h 1445337"/>
                  <a:gd name="connsiteX20" fmla="*/ 281840 w 1732885"/>
                  <a:gd name="connsiteY20" fmla="*/ 234919 h 1445337"/>
                  <a:gd name="connsiteX21" fmla="*/ 239379 w 1732885"/>
                  <a:gd name="connsiteY21" fmla="*/ 418935 h 1445337"/>
                  <a:gd name="connsiteX22" fmla="*/ 230372 w 1732885"/>
                  <a:gd name="connsiteY22" fmla="*/ 605639 h 1445337"/>
                  <a:gd name="connsiteX23" fmla="*/ 174613 w 1732885"/>
                  <a:gd name="connsiteY23" fmla="*/ 573221 h 1445337"/>
                  <a:gd name="connsiteX24" fmla="*/ 3490 w 1732885"/>
                  <a:gd name="connsiteY24" fmla="*/ 966289 h 1445337"/>
                  <a:gd name="connsiteX25" fmla="*/ 52127 w 1732885"/>
                  <a:gd name="connsiteY25" fmla="*/ 1445337 h 1445337"/>
                  <a:gd name="connsiteX26" fmla="*/ 200698 w 1732885"/>
                  <a:gd name="connsiteY26" fmla="*/ 1102461 h 1445337"/>
                  <a:gd name="connsiteX27" fmla="*/ 385696 w 1732885"/>
                  <a:gd name="connsiteY27" fmla="*/ 543680 h 1445337"/>
                  <a:gd name="connsiteX0" fmla="*/ 344767 w 1691956"/>
                  <a:gd name="connsiteY0" fmla="*/ 543680 h 1445337"/>
                  <a:gd name="connsiteX1" fmla="*/ 878921 w 1691956"/>
                  <a:gd name="connsiteY1" fmla="*/ 607054 h 1445337"/>
                  <a:gd name="connsiteX2" fmla="*/ 1358755 w 1691956"/>
                  <a:gd name="connsiteY2" fmla="*/ 462199 h 1445337"/>
                  <a:gd name="connsiteX3" fmla="*/ 1462633 w 1691956"/>
                  <a:gd name="connsiteY3" fmla="*/ 955376 h 1445337"/>
                  <a:gd name="connsiteX4" fmla="*/ 1691636 w 1691956"/>
                  <a:gd name="connsiteY4" fmla="*/ 1282017 h 1445337"/>
                  <a:gd name="connsiteX5" fmla="*/ 1628493 w 1691956"/>
                  <a:gd name="connsiteY5" fmla="*/ 909139 h 1445337"/>
                  <a:gd name="connsiteX6" fmla="*/ 1548878 w 1691956"/>
                  <a:gd name="connsiteY6" fmla="*/ 625161 h 1445337"/>
                  <a:gd name="connsiteX7" fmla="*/ 1612252 w 1691956"/>
                  <a:gd name="connsiteY7" fmla="*/ 625161 h 1445337"/>
                  <a:gd name="connsiteX8" fmla="*/ 1572431 w 1691956"/>
                  <a:gd name="connsiteY8" fmla="*/ 476085 h 1445337"/>
                  <a:gd name="connsiteX9" fmla="*/ 1494557 w 1691956"/>
                  <a:gd name="connsiteY9" fmla="*/ 353557 h 1445337"/>
                  <a:gd name="connsiteX10" fmla="*/ 1557931 w 1691956"/>
                  <a:gd name="connsiteY10" fmla="*/ 326397 h 1445337"/>
                  <a:gd name="connsiteX11" fmla="*/ 1386693 w 1691956"/>
                  <a:gd name="connsiteY11" fmla="*/ 171285 h 1445337"/>
                  <a:gd name="connsiteX12" fmla="*/ 1141472 w 1691956"/>
                  <a:gd name="connsiteY12" fmla="*/ 118167 h 1445337"/>
                  <a:gd name="connsiteX13" fmla="*/ 1195792 w 1691956"/>
                  <a:gd name="connsiteY13" fmla="*/ 45739 h 1445337"/>
                  <a:gd name="connsiteX14" fmla="*/ 905681 w 1691956"/>
                  <a:gd name="connsiteY14" fmla="*/ 26029 h 1445337"/>
                  <a:gd name="connsiteX15" fmla="*/ 661638 w 1691956"/>
                  <a:gd name="connsiteY15" fmla="*/ 81953 h 1445337"/>
                  <a:gd name="connsiteX16" fmla="*/ 704053 w 1691956"/>
                  <a:gd name="connsiteY16" fmla="*/ 0 h 1445337"/>
                  <a:gd name="connsiteX17" fmla="*/ 472293 w 1691956"/>
                  <a:gd name="connsiteY17" fmla="*/ 90323 h 1445337"/>
                  <a:gd name="connsiteX18" fmla="*/ 377043 w 1691956"/>
                  <a:gd name="connsiteY18" fmla="*/ 171285 h 1445337"/>
                  <a:gd name="connsiteX19" fmla="*/ 307610 w 1691956"/>
                  <a:gd name="connsiteY19" fmla="*/ 287801 h 1445337"/>
                  <a:gd name="connsiteX20" fmla="*/ 240911 w 1691956"/>
                  <a:gd name="connsiteY20" fmla="*/ 234919 h 1445337"/>
                  <a:gd name="connsiteX21" fmla="*/ 198450 w 1691956"/>
                  <a:gd name="connsiteY21" fmla="*/ 418935 h 1445337"/>
                  <a:gd name="connsiteX22" fmla="*/ 189443 w 1691956"/>
                  <a:gd name="connsiteY22" fmla="*/ 605639 h 1445337"/>
                  <a:gd name="connsiteX23" fmla="*/ 133684 w 1691956"/>
                  <a:gd name="connsiteY23" fmla="*/ 573221 h 1445337"/>
                  <a:gd name="connsiteX24" fmla="*/ 47520 w 1691956"/>
                  <a:gd name="connsiteY24" fmla="*/ 991578 h 1445337"/>
                  <a:gd name="connsiteX25" fmla="*/ 11198 w 1691956"/>
                  <a:gd name="connsiteY25" fmla="*/ 1445337 h 1445337"/>
                  <a:gd name="connsiteX26" fmla="*/ 159769 w 1691956"/>
                  <a:gd name="connsiteY26" fmla="*/ 1102461 h 1445337"/>
                  <a:gd name="connsiteX27" fmla="*/ 344767 w 1691956"/>
                  <a:gd name="connsiteY27" fmla="*/ 543680 h 1445337"/>
                  <a:gd name="connsiteX0" fmla="*/ 344767 w 1691956"/>
                  <a:gd name="connsiteY0" fmla="*/ 543680 h 1445337"/>
                  <a:gd name="connsiteX1" fmla="*/ 878921 w 1691956"/>
                  <a:gd name="connsiteY1" fmla="*/ 607054 h 1445337"/>
                  <a:gd name="connsiteX2" fmla="*/ 1358755 w 1691956"/>
                  <a:gd name="connsiteY2" fmla="*/ 462199 h 1445337"/>
                  <a:gd name="connsiteX3" fmla="*/ 1513608 w 1691956"/>
                  <a:gd name="connsiteY3" fmla="*/ 942731 h 1445337"/>
                  <a:gd name="connsiteX4" fmla="*/ 1691636 w 1691956"/>
                  <a:gd name="connsiteY4" fmla="*/ 1282017 h 1445337"/>
                  <a:gd name="connsiteX5" fmla="*/ 1628493 w 1691956"/>
                  <a:gd name="connsiteY5" fmla="*/ 909139 h 1445337"/>
                  <a:gd name="connsiteX6" fmla="*/ 1548878 w 1691956"/>
                  <a:gd name="connsiteY6" fmla="*/ 625161 h 1445337"/>
                  <a:gd name="connsiteX7" fmla="*/ 1612252 w 1691956"/>
                  <a:gd name="connsiteY7" fmla="*/ 625161 h 1445337"/>
                  <a:gd name="connsiteX8" fmla="*/ 1572431 w 1691956"/>
                  <a:gd name="connsiteY8" fmla="*/ 476085 h 1445337"/>
                  <a:gd name="connsiteX9" fmla="*/ 1494557 w 1691956"/>
                  <a:gd name="connsiteY9" fmla="*/ 353557 h 1445337"/>
                  <a:gd name="connsiteX10" fmla="*/ 1557931 w 1691956"/>
                  <a:gd name="connsiteY10" fmla="*/ 326397 h 1445337"/>
                  <a:gd name="connsiteX11" fmla="*/ 1386693 w 1691956"/>
                  <a:gd name="connsiteY11" fmla="*/ 171285 h 1445337"/>
                  <a:gd name="connsiteX12" fmla="*/ 1141472 w 1691956"/>
                  <a:gd name="connsiteY12" fmla="*/ 118167 h 1445337"/>
                  <a:gd name="connsiteX13" fmla="*/ 1195792 w 1691956"/>
                  <a:gd name="connsiteY13" fmla="*/ 45739 h 1445337"/>
                  <a:gd name="connsiteX14" fmla="*/ 905681 w 1691956"/>
                  <a:gd name="connsiteY14" fmla="*/ 26029 h 1445337"/>
                  <a:gd name="connsiteX15" fmla="*/ 661638 w 1691956"/>
                  <a:gd name="connsiteY15" fmla="*/ 81953 h 1445337"/>
                  <a:gd name="connsiteX16" fmla="*/ 704053 w 1691956"/>
                  <a:gd name="connsiteY16" fmla="*/ 0 h 1445337"/>
                  <a:gd name="connsiteX17" fmla="*/ 472293 w 1691956"/>
                  <a:gd name="connsiteY17" fmla="*/ 90323 h 1445337"/>
                  <a:gd name="connsiteX18" fmla="*/ 377043 w 1691956"/>
                  <a:gd name="connsiteY18" fmla="*/ 171285 h 1445337"/>
                  <a:gd name="connsiteX19" fmla="*/ 307610 w 1691956"/>
                  <a:gd name="connsiteY19" fmla="*/ 287801 h 1445337"/>
                  <a:gd name="connsiteX20" fmla="*/ 240911 w 1691956"/>
                  <a:gd name="connsiteY20" fmla="*/ 234919 h 1445337"/>
                  <a:gd name="connsiteX21" fmla="*/ 198450 w 1691956"/>
                  <a:gd name="connsiteY21" fmla="*/ 418935 h 1445337"/>
                  <a:gd name="connsiteX22" fmla="*/ 189443 w 1691956"/>
                  <a:gd name="connsiteY22" fmla="*/ 605639 h 1445337"/>
                  <a:gd name="connsiteX23" fmla="*/ 133684 w 1691956"/>
                  <a:gd name="connsiteY23" fmla="*/ 573221 h 1445337"/>
                  <a:gd name="connsiteX24" fmla="*/ 47520 w 1691956"/>
                  <a:gd name="connsiteY24" fmla="*/ 991578 h 1445337"/>
                  <a:gd name="connsiteX25" fmla="*/ 11198 w 1691956"/>
                  <a:gd name="connsiteY25" fmla="*/ 1445337 h 1445337"/>
                  <a:gd name="connsiteX26" fmla="*/ 159769 w 1691956"/>
                  <a:gd name="connsiteY26" fmla="*/ 1102461 h 1445337"/>
                  <a:gd name="connsiteX27" fmla="*/ 344767 w 1691956"/>
                  <a:gd name="connsiteY27" fmla="*/ 543680 h 1445337"/>
                  <a:gd name="connsiteX0" fmla="*/ 344767 w 1691956"/>
                  <a:gd name="connsiteY0" fmla="*/ 543680 h 1445337"/>
                  <a:gd name="connsiteX1" fmla="*/ 878921 w 1691956"/>
                  <a:gd name="connsiteY1" fmla="*/ 607054 h 1445337"/>
                  <a:gd name="connsiteX2" fmla="*/ 1358755 w 1691956"/>
                  <a:gd name="connsiteY2" fmla="*/ 462199 h 1445337"/>
                  <a:gd name="connsiteX3" fmla="*/ 1607064 w 1691956"/>
                  <a:gd name="connsiteY3" fmla="*/ 1258841 h 1445337"/>
                  <a:gd name="connsiteX4" fmla="*/ 1691636 w 1691956"/>
                  <a:gd name="connsiteY4" fmla="*/ 1282017 h 1445337"/>
                  <a:gd name="connsiteX5" fmla="*/ 1628493 w 1691956"/>
                  <a:gd name="connsiteY5" fmla="*/ 909139 h 1445337"/>
                  <a:gd name="connsiteX6" fmla="*/ 1548878 w 1691956"/>
                  <a:gd name="connsiteY6" fmla="*/ 625161 h 1445337"/>
                  <a:gd name="connsiteX7" fmla="*/ 1612252 w 1691956"/>
                  <a:gd name="connsiteY7" fmla="*/ 625161 h 1445337"/>
                  <a:gd name="connsiteX8" fmla="*/ 1572431 w 1691956"/>
                  <a:gd name="connsiteY8" fmla="*/ 476085 h 1445337"/>
                  <a:gd name="connsiteX9" fmla="*/ 1494557 w 1691956"/>
                  <a:gd name="connsiteY9" fmla="*/ 353557 h 1445337"/>
                  <a:gd name="connsiteX10" fmla="*/ 1557931 w 1691956"/>
                  <a:gd name="connsiteY10" fmla="*/ 326397 h 1445337"/>
                  <a:gd name="connsiteX11" fmla="*/ 1386693 w 1691956"/>
                  <a:gd name="connsiteY11" fmla="*/ 171285 h 1445337"/>
                  <a:gd name="connsiteX12" fmla="*/ 1141472 w 1691956"/>
                  <a:gd name="connsiteY12" fmla="*/ 118167 h 1445337"/>
                  <a:gd name="connsiteX13" fmla="*/ 1195792 w 1691956"/>
                  <a:gd name="connsiteY13" fmla="*/ 45739 h 1445337"/>
                  <a:gd name="connsiteX14" fmla="*/ 905681 w 1691956"/>
                  <a:gd name="connsiteY14" fmla="*/ 26029 h 1445337"/>
                  <a:gd name="connsiteX15" fmla="*/ 661638 w 1691956"/>
                  <a:gd name="connsiteY15" fmla="*/ 81953 h 1445337"/>
                  <a:gd name="connsiteX16" fmla="*/ 704053 w 1691956"/>
                  <a:gd name="connsiteY16" fmla="*/ 0 h 1445337"/>
                  <a:gd name="connsiteX17" fmla="*/ 472293 w 1691956"/>
                  <a:gd name="connsiteY17" fmla="*/ 90323 h 1445337"/>
                  <a:gd name="connsiteX18" fmla="*/ 377043 w 1691956"/>
                  <a:gd name="connsiteY18" fmla="*/ 171285 h 1445337"/>
                  <a:gd name="connsiteX19" fmla="*/ 307610 w 1691956"/>
                  <a:gd name="connsiteY19" fmla="*/ 287801 h 1445337"/>
                  <a:gd name="connsiteX20" fmla="*/ 240911 w 1691956"/>
                  <a:gd name="connsiteY20" fmla="*/ 234919 h 1445337"/>
                  <a:gd name="connsiteX21" fmla="*/ 198450 w 1691956"/>
                  <a:gd name="connsiteY21" fmla="*/ 418935 h 1445337"/>
                  <a:gd name="connsiteX22" fmla="*/ 189443 w 1691956"/>
                  <a:gd name="connsiteY22" fmla="*/ 605639 h 1445337"/>
                  <a:gd name="connsiteX23" fmla="*/ 133684 w 1691956"/>
                  <a:gd name="connsiteY23" fmla="*/ 573221 h 1445337"/>
                  <a:gd name="connsiteX24" fmla="*/ 47520 w 1691956"/>
                  <a:gd name="connsiteY24" fmla="*/ 991578 h 1445337"/>
                  <a:gd name="connsiteX25" fmla="*/ 11198 w 1691956"/>
                  <a:gd name="connsiteY25" fmla="*/ 1445337 h 1445337"/>
                  <a:gd name="connsiteX26" fmla="*/ 159769 w 1691956"/>
                  <a:gd name="connsiteY26" fmla="*/ 1102461 h 1445337"/>
                  <a:gd name="connsiteX27" fmla="*/ 344767 w 1691956"/>
                  <a:gd name="connsiteY27" fmla="*/ 543680 h 1445337"/>
                  <a:gd name="connsiteX0" fmla="*/ 344767 w 1691956"/>
                  <a:gd name="connsiteY0" fmla="*/ 543680 h 1445337"/>
                  <a:gd name="connsiteX1" fmla="*/ 904409 w 1691956"/>
                  <a:gd name="connsiteY1" fmla="*/ 328878 h 1445337"/>
                  <a:gd name="connsiteX2" fmla="*/ 1358755 w 1691956"/>
                  <a:gd name="connsiteY2" fmla="*/ 462199 h 1445337"/>
                  <a:gd name="connsiteX3" fmla="*/ 1607064 w 1691956"/>
                  <a:gd name="connsiteY3" fmla="*/ 1258841 h 1445337"/>
                  <a:gd name="connsiteX4" fmla="*/ 1691636 w 1691956"/>
                  <a:gd name="connsiteY4" fmla="*/ 1282017 h 1445337"/>
                  <a:gd name="connsiteX5" fmla="*/ 1628493 w 1691956"/>
                  <a:gd name="connsiteY5" fmla="*/ 909139 h 1445337"/>
                  <a:gd name="connsiteX6" fmla="*/ 1548878 w 1691956"/>
                  <a:gd name="connsiteY6" fmla="*/ 625161 h 1445337"/>
                  <a:gd name="connsiteX7" fmla="*/ 1612252 w 1691956"/>
                  <a:gd name="connsiteY7" fmla="*/ 625161 h 1445337"/>
                  <a:gd name="connsiteX8" fmla="*/ 1572431 w 1691956"/>
                  <a:gd name="connsiteY8" fmla="*/ 476085 h 1445337"/>
                  <a:gd name="connsiteX9" fmla="*/ 1494557 w 1691956"/>
                  <a:gd name="connsiteY9" fmla="*/ 353557 h 1445337"/>
                  <a:gd name="connsiteX10" fmla="*/ 1557931 w 1691956"/>
                  <a:gd name="connsiteY10" fmla="*/ 326397 h 1445337"/>
                  <a:gd name="connsiteX11" fmla="*/ 1386693 w 1691956"/>
                  <a:gd name="connsiteY11" fmla="*/ 171285 h 1445337"/>
                  <a:gd name="connsiteX12" fmla="*/ 1141472 w 1691956"/>
                  <a:gd name="connsiteY12" fmla="*/ 118167 h 1445337"/>
                  <a:gd name="connsiteX13" fmla="*/ 1195792 w 1691956"/>
                  <a:gd name="connsiteY13" fmla="*/ 45739 h 1445337"/>
                  <a:gd name="connsiteX14" fmla="*/ 905681 w 1691956"/>
                  <a:gd name="connsiteY14" fmla="*/ 26029 h 1445337"/>
                  <a:gd name="connsiteX15" fmla="*/ 661638 w 1691956"/>
                  <a:gd name="connsiteY15" fmla="*/ 81953 h 1445337"/>
                  <a:gd name="connsiteX16" fmla="*/ 704053 w 1691956"/>
                  <a:gd name="connsiteY16" fmla="*/ 0 h 1445337"/>
                  <a:gd name="connsiteX17" fmla="*/ 472293 w 1691956"/>
                  <a:gd name="connsiteY17" fmla="*/ 90323 h 1445337"/>
                  <a:gd name="connsiteX18" fmla="*/ 377043 w 1691956"/>
                  <a:gd name="connsiteY18" fmla="*/ 171285 h 1445337"/>
                  <a:gd name="connsiteX19" fmla="*/ 307610 w 1691956"/>
                  <a:gd name="connsiteY19" fmla="*/ 287801 h 1445337"/>
                  <a:gd name="connsiteX20" fmla="*/ 240911 w 1691956"/>
                  <a:gd name="connsiteY20" fmla="*/ 234919 h 1445337"/>
                  <a:gd name="connsiteX21" fmla="*/ 198450 w 1691956"/>
                  <a:gd name="connsiteY21" fmla="*/ 418935 h 1445337"/>
                  <a:gd name="connsiteX22" fmla="*/ 189443 w 1691956"/>
                  <a:gd name="connsiteY22" fmla="*/ 605639 h 1445337"/>
                  <a:gd name="connsiteX23" fmla="*/ 133684 w 1691956"/>
                  <a:gd name="connsiteY23" fmla="*/ 573221 h 1445337"/>
                  <a:gd name="connsiteX24" fmla="*/ 47520 w 1691956"/>
                  <a:gd name="connsiteY24" fmla="*/ 991578 h 1445337"/>
                  <a:gd name="connsiteX25" fmla="*/ 11198 w 1691956"/>
                  <a:gd name="connsiteY25" fmla="*/ 1445337 h 1445337"/>
                  <a:gd name="connsiteX26" fmla="*/ 159769 w 1691956"/>
                  <a:gd name="connsiteY26" fmla="*/ 1102461 h 1445337"/>
                  <a:gd name="connsiteX27" fmla="*/ 344767 w 1691956"/>
                  <a:gd name="connsiteY27" fmla="*/ 543680 h 1445337"/>
                  <a:gd name="connsiteX0" fmla="*/ 344767 w 1691956"/>
                  <a:gd name="connsiteY0" fmla="*/ 543680 h 1445337"/>
                  <a:gd name="connsiteX1" fmla="*/ 904409 w 1691956"/>
                  <a:gd name="connsiteY1" fmla="*/ 328878 h 1445337"/>
                  <a:gd name="connsiteX2" fmla="*/ 1358755 w 1691956"/>
                  <a:gd name="connsiteY2" fmla="*/ 462199 h 1445337"/>
                  <a:gd name="connsiteX3" fmla="*/ 1607064 w 1691956"/>
                  <a:gd name="connsiteY3" fmla="*/ 1258841 h 1445337"/>
                  <a:gd name="connsiteX4" fmla="*/ 1691636 w 1691956"/>
                  <a:gd name="connsiteY4" fmla="*/ 1282017 h 1445337"/>
                  <a:gd name="connsiteX5" fmla="*/ 1628493 w 1691956"/>
                  <a:gd name="connsiteY5" fmla="*/ 909139 h 1445337"/>
                  <a:gd name="connsiteX6" fmla="*/ 1548878 w 1691956"/>
                  <a:gd name="connsiteY6" fmla="*/ 625161 h 1445337"/>
                  <a:gd name="connsiteX7" fmla="*/ 1612252 w 1691956"/>
                  <a:gd name="connsiteY7" fmla="*/ 625161 h 1445337"/>
                  <a:gd name="connsiteX8" fmla="*/ 1572431 w 1691956"/>
                  <a:gd name="connsiteY8" fmla="*/ 476085 h 1445337"/>
                  <a:gd name="connsiteX9" fmla="*/ 1494557 w 1691956"/>
                  <a:gd name="connsiteY9" fmla="*/ 353557 h 1445337"/>
                  <a:gd name="connsiteX10" fmla="*/ 1557931 w 1691956"/>
                  <a:gd name="connsiteY10" fmla="*/ 326397 h 1445337"/>
                  <a:gd name="connsiteX11" fmla="*/ 1386693 w 1691956"/>
                  <a:gd name="connsiteY11" fmla="*/ 171285 h 1445337"/>
                  <a:gd name="connsiteX12" fmla="*/ 1141472 w 1691956"/>
                  <a:gd name="connsiteY12" fmla="*/ 118167 h 1445337"/>
                  <a:gd name="connsiteX13" fmla="*/ 1195792 w 1691956"/>
                  <a:gd name="connsiteY13" fmla="*/ 45739 h 1445337"/>
                  <a:gd name="connsiteX14" fmla="*/ 905681 w 1691956"/>
                  <a:gd name="connsiteY14" fmla="*/ 26029 h 1445337"/>
                  <a:gd name="connsiteX15" fmla="*/ 661638 w 1691956"/>
                  <a:gd name="connsiteY15" fmla="*/ 81953 h 1445337"/>
                  <a:gd name="connsiteX16" fmla="*/ 704053 w 1691956"/>
                  <a:gd name="connsiteY16" fmla="*/ 0 h 1445337"/>
                  <a:gd name="connsiteX17" fmla="*/ 472293 w 1691956"/>
                  <a:gd name="connsiteY17" fmla="*/ 90323 h 1445337"/>
                  <a:gd name="connsiteX18" fmla="*/ 377043 w 1691956"/>
                  <a:gd name="connsiteY18" fmla="*/ 171285 h 1445337"/>
                  <a:gd name="connsiteX19" fmla="*/ 307610 w 1691956"/>
                  <a:gd name="connsiteY19" fmla="*/ 287801 h 1445337"/>
                  <a:gd name="connsiteX20" fmla="*/ 240911 w 1691956"/>
                  <a:gd name="connsiteY20" fmla="*/ 234919 h 1445337"/>
                  <a:gd name="connsiteX21" fmla="*/ 198450 w 1691956"/>
                  <a:gd name="connsiteY21" fmla="*/ 418935 h 1445337"/>
                  <a:gd name="connsiteX22" fmla="*/ 189443 w 1691956"/>
                  <a:gd name="connsiteY22" fmla="*/ 605639 h 1445337"/>
                  <a:gd name="connsiteX23" fmla="*/ 133684 w 1691956"/>
                  <a:gd name="connsiteY23" fmla="*/ 573221 h 1445337"/>
                  <a:gd name="connsiteX24" fmla="*/ 47520 w 1691956"/>
                  <a:gd name="connsiteY24" fmla="*/ 991578 h 1445337"/>
                  <a:gd name="connsiteX25" fmla="*/ 11198 w 1691956"/>
                  <a:gd name="connsiteY25" fmla="*/ 1445337 h 1445337"/>
                  <a:gd name="connsiteX26" fmla="*/ 159769 w 1691956"/>
                  <a:gd name="connsiteY26" fmla="*/ 1102461 h 1445337"/>
                  <a:gd name="connsiteX27" fmla="*/ 344767 w 1691956"/>
                  <a:gd name="connsiteY27" fmla="*/ 543680 h 1445337"/>
                  <a:gd name="connsiteX0" fmla="*/ 344767 w 1691956"/>
                  <a:gd name="connsiteY0" fmla="*/ 543680 h 1445337"/>
                  <a:gd name="connsiteX1" fmla="*/ 904409 w 1691956"/>
                  <a:gd name="connsiteY1" fmla="*/ 328878 h 1445337"/>
                  <a:gd name="connsiteX2" fmla="*/ 1358755 w 1691956"/>
                  <a:gd name="connsiteY2" fmla="*/ 462199 h 1445337"/>
                  <a:gd name="connsiteX3" fmla="*/ 1607064 w 1691956"/>
                  <a:gd name="connsiteY3" fmla="*/ 1258841 h 1445337"/>
                  <a:gd name="connsiteX4" fmla="*/ 1691636 w 1691956"/>
                  <a:gd name="connsiteY4" fmla="*/ 1282017 h 1445337"/>
                  <a:gd name="connsiteX5" fmla="*/ 1628493 w 1691956"/>
                  <a:gd name="connsiteY5" fmla="*/ 909139 h 1445337"/>
                  <a:gd name="connsiteX6" fmla="*/ 1548878 w 1691956"/>
                  <a:gd name="connsiteY6" fmla="*/ 625161 h 1445337"/>
                  <a:gd name="connsiteX7" fmla="*/ 1612252 w 1691956"/>
                  <a:gd name="connsiteY7" fmla="*/ 625161 h 1445337"/>
                  <a:gd name="connsiteX8" fmla="*/ 1572431 w 1691956"/>
                  <a:gd name="connsiteY8" fmla="*/ 476085 h 1445337"/>
                  <a:gd name="connsiteX9" fmla="*/ 1494557 w 1691956"/>
                  <a:gd name="connsiteY9" fmla="*/ 353557 h 1445337"/>
                  <a:gd name="connsiteX10" fmla="*/ 1557931 w 1691956"/>
                  <a:gd name="connsiteY10" fmla="*/ 326397 h 1445337"/>
                  <a:gd name="connsiteX11" fmla="*/ 1386693 w 1691956"/>
                  <a:gd name="connsiteY11" fmla="*/ 171285 h 1445337"/>
                  <a:gd name="connsiteX12" fmla="*/ 1141472 w 1691956"/>
                  <a:gd name="connsiteY12" fmla="*/ 118167 h 1445337"/>
                  <a:gd name="connsiteX13" fmla="*/ 1195792 w 1691956"/>
                  <a:gd name="connsiteY13" fmla="*/ 45739 h 1445337"/>
                  <a:gd name="connsiteX14" fmla="*/ 905681 w 1691956"/>
                  <a:gd name="connsiteY14" fmla="*/ 26029 h 1445337"/>
                  <a:gd name="connsiteX15" fmla="*/ 661638 w 1691956"/>
                  <a:gd name="connsiteY15" fmla="*/ 81953 h 1445337"/>
                  <a:gd name="connsiteX16" fmla="*/ 704053 w 1691956"/>
                  <a:gd name="connsiteY16" fmla="*/ 0 h 1445337"/>
                  <a:gd name="connsiteX17" fmla="*/ 472293 w 1691956"/>
                  <a:gd name="connsiteY17" fmla="*/ 90323 h 1445337"/>
                  <a:gd name="connsiteX18" fmla="*/ 377043 w 1691956"/>
                  <a:gd name="connsiteY18" fmla="*/ 171285 h 1445337"/>
                  <a:gd name="connsiteX19" fmla="*/ 307610 w 1691956"/>
                  <a:gd name="connsiteY19" fmla="*/ 287801 h 1445337"/>
                  <a:gd name="connsiteX20" fmla="*/ 240911 w 1691956"/>
                  <a:gd name="connsiteY20" fmla="*/ 234919 h 1445337"/>
                  <a:gd name="connsiteX21" fmla="*/ 198450 w 1691956"/>
                  <a:gd name="connsiteY21" fmla="*/ 418935 h 1445337"/>
                  <a:gd name="connsiteX22" fmla="*/ 189443 w 1691956"/>
                  <a:gd name="connsiteY22" fmla="*/ 605639 h 1445337"/>
                  <a:gd name="connsiteX23" fmla="*/ 133684 w 1691956"/>
                  <a:gd name="connsiteY23" fmla="*/ 573221 h 1445337"/>
                  <a:gd name="connsiteX24" fmla="*/ 47520 w 1691956"/>
                  <a:gd name="connsiteY24" fmla="*/ 991578 h 1445337"/>
                  <a:gd name="connsiteX25" fmla="*/ 11198 w 1691956"/>
                  <a:gd name="connsiteY25" fmla="*/ 1445337 h 1445337"/>
                  <a:gd name="connsiteX26" fmla="*/ 159769 w 1691956"/>
                  <a:gd name="connsiteY26" fmla="*/ 1102461 h 1445337"/>
                  <a:gd name="connsiteX27" fmla="*/ 344767 w 1691956"/>
                  <a:gd name="connsiteY27" fmla="*/ 543680 h 1445337"/>
                  <a:gd name="connsiteX0" fmla="*/ 344767 w 1691956"/>
                  <a:gd name="connsiteY0" fmla="*/ 543680 h 1445337"/>
                  <a:gd name="connsiteX1" fmla="*/ 904409 w 1691956"/>
                  <a:gd name="connsiteY1" fmla="*/ 328878 h 1445337"/>
                  <a:gd name="connsiteX2" fmla="*/ 1358755 w 1691956"/>
                  <a:gd name="connsiteY2" fmla="*/ 462199 h 1445337"/>
                  <a:gd name="connsiteX3" fmla="*/ 1607064 w 1691956"/>
                  <a:gd name="connsiteY3" fmla="*/ 1258841 h 1445337"/>
                  <a:gd name="connsiteX4" fmla="*/ 1691636 w 1691956"/>
                  <a:gd name="connsiteY4" fmla="*/ 1282017 h 1445337"/>
                  <a:gd name="connsiteX5" fmla="*/ 1628493 w 1691956"/>
                  <a:gd name="connsiteY5" fmla="*/ 909139 h 1445337"/>
                  <a:gd name="connsiteX6" fmla="*/ 1548878 w 1691956"/>
                  <a:gd name="connsiteY6" fmla="*/ 625161 h 1445337"/>
                  <a:gd name="connsiteX7" fmla="*/ 1612252 w 1691956"/>
                  <a:gd name="connsiteY7" fmla="*/ 625161 h 1445337"/>
                  <a:gd name="connsiteX8" fmla="*/ 1572431 w 1691956"/>
                  <a:gd name="connsiteY8" fmla="*/ 476085 h 1445337"/>
                  <a:gd name="connsiteX9" fmla="*/ 1494557 w 1691956"/>
                  <a:gd name="connsiteY9" fmla="*/ 353557 h 1445337"/>
                  <a:gd name="connsiteX10" fmla="*/ 1557931 w 1691956"/>
                  <a:gd name="connsiteY10" fmla="*/ 326397 h 1445337"/>
                  <a:gd name="connsiteX11" fmla="*/ 1386693 w 1691956"/>
                  <a:gd name="connsiteY11" fmla="*/ 171285 h 1445337"/>
                  <a:gd name="connsiteX12" fmla="*/ 1141472 w 1691956"/>
                  <a:gd name="connsiteY12" fmla="*/ 118167 h 1445337"/>
                  <a:gd name="connsiteX13" fmla="*/ 1195792 w 1691956"/>
                  <a:gd name="connsiteY13" fmla="*/ 45739 h 1445337"/>
                  <a:gd name="connsiteX14" fmla="*/ 905681 w 1691956"/>
                  <a:gd name="connsiteY14" fmla="*/ 26029 h 1445337"/>
                  <a:gd name="connsiteX15" fmla="*/ 661638 w 1691956"/>
                  <a:gd name="connsiteY15" fmla="*/ 81953 h 1445337"/>
                  <a:gd name="connsiteX16" fmla="*/ 704053 w 1691956"/>
                  <a:gd name="connsiteY16" fmla="*/ 0 h 1445337"/>
                  <a:gd name="connsiteX17" fmla="*/ 472293 w 1691956"/>
                  <a:gd name="connsiteY17" fmla="*/ 90323 h 1445337"/>
                  <a:gd name="connsiteX18" fmla="*/ 377043 w 1691956"/>
                  <a:gd name="connsiteY18" fmla="*/ 171285 h 1445337"/>
                  <a:gd name="connsiteX19" fmla="*/ 307610 w 1691956"/>
                  <a:gd name="connsiteY19" fmla="*/ 287801 h 1445337"/>
                  <a:gd name="connsiteX20" fmla="*/ 240911 w 1691956"/>
                  <a:gd name="connsiteY20" fmla="*/ 234919 h 1445337"/>
                  <a:gd name="connsiteX21" fmla="*/ 198450 w 1691956"/>
                  <a:gd name="connsiteY21" fmla="*/ 418935 h 1445337"/>
                  <a:gd name="connsiteX22" fmla="*/ 189443 w 1691956"/>
                  <a:gd name="connsiteY22" fmla="*/ 605639 h 1445337"/>
                  <a:gd name="connsiteX23" fmla="*/ 133684 w 1691956"/>
                  <a:gd name="connsiteY23" fmla="*/ 573221 h 1445337"/>
                  <a:gd name="connsiteX24" fmla="*/ 47520 w 1691956"/>
                  <a:gd name="connsiteY24" fmla="*/ 991578 h 1445337"/>
                  <a:gd name="connsiteX25" fmla="*/ 11198 w 1691956"/>
                  <a:gd name="connsiteY25" fmla="*/ 1445337 h 1445337"/>
                  <a:gd name="connsiteX26" fmla="*/ 159769 w 1691956"/>
                  <a:gd name="connsiteY26" fmla="*/ 1102461 h 1445337"/>
                  <a:gd name="connsiteX27" fmla="*/ 344767 w 1691956"/>
                  <a:gd name="connsiteY27" fmla="*/ 543680 h 1445337"/>
                  <a:gd name="connsiteX0" fmla="*/ 344767 w 1691956"/>
                  <a:gd name="connsiteY0" fmla="*/ 543680 h 1445337"/>
                  <a:gd name="connsiteX1" fmla="*/ 904409 w 1691956"/>
                  <a:gd name="connsiteY1" fmla="*/ 328878 h 1445337"/>
                  <a:gd name="connsiteX2" fmla="*/ 1358755 w 1691956"/>
                  <a:gd name="connsiteY2" fmla="*/ 462199 h 1445337"/>
                  <a:gd name="connsiteX3" fmla="*/ 1649543 w 1691956"/>
                  <a:gd name="connsiteY3" fmla="*/ 1315741 h 1445337"/>
                  <a:gd name="connsiteX4" fmla="*/ 1691636 w 1691956"/>
                  <a:gd name="connsiteY4" fmla="*/ 1282017 h 1445337"/>
                  <a:gd name="connsiteX5" fmla="*/ 1628493 w 1691956"/>
                  <a:gd name="connsiteY5" fmla="*/ 909139 h 1445337"/>
                  <a:gd name="connsiteX6" fmla="*/ 1548878 w 1691956"/>
                  <a:gd name="connsiteY6" fmla="*/ 625161 h 1445337"/>
                  <a:gd name="connsiteX7" fmla="*/ 1612252 w 1691956"/>
                  <a:gd name="connsiteY7" fmla="*/ 625161 h 1445337"/>
                  <a:gd name="connsiteX8" fmla="*/ 1572431 w 1691956"/>
                  <a:gd name="connsiteY8" fmla="*/ 476085 h 1445337"/>
                  <a:gd name="connsiteX9" fmla="*/ 1494557 w 1691956"/>
                  <a:gd name="connsiteY9" fmla="*/ 353557 h 1445337"/>
                  <a:gd name="connsiteX10" fmla="*/ 1557931 w 1691956"/>
                  <a:gd name="connsiteY10" fmla="*/ 326397 h 1445337"/>
                  <a:gd name="connsiteX11" fmla="*/ 1386693 w 1691956"/>
                  <a:gd name="connsiteY11" fmla="*/ 171285 h 1445337"/>
                  <a:gd name="connsiteX12" fmla="*/ 1141472 w 1691956"/>
                  <a:gd name="connsiteY12" fmla="*/ 118167 h 1445337"/>
                  <a:gd name="connsiteX13" fmla="*/ 1195792 w 1691956"/>
                  <a:gd name="connsiteY13" fmla="*/ 45739 h 1445337"/>
                  <a:gd name="connsiteX14" fmla="*/ 905681 w 1691956"/>
                  <a:gd name="connsiteY14" fmla="*/ 26029 h 1445337"/>
                  <a:gd name="connsiteX15" fmla="*/ 661638 w 1691956"/>
                  <a:gd name="connsiteY15" fmla="*/ 81953 h 1445337"/>
                  <a:gd name="connsiteX16" fmla="*/ 704053 w 1691956"/>
                  <a:gd name="connsiteY16" fmla="*/ 0 h 1445337"/>
                  <a:gd name="connsiteX17" fmla="*/ 472293 w 1691956"/>
                  <a:gd name="connsiteY17" fmla="*/ 90323 h 1445337"/>
                  <a:gd name="connsiteX18" fmla="*/ 377043 w 1691956"/>
                  <a:gd name="connsiteY18" fmla="*/ 171285 h 1445337"/>
                  <a:gd name="connsiteX19" fmla="*/ 307610 w 1691956"/>
                  <a:gd name="connsiteY19" fmla="*/ 287801 h 1445337"/>
                  <a:gd name="connsiteX20" fmla="*/ 240911 w 1691956"/>
                  <a:gd name="connsiteY20" fmla="*/ 234919 h 1445337"/>
                  <a:gd name="connsiteX21" fmla="*/ 198450 w 1691956"/>
                  <a:gd name="connsiteY21" fmla="*/ 418935 h 1445337"/>
                  <a:gd name="connsiteX22" fmla="*/ 189443 w 1691956"/>
                  <a:gd name="connsiteY22" fmla="*/ 605639 h 1445337"/>
                  <a:gd name="connsiteX23" fmla="*/ 133684 w 1691956"/>
                  <a:gd name="connsiteY23" fmla="*/ 573221 h 1445337"/>
                  <a:gd name="connsiteX24" fmla="*/ 47520 w 1691956"/>
                  <a:gd name="connsiteY24" fmla="*/ 991578 h 1445337"/>
                  <a:gd name="connsiteX25" fmla="*/ 11198 w 1691956"/>
                  <a:gd name="connsiteY25" fmla="*/ 1445337 h 1445337"/>
                  <a:gd name="connsiteX26" fmla="*/ 159769 w 1691956"/>
                  <a:gd name="connsiteY26" fmla="*/ 1102461 h 1445337"/>
                  <a:gd name="connsiteX27" fmla="*/ 344767 w 1691956"/>
                  <a:gd name="connsiteY27" fmla="*/ 543680 h 1445337"/>
                  <a:gd name="connsiteX0" fmla="*/ 344767 w 1691956"/>
                  <a:gd name="connsiteY0" fmla="*/ 543680 h 1445337"/>
                  <a:gd name="connsiteX1" fmla="*/ 904409 w 1691956"/>
                  <a:gd name="connsiteY1" fmla="*/ 328878 h 1445337"/>
                  <a:gd name="connsiteX2" fmla="*/ 1358755 w 1691956"/>
                  <a:gd name="connsiteY2" fmla="*/ 462199 h 1445337"/>
                  <a:gd name="connsiteX3" fmla="*/ 1649543 w 1691956"/>
                  <a:gd name="connsiteY3" fmla="*/ 1315741 h 1445337"/>
                  <a:gd name="connsiteX4" fmla="*/ 1691636 w 1691956"/>
                  <a:gd name="connsiteY4" fmla="*/ 1282017 h 1445337"/>
                  <a:gd name="connsiteX5" fmla="*/ 1628493 w 1691956"/>
                  <a:gd name="connsiteY5" fmla="*/ 909139 h 1445337"/>
                  <a:gd name="connsiteX6" fmla="*/ 1548878 w 1691956"/>
                  <a:gd name="connsiteY6" fmla="*/ 625161 h 1445337"/>
                  <a:gd name="connsiteX7" fmla="*/ 1612252 w 1691956"/>
                  <a:gd name="connsiteY7" fmla="*/ 625161 h 1445337"/>
                  <a:gd name="connsiteX8" fmla="*/ 1572431 w 1691956"/>
                  <a:gd name="connsiteY8" fmla="*/ 476085 h 1445337"/>
                  <a:gd name="connsiteX9" fmla="*/ 1494557 w 1691956"/>
                  <a:gd name="connsiteY9" fmla="*/ 353557 h 1445337"/>
                  <a:gd name="connsiteX10" fmla="*/ 1557931 w 1691956"/>
                  <a:gd name="connsiteY10" fmla="*/ 326397 h 1445337"/>
                  <a:gd name="connsiteX11" fmla="*/ 1386693 w 1691956"/>
                  <a:gd name="connsiteY11" fmla="*/ 171285 h 1445337"/>
                  <a:gd name="connsiteX12" fmla="*/ 1141472 w 1691956"/>
                  <a:gd name="connsiteY12" fmla="*/ 118167 h 1445337"/>
                  <a:gd name="connsiteX13" fmla="*/ 1195792 w 1691956"/>
                  <a:gd name="connsiteY13" fmla="*/ 45739 h 1445337"/>
                  <a:gd name="connsiteX14" fmla="*/ 905681 w 1691956"/>
                  <a:gd name="connsiteY14" fmla="*/ 26029 h 1445337"/>
                  <a:gd name="connsiteX15" fmla="*/ 661638 w 1691956"/>
                  <a:gd name="connsiteY15" fmla="*/ 81953 h 1445337"/>
                  <a:gd name="connsiteX16" fmla="*/ 704053 w 1691956"/>
                  <a:gd name="connsiteY16" fmla="*/ 0 h 1445337"/>
                  <a:gd name="connsiteX17" fmla="*/ 472293 w 1691956"/>
                  <a:gd name="connsiteY17" fmla="*/ 90323 h 1445337"/>
                  <a:gd name="connsiteX18" fmla="*/ 377043 w 1691956"/>
                  <a:gd name="connsiteY18" fmla="*/ 171285 h 1445337"/>
                  <a:gd name="connsiteX19" fmla="*/ 307610 w 1691956"/>
                  <a:gd name="connsiteY19" fmla="*/ 287801 h 1445337"/>
                  <a:gd name="connsiteX20" fmla="*/ 240911 w 1691956"/>
                  <a:gd name="connsiteY20" fmla="*/ 234919 h 1445337"/>
                  <a:gd name="connsiteX21" fmla="*/ 198450 w 1691956"/>
                  <a:gd name="connsiteY21" fmla="*/ 418935 h 1445337"/>
                  <a:gd name="connsiteX22" fmla="*/ 189443 w 1691956"/>
                  <a:gd name="connsiteY22" fmla="*/ 605639 h 1445337"/>
                  <a:gd name="connsiteX23" fmla="*/ 133684 w 1691956"/>
                  <a:gd name="connsiteY23" fmla="*/ 573221 h 1445337"/>
                  <a:gd name="connsiteX24" fmla="*/ 47520 w 1691956"/>
                  <a:gd name="connsiteY24" fmla="*/ 991578 h 1445337"/>
                  <a:gd name="connsiteX25" fmla="*/ 11198 w 1691956"/>
                  <a:gd name="connsiteY25" fmla="*/ 1445337 h 1445337"/>
                  <a:gd name="connsiteX26" fmla="*/ 96049 w 1691956"/>
                  <a:gd name="connsiteY26" fmla="*/ 1077172 h 1445337"/>
                  <a:gd name="connsiteX27" fmla="*/ 344767 w 1691956"/>
                  <a:gd name="connsiteY27" fmla="*/ 543680 h 1445337"/>
                  <a:gd name="connsiteX0" fmla="*/ 344767 w 1691956"/>
                  <a:gd name="connsiteY0" fmla="*/ 543680 h 1445337"/>
                  <a:gd name="connsiteX1" fmla="*/ 904409 w 1691956"/>
                  <a:gd name="connsiteY1" fmla="*/ 328878 h 1445337"/>
                  <a:gd name="connsiteX2" fmla="*/ 1358755 w 1691956"/>
                  <a:gd name="connsiteY2" fmla="*/ 462199 h 1445337"/>
                  <a:gd name="connsiteX3" fmla="*/ 1649543 w 1691956"/>
                  <a:gd name="connsiteY3" fmla="*/ 1315741 h 1445337"/>
                  <a:gd name="connsiteX4" fmla="*/ 1691636 w 1691956"/>
                  <a:gd name="connsiteY4" fmla="*/ 1282017 h 1445337"/>
                  <a:gd name="connsiteX5" fmla="*/ 1628493 w 1691956"/>
                  <a:gd name="connsiteY5" fmla="*/ 909139 h 1445337"/>
                  <a:gd name="connsiteX6" fmla="*/ 1548878 w 1691956"/>
                  <a:gd name="connsiteY6" fmla="*/ 625161 h 1445337"/>
                  <a:gd name="connsiteX7" fmla="*/ 1612252 w 1691956"/>
                  <a:gd name="connsiteY7" fmla="*/ 625161 h 1445337"/>
                  <a:gd name="connsiteX8" fmla="*/ 1572431 w 1691956"/>
                  <a:gd name="connsiteY8" fmla="*/ 476085 h 1445337"/>
                  <a:gd name="connsiteX9" fmla="*/ 1494557 w 1691956"/>
                  <a:gd name="connsiteY9" fmla="*/ 353557 h 1445337"/>
                  <a:gd name="connsiteX10" fmla="*/ 1557931 w 1691956"/>
                  <a:gd name="connsiteY10" fmla="*/ 326397 h 1445337"/>
                  <a:gd name="connsiteX11" fmla="*/ 1386693 w 1691956"/>
                  <a:gd name="connsiteY11" fmla="*/ 171285 h 1445337"/>
                  <a:gd name="connsiteX12" fmla="*/ 1141472 w 1691956"/>
                  <a:gd name="connsiteY12" fmla="*/ 118167 h 1445337"/>
                  <a:gd name="connsiteX13" fmla="*/ 1195792 w 1691956"/>
                  <a:gd name="connsiteY13" fmla="*/ 45739 h 1445337"/>
                  <a:gd name="connsiteX14" fmla="*/ 905681 w 1691956"/>
                  <a:gd name="connsiteY14" fmla="*/ 26029 h 1445337"/>
                  <a:gd name="connsiteX15" fmla="*/ 661638 w 1691956"/>
                  <a:gd name="connsiteY15" fmla="*/ 81953 h 1445337"/>
                  <a:gd name="connsiteX16" fmla="*/ 704053 w 1691956"/>
                  <a:gd name="connsiteY16" fmla="*/ 0 h 1445337"/>
                  <a:gd name="connsiteX17" fmla="*/ 472293 w 1691956"/>
                  <a:gd name="connsiteY17" fmla="*/ 90323 h 1445337"/>
                  <a:gd name="connsiteX18" fmla="*/ 377043 w 1691956"/>
                  <a:gd name="connsiteY18" fmla="*/ 171285 h 1445337"/>
                  <a:gd name="connsiteX19" fmla="*/ 307610 w 1691956"/>
                  <a:gd name="connsiteY19" fmla="*/ 287801 h 1445337"/>
                  <a:gd name="connsiteX20" fmla="*/ 240911 w 1691956"/>
                  <a:gd name="connsiteY20" fmla="*/ 234919 h 1445337"/>
                  <a:gd name="connsiteX21" fmla="*/ 198450 w 1691956"/>
                  <a:gd name="connsiteY21" fmla="*/ 418935 h 1445337"/>
                  <a:gd name="connsiteX22" fmla="*/ 189443 w 1691956"/>
                  <a:gd name="connsiteY22" fmla="*/ 605639 h 1445337"/>
                  <a:gd name="connsiteX23" fmla="*/ 133684 w 1691956"/>
                  <a:gd name="connsiteY23" fmla="*/ 573221 h 1445337"/>
                  <a:gd name="connsiteX24" fmla="*/ 47520 w 1691956"/>
                  <a:gd name="connsiteY24" fmla="*/ 991578 h 1445337"/>
                  <a:gd name="connsiteX25" fmla="*/ 11198 w 1691956"/>
                  <a:gd name="connsiteY25" fmla="*/ 1445337 h 1445337"/>
                  <a:gd name="connsiteX26" fmla="*/ 121537 w 1691956"/>
                  <a:gd name="connsiteY26" fmla="*/ 1115105 h 1445337"/>
                  <a:gd name="connsiteX27" fmla="*/ 344767 w 1691956"/>
                  <a:gd name="connsiteY27" fmla="*/ 543680 h 1445337"/>
                  <a:gd name="connsiteX0" fmla="*/ 321906 w 1669095"/>
                  <a:gd name="connsiteY0" fmla="*/ 543680 h 1502237"/>
                  <a:gd name="connsiteX1" fmla="*/ 881548 w 1669095"/>
                  <a:gd name="connsiteY1" fmla="*/ 328878 h 1502237"/>
                  <a:gd name="connsiteX2" fmla="*/ 1335894 w 1669095"/>
                  <a:gd name="connsiteY2" fmla="*/ 462199 h 1502237"/>
                  <a:gd name="connsiteX3" fmla="*/ 1626682 w 1669095"/>
                  <a:gd name="connsiteY3" fmla="*/ 1315741 h 1502237"/>
                  <a:gd name="connsiteX4" fmla="*/ 1668775 w 1669095"/>
                  <a:gd name="connsiteY4" fmla="*/ 1282017 h 1502237"/>
                  <a:gd name="connsiteX5" fmla="*/ 1605632 w 1669095"/>
                  <a:gd name="connsiteY5" fmla="*/ 909139 h 1502237"/>
                  <a:gd name="connsiteX6" fmla="*/ 1526017 w 1669095"/>
                  <a:gd name="connsiteY6" fmla="*/ 625161 h 1502237"/>
                  <a:gd name="connsiteX7" fmla="*/ 1589391 w 1669095"/>
                  <a:gd name="connsiteY7" fmla="*/ 625161 h 1502237"/>
                  <a:gd name="connsiteX8" fmla="*/ 1549570 w 1669095"/>
                  <a:gd name="connsiteY8" fmla="*/ 476085 h 1502237"/>
                  <a:gd name="connsiteX9" fmla="*/ 1471696 w 1669095"/>
                  <a:gd name="connsiteY9" fmla="*/ 353557 h 1502237"/>
                  <a:gd name="connsiteX10" fmla="*/ 1535070 w 1669095"/>
                  <a:gd name="connsiteY10" fmla="*/ 326397 h 1502237"/>
                  <a:gd name="connsiteX11" fmla="*/ 1363832 w 1669095"/>
                  <a:gd name="connsiteY11" fmla="*/ 171285 h 1502237"/>
                  <a:gd name="connsiteX12" fmla="*/ 1118611 w 1669095"/>
                  <a:gd name="connsiteY12" fmla="*/ 118167 h 1502237"/>
                  <a:gd name="connsiteX13" fmla="*/ 1172931 w 1669095"/>
                  <a:gd name="connsiteY13" fmla="*/ 45739 h 1502237"/>
                  <a:gd name="connsiteX14" fmla="*/ 882820 w 1669095"/>
                  <a:gd name="connsiteY14" fmla="*/ 26029 h 1502237"/>
                  <a:gd name="connsiteX15" fmla="*/ 638777 w 1669095"/>
                  <a:gd name="connsiteY15" fmla="*/ 81953 h 1502237"/>
                  <a:gd name="connsiteX16" fmla="*/ 681192 w 1669095"/>
                  <a:gd name="connsiteY16" fmla="*/ 0 h 1502237"/>
                  <a:gd name="connsiteX17" fmla="*/ 449432 w 1669095"/>
                  <a:gd name="connsiteY17" fmla="*/ 90323 h 1502237"/>
                  <a:gd name="connsiteX18" fmla="*/ 354182 w 1669095"/>
                  <a:gd name="connsiteY18" fmla="*/ 171285 h 1502237"/>
                  <a:gd name="connsiteX19" fmla="*/ 284749 w 1669095"/>
                  <a:gd name="connsiteY19" fmla="*/ 287801 h 1502237"/>
                  <a:gd name="connsiteX20" fmla="*/ 218050 w 1669095"/>
                  <a:gd name="connsiteY20" fmla="*/ 234919 h 1502237"/>
                  <a:gd name="connsiteX21" fmla="*/ 175589 w 1669095"/>
                  <a:gd name="connsiteY21" fmla="*/ 418935 h 1502237"/>
                  <a:gd name="connsiteX22" fmla="*/ 166582 w 1669095"/>
                  <a:gd name="connsiteY22" fmla="*/ 605639 h 1502237"/>
                  <a:gd name="connsiteX23" fmla="*/ 110823 w 1669095"/>
                  <a:gd name="connsiteY23" fmla="*/ 573221 h 1502237"/>
                  <a:gd name="connsiteX24" fmla="*/ 24659 w 1669095"/>
                  <a:gd name="connsiteY24" fmla="*/ 991578 h 1502237"/>
                  <a:gd name="connsiteX25" fmla="*/ 13825 w 1669095"/>
                  <a:gd name="connsiteY25" fmla="*/ 1502237 h 1502237"/>
                  <a:gd name="connsiteX26" fmla="*/ 98676 w 1669095"/>
                  <a:gd name="connsiteY26" fmla="*/ 1115105 h 1502237"/>
                  <a:gd name="connsiteX27" fmla="*/ 321906 w 1669095"/>
                  <a:gd name="connsiteY27" fmla="*/ 543680 h 1502237"/>
                  <a:gd name="connsiteX0" fmla="*/ 332515 w 1679704"/>
                  <a:gd name="connsiteY0" fmla="*/ 543680 h 1502237"/>
                  <a:gd name="connsiteX1" fmla="*/ 892157 w 1679704"/>
                  <a:gd name="connsiteY1" fmla="*/ 328878 h 1502237"/>
                  <a:gd name="connsiteX2" fmla="*/ 1346503 w 1679704"/>
                  <a:gd name="connsiteY2" fmla="*/ 462199 h 1502237"/>
                  <a:gd name="connsiteX3" fmla="*/ 1637291 w 1679704"/>
                  <a:gd name="connsiteY3" fmla="*/ 1315741 h 1502237"/>
                  <a:gd name="connsiteX4" fmla="*/ 1679384 w 1679704"/>
                  <a:gd name="connsiteY4" fmla="*/ 1282017 h 1502237"/>
                  <a:gd name="connsiteX5" fmla="*/ 1616241 w 1679704"/>
                  <a:gd name="connsiteY5" fmla="*/ 909139 h 1502237"/>
                  <a:gd name="connsiteX6" fmla="*/ 1536626 w 1679704"/>
                  <a:gd name="connsiteY6" fmla="*/ 625161 h 1502237"/>
                  <a:gd name="connsiteX7" fmla="*/ 1600000 w 1679704"/>
                  <a:gd name="connsiteY7" fmla="*/ 625161 h 1502237"/>
                  <a:gd name="connsiteX8" fmla="*/ 1560179 w 1679704"/>
                  <a:gd name="connsiteY8" fmla="*/ 476085 h 1502237"/>
                  <a:gd name="connsiteX9" fmla="*/ 1482305 w 1679704"/>
                  <a:gd name="connsiteY9" fmla="*/ 353557 h 1502237"/>
                  <a:gd name="connsiteX10" fmla="*/ 1545679 w 1679704"/>
                  <a:gd name="connsiteY10" fmla="*/ 326397 h 1502237"/>
                  <a:gd name="connsiteX11" fmla="*/ 1374441 w 1679704"/>
                  <a:gd name="connsiteY11" fmla="*/ 171285 h 1502237"/>
                  <a:gd name="connsiteX12" fmla="*/ 1129220 w 1679704"/>
                  <a:gd name="connsiteY12" fmla="*/ 118167 h 1502237"/>
                  <a:gd name="connsiteX13" fmla="*/ 1183540 w 1679704"/>
                  <a:gd name="connsiteY13" fmla="*/ 45739 h 1502237"/>
                  <a:gd name="connsiteX14" fmla="*/ 893429 w 1679704"/>
                  <a:gd name="connsiteY14" fmla="*/ 26029 h 1502237"/>
                  <a:gd name="connsiteX15" fmla="*/ 649386 w 1679704"/>
                  <a:gd name="connsiteY15" fmla="*/ 81953 h 1502237"/>
                  <a:gd name="connsiteX16" fmla="*/ 691801 w 1679704"/>
                  <a:gd name="connsiteY16" fmla="*/ 0 h 1502237"/>
                  <a:gd name="connsiteX17" fmla="*/ 460041 w 1679704"/>
                  <a:gd name="connsiteY17" fmla="*/ 90323 h 1502237"/>
                  <a:gd name="connsiteX18" fmla="*/ 364791 w 1679704"/>
                  <a:gd name="connsiteY18" fmla="*/ 171285 h 1502237"/>
                  <a:gd name="connsiteX19" fmla="*/ 295358 w 1679704"/>
                  <a:gd name="connsiteY19" fmla="*/ 287801 h 1502237"/>
                  <a:gd name="connsiteX20" fmla="*/ 228659 w 1679704"/>
                  <a:gd name="connsiteY20" fmla="*/ 234919 h 1502237"/>
                  <a:gd name="connsiteX21" fmla="*/ 186198 w 1679704"/>
                  <a:gd name="connsiteY21" fmla="*/ 418935 h 1502237"/>
                  <a:gd name="connsiteX22" fmla="*/ 177191 w 1679704"/>
                  <a:gd name="connsiteY22" fmla="*/ 605639 h 1502237"/>
                  <a:gd name="connsiteX23" fmla="*/ 121432 w 1679704"/>
                  <a:gd name="connsiteY23" fmla="*/ 573221 h 1502237"/>
                  <a:gd name="connsiteX24" fmla="*/ 35268 w 1679704"/>
                  <a:gd name="connsiteY24" fmla="*/ 991578 h 1502237"/>
                  <a:gd name="connsiteX25" fmla="*/ 24434 w 1679704"/>
                  <a:gd name="connsiteY25" fmla="*/ 1502237 h 1502237"/>
                  <a:gd name="connsiteX26" fmla="*/ 109285 w 1679704"/>
                  <a:gd name="connsiteY26" fmla="*/ 1115105 h 1502237"/>
                  <a:gd name="connsiteX27" fmla="*/ 332515 w 1679704"/>
                  <a:gd name="connsiteY27" fmla="*/ 543680 h 1502237"/>
                  <a:gd name="connsiteX0" fmla="*/ 332515 w 1679704"/>
                  <a:gd name="connsiteY0" fmla="*/ 543680 h 1502237"/>
                  <a:gd name="connsiteX1" fmla="*/ 892157 w 1679704"/>
                  <a:gd name="connsiteY1" fmla="*/ 328878 h 1502237"/>
                  <a:gd name="connsiteX2" fmla="*/ 1346503 w 1679704"/>
                  <a:gd name="connsiteY2" fmla="*/ 462199 h 1502237"/>
                  <a:gd name="connsiteX3" fmla="*/ 1637291 w 1679704"/>
                  <a:gd name="connsiteY3" fmla="*/ 1315741 h 1502237"/>
                  <a:gd name="connsiteX4" fmla="*/ 1679384 w 1679704"/>
                  <a:gd name="connsiteY4" fmla="*/ 1282017 h 1502237"/>
                  <a:gd name="connsiteX5" fmla="*/ 1616241 w 1679704"/>
                  <a:gd name="connsiteY5" fmla="*/ 909139 h 1502237"/>
                  <a:gd name="connsiteX6" fmla="*/ 1536626 w 1679704"/>
                  <a:gd name="connsiteY6" fmla="*/ 625161 h 1502237"/>
                  <a:gd name="connsiteX7" fmla="*/ 1600000 w 1679704"/>
                  <a:gd name="connsiteY7" fmla="*/ 625161 h 1502237"/>
                  <a:gd name="connsiteX8" fmla="*/ 1560179 w 1679704"/>
                  <a:gd name="connsiteY8" fmla="*/ 476085 h 1502237"/>
                  <a:gd name="connsiteX9" fmla="*/ 1482305 w 1679704"/>
                  <a:gd name="connsiteY9" fmla="*/ 353557 h 1502237"/>
                  <a:gd name="connsiteX10" fmla="*/ 1545679 w 1679704"/>
                  <a:gd name="connsiteY10" fmla="*/ 326397 h 1502237"/>
                  <a:gd name="connsiteX11" fmla="*/ 1374441 w 1679704"/>
                  <a:gd name="connsiteY11" fmla="*/ 171285 h 1502237"/>
                  <a:gd name="connsiteX12" fmla="*/ 1129220 w 1679704"/>
                  <a:gd name="connsiteY12" fmla="*/ 118167 h 1502237"/>
                  <a:gd name="connsiteX13" fmla="*/ 1183540 w 1679704"/>
                  <a:gd name="connsiteY13" fmla="*/ 45739 h 1502237"/>
                  <a:gd name="connsiteX14" fmla="*/ 893429 w 1679704"/>
                  <a:gd name="connsiteY14" fmla="*/ 26029 h 1502237"/>
                  <a:gd name="connsiteX15" fmla="*/ 649386 w 1679704"/>
                  <a:gd name="connsiteY15" fmla="*/ 81953 h 1502237"/>
                  <a:gd name="connsiteX16" fmla="*/ 691801 w 1679704"/>
                  <a:gd name="connsiteY16" fmla="*/ 0 h 1502237"/>
                  <a:gd name="connsiteX17" fmla="*/ 460041 w 1679704"/>
                  <a:gd name="connsiteY17" fmla="*/ 90323 h 1502237"/>
                  <a:gd name="connsiteX18" fmla="*/ 364791 w 1679704"/>
                  <a:gd name="connsiteY18" fmla="*/ 171285 h 1502237"/>
                  <a:gd name="connsiteX19" fmla="*/ 295358 w 1679704"/>
                  <a:gd name="connsiteY19" fmla="*/ 287801 h 1502237"/>
                  <a:gd name="connsiteX20" fmla="*/ 228659 w 1679704"/>
                  <a:gd name="connsiteY20" fmla="*/ 234919 h 1502237"/>
                  <a:gd name="connsiteX21" fmla="*/ 186198 w 1679704"/>
                  <a:gd name="connsiteY21" fmla="*/ 418935 h 1502237"/>
                  <a:gd name="connsiteX22" fmla="*/ 177191 w 1679704"/>
                  <a:gd name="connsiteY22" fmla="*/ 605639 h 1502237"/>
                  <a:gd name="connsiteX23" fmla="*/ 121432 w 1679704"/>
                  <a:gd name="connsiteY23" fmla="*/ 573221 h 1502237"/>
                  <a:gd name="connsiteX24" fmla="*/ 35268 w 1679704"/>
                  <a:gd name="connsiteY24" fmla="*/ 991578 h 1502237"/>
                  <a:gd name="connsiteX25" fmla="*/ 24434 w 1679704"/>
                  <a:gd name="connsiteY25" fmla="*/ 1502237 h 1502237"/>
                  <a:gd name="connsiteX26" fmla="*/ 109285 w 1679704"/>
                  <a:gd name="connsiteY26" fmla="*/ 1115105 h 1502237"/>
                  <a:gd name="connsiteX27" fmla="*/ 332515 w 1679704"/>
                  <a:gd name="connsiteY27" fmla="*/ 543680 h 1502237"/>
                  <a:gd name="connsiteX0" fmla="*/ 332515 w 1679704"/>
                  <a:gd name="connsiteY0" fmla="*/ 543680 h 1502237"/>
                  <a:gd name="connsiteX1" fmla="*/ 892157 w 1679704"/>
                  <a:gd name="connsiteY1" fmla="*/ 328878 h 1502237"/>
                  <a:gd name="connsiteX2" fmla="*/ 1346503 w 1679704"/>
                  <a:gd name="connsiteY2" fmla="*/ 462199 h 1502237"/>
                  <a:gd name="connsiteX3" fmla="*/ 1531092 w 1679704"/>
                  <a:gd name="connsiteY3" fmla="*/ 1353674 h 1502237"/>
                  <a:gd name="connsiteX4" fmla="*/ 1679384 w 1679704"/>
                  <a:gd name="connsiteY4" fmla="*/ 1282017 h 1502237"/>
                  <a:gd name="connsiteX5" fmla="*/ 1616241 w 1679704"/>
                  <a:gd name="connsiteY5" fmla="*/ 909139 h 1502237"/>
                  <a:gd name="connsiteX6" fmla="*/ 1536626 w 1679704"/>
                  <a:gd name="connsiteY6" fmla="*/ 625161 h 1502237"/>
                  <a:gd name="connsiteX7" fmla="*/ 1600000 w 1679704"/>
                  <a:gd name="connsiteY7" fmla="*/ 625161 h 1502237"/>
                  <a:gd name="connsiteX8" fmla="*/ 1560179 w 1679704"/>
                  <a:gd name="connsiteY8" fmla="*/ 476085 h 1502237"/>
                  <a:gd name="connsiteX9" fmla="*/ 1482305 w 1679704"/>
                  <a:gd name="connsiteY9" fmla="*/ 353557 h 1502237"/>
                  <a:gd name="connsiteX10" fmla="*/ 1545679 w 1679704"/>
                  <a:gd name="connsiteY10" fmla="*/ 326397 h 1502237"/>
                  <a:gd name="connsiteX11" fmla="*/ 1374441 w 1679704"/>
                  <a:gd name="connsiteY11" fmla="*/ 171285 h 1502237"/>
                  <a:gd name="connsiteX12" fmla="*/ 1129220 w 1679704"/>
                  <a:gd name="connsiteY12" fmla="*/ 118167 h 1502237"/>
                  <a:gd name="connsiteX13" fmla="*/ 1183540 w 1679704"/>
                  <a:gd name="connsiteY13" fmla="*/ 45739 h 1502237"/>
                  <a:gd name="connsiteX14" fmla="*/ 893429 w 1679704"/>
                  <a:gd name="connsiteY14" fmla="*/ 26029 h 1502237"/>
                  <a:gd name="connsiteX15" fmla="*/ 649386 w 1679704"/>
                  <a:gd name="connsiteY15" fmla="*/ 81953 h 1502237"/>
                  <a:gd name="connsiteX16" fmla="*/ 691801 w 1679704"/>
                  <a:gd name="connsiteY16" fmla="*/ 0 h 1502237"/>
                  <a:gd name="connsiteX17" fmla="*/ 460041 w 1679704"/>
                  <a:gd name="connsiteY17" fmla="*/ 90323 h 1502237"/>
                  <a:gd name="connsiteX18" fmla="*/ 364791 w 1679704"/>
                  <a:gd name="connsiteY18" fmla="*/ 171285 h 1502237"/>
                  <a:gd name="connsiteX19" fmla="*/ 295358 w 1679704"/>
                  <a:gd name="connsiteY19" fmla="*/ 287801 h 1502237"/>
                  <a:gd name="connsiteX20" fmla="*/ 228659 w 1679704"/>
                  <a:gd name="connsiteY20" fmla="*/ 234919 h 1502237"/>
                  <a:gd name="connsiteX21" fmla="*/ 186198 w 1679704"/>
                  <a:gd name="connsiteY21" fmla="*/ 418935 h 1502237"/>
                  <a:gd name="connsiteX22" fmla="*/ 177191 w 1679704"/>
                  <a:gd name="connsiteY22" fmla="*/ 605639 h 1502237"/>
                  <a:gd name="connsiteX23" fmla="*/ 121432 w 1679704"/>
                  <a:gd name="connsiteY23" fmla="*/ 573221 h 1502237"/>
                  <a:gd name="connsiteX24" fmla="*/ 35268 w 1679704"/>
                  <a:gd name="connsiteY24" fmla="*/ 991578 h 1502237"/>
                  <a:gd name="connsiteX25" fmla="*/ 24434 w 1679704"/>
                  <a:gd name="connsiteY25" fmla="*/ 1502237 h 1502237"/>
                  <a:gd name="connsiteX26" fmla="*/ 109285 w 1679704"/>
                  <a:gd name="connsiteY26" fmla="*/ 1115105 h 1502237"/>
                  <a:gd name="connsiteX27" fmla="*/ 332515 w 1679704"/>
                  <a:gd name="connsiteY27" fmla="*/ 543680 h 1502237"/>
                  <a:gd name="connsiteX0" fmla="*/ 332515 w 1679704"/>
                  <a:gd name="connsiteY0" fmla="*/ 543680 h 1502237"/>
                  <a:gd name="connsiteX1" fmla="*/ 892157 w 1679704"/>
                  <a:gd name="connsiteY1" fmla="*/ 328878 h 1502237"/>
                  <a:gd name="connsiteX2" fmla="*/ 1346503 w 1679704"/>
                  <a:gd name="connsiteY2" fmla="*/ 462199 h 1502237"/>
                  <a:gd name="connsiteX3" fmla="*/ 1531092 w 1679704"/>
                  <a:gd name="connsiteY3" fmla="*/ 1353674 h 1502237"/>
                  <a:gd name="connsiteX4" fmla="*/ 1679384 w 1679704"/>
                  <a:gd name="connsiteY4" fmla="*/ 1282017 h 1502237"/>
                  <a:gd name="connsiteX5" fmla="*/ 1616241 w 1679704"/>
                  <a:gd name="connsiteY5" fmla="*/ 909139 h 1502237"/>
                  <a:gd name="connsiteX6" fmla="*/ 1536626 w 1679704"/>
                  <a:gd name="connsiteY6" fmla="*/ 625161 h 1502237"/>
                  <a:gd name="connsiteX7" fmla="*/ 1600000 w 1679704"/>
                  <a:gd name="connsiteY7" fmla="*/ 625161 h 1502237"/>
                  <a:gd name="connsiteX8" fmla="*/ 1560179 w 1679704"/>
                  <a:gd name="connsiteY8" fmla="*/ 476085 h 1502237"/>
                  <a:gd name="connsiteX9" fmla="*/ 1482305 w 1679704"/>
                  <a:gd name="connsiteY9" fmla="*/ 353557 h 1502237"/>
                  <a:gd name="connsiteX10" fmla="*/ 1545679 w 1679704"/>
                  <a:gd name="connsiteY10" fmla="*/ 326397 h 1502237"/>
                  <a:gd name="connsiteX11" fmla="*/ 1374441 w 1679704"/>
                  <a:gd name="connsiteY11" fmla="*/ 171285 h 1502237"/>
                  <a:gd name="connsiteX12" fmla="*/ 1129220 w 1679704"/>
                  <a:gd name="connsiteY12" fmla="*/ 118167 h 1502237"/>
                  <a:gd name="connsiteX13" fmla="*/ 1183540 w 1679704"/>
                  <a:gd name="connsiteY13" fmla="*/ 45739 h 1502237"/>
                  <a:gd name="connsiteX14" fmla="*/ 893429 w 1679704"/>
                  <a:gd name="connsiteY14" fmla="*/ 26029 h 1502237"/>
                  <a:gd name="connsiteX15" fmla="*/ 649386 w 1679704"/>
                  <a:gd name="connsiteY15" fmla="*/ 81953 h 1502237"/>
                  <a:gd name="connsiteX16" fmla="*/ 691801 w 1679704"/>
                  <a:gd name="connsiteY16" fmla="*/ 0 h 1502237"/>
                  <a:gd name="connsiteX17" fmla="*/ 460041 w 1679704"/>
                  <a:gd name="connsiteY17" fmla="*/ 90323 h 1502237"/>
                  <a:gd name="connsiteX18" fmla="*/ 364791 w 1679704"/>
                  <a:gd name="connsiteY18" fmla="*/ 171285 h 1502237"/>
                  <a:gd name="connsiteX19" fmla="*/ 295358 w 1679704"/>
                  <a:gd name="connsiteY19" fmla="*/ 287801 h 1502237"/>
                  <a:gd name="connsiteX20" fmla="*/ 228659 w 1679704"/>
                  <a:gd name="connsiteY20" fmla="*/ 234919 h 1502237"/>
                  <a:gd name="connsiteX21" fmla="*/ 186198 w 1679704"/>
                  <a:gd name="connsiteY21" fmla="*/ 418935 h 1502237"/>
                  <a:gd name="connsiteX22" fmla="*/ 177191 w 1679704"/>
                  <a:gd name="connsiteY22" fmla="*/ 605639 h 1502237"/>
                  <a:gd name="connsiteX23" fmla="*/ 121432 w 1679704"/>
                  <a:gd name="connsiteY23" fmla="*/ 573221 h 1502237"/>
                  <a:gd name="connsiteX24" fmla="*/ 35268 w 1679704"/>
                  <a:gd name="connsiteY24" fmla="*/ 991578 h 1502237"/>
                  <a:gd name="connsiteX25" fmla="*/ 24434 w 1679704"/>
                  <a:gd name="connsiteY25" fmla="*/ 1502237 h 1502237"/>
                  <a:gd name="connsiteX26" fmla="*/ 109285 w 1679704"/>
                  <a:gd name="connsiteY26" fmla="*/ 1115105 h 1502237"/>
                  <a:gd name="connsiteX27" fmla="*/ 332515 w 1679704"/>
                  <a:gd name="connsiteY27" fmla="*/ 543680 h 1502237"/>
                  <a:gd name="connsiteX0" fmla="*/ 332515 w 1679704"/>
                  <a:gd name="connsiteY0" fmla="*/ 543680 h 1502237"/>
                  <a:gd name="connsiteX1" fmla="*/ 892157 w 1679704"/>
                  <a:gd name="connsiteY1" fmla="*/ 328878 h 1502237"/>
                  <a:gd name="connsiteX2" fmla="*/ 1346503 w 1679704"/>
                  <a:gd name="connsiteY2" fmla="*/ 462199 h 1502237"/>
                  <a:gd name="connsiteX3" fmla="*/ 1531092 w 1679704"/>
                  <a:gd name="connsiteY3" fmla="*/ 1353674 h 1502237"/>
                  <a:gd name="connsiteX4" fmla="*/ 1679384 w 1679704"/>
                  <a:gd name="connsiteY4" fmla="*/ 1282017 h 1502237"/>
                  <a:gd name="connsiteX5" fmla="*/ 1616241 w 1679704"/>
                  <a:gd name="connsiteY5" fmla="*/ 909139 h 1502237"/>
                  <a:gd name="connsiteX6" fmla="*/ 1536626 w 1679704"/>
                  <a:gd name="connsiteY6" fmla="*/ 625161 h 1502237"/>
                  <a:gd name="connsiteX7" fmla="*/ 1600000 w 1679704"/>
                  <a:gd name="connsiteY7" fmla="*/ 625161 h 1502237"/>
                  <a:gd name="connsiteX8" fmla="*/ 1560179 w 1679704"/>
                  <a:gd name="connsiteY8" fmla="*/ 476085 h 1502237"/>
                  <a:gd name="connsiteX9" fmla="*/ 1482305 w 1679704"/>
                  <a:gd name="connsiteY9" fmla="*/ 353557 h 1502237"/>
                  <a:gd name="connsiteX10" fmla="*/ 1545679 w 1679704"/>
                  <a:gd name="connsiteY10" fmla="*/ 326397 h 1502237"/>
                  <a:gd name="connsiteX11" fmla="*/ 1374441 w 1679704"/>
                  <a:gd name="connsiteY11" fmla="*/ 171285 h 1502237"/>
                  <a:gd name="connsiteX12" fmla="*/ 1129220 w 1679704"/>
                  <a:gd name="connsiteY12" fmla="*/ 118167 h 1502237"/>
                  <a:gd name="connsiteX13" fmla="*/ 1183540 w 1679704"/>
                  <a:gd name="connsiteY13" fmla="*/ 45739 h 1502237"/>
                  <a:gd name="connsiteX14" fmla="*/ 893429 w 1679704"/>
                  <a:gd name="connsiteY14" fmla="*/ 26029 h 1502237"/>
                  <a:gd name="connsiteX15" fmla="*/ 649386 w 1679704"/>
                  <a:gd name="connsiteY15" fmla="*/ 81953 h 1502237"/>
                  <a:gd name="connsiteX16" fmla="*/ 691801 w 1679704"/>
                  <a:gd name="connsiteY16" fmla="*/ 0 h 1502237"/>
                  <a:gd name="connsiteX17" fmla="*/ 460041 w 1679704"/>
                  <a:gd name="connsiteY17" fmla="*/ 90323 h 1502237"/>
                  <a:gd name="connsiteX18" fmla="*/ 364791 w 1679704"/>
                  <a:gd name="connsiteY18" fmla="*/ 171285 h 1502237"/>
                  <a:gd name="connsiteX19" fmla="*/ 295358 w 1679704"/>
                  <a:gd name="connsiteY19" fmla="*/ 287801 h 1502237"/>
                  <a:gd name="connsiteX20" fmla="*/ 228659 w 1679704"/>
                  <a:gd name="connsiteY20" fmla="*/ 234919 h 1502237"/>
                  <a:gd name="connsiteX21" fmla="*/ 186198 w 1679704"/>
                  <a:gd name="connsiteY21" fmla="*/ 418935 h 1502237"/>
                  <a:gd name="connsiteX22" fmla="*/ 177191 w 1679704"/>
                  <a:gd name="connsiteY22" fmla="*/ 605639 h 1502237"/>
                  <a:gd name="connsiteX23" fmla="*/ 121432 w 1679704"/>
                  <a:gd name="connsiteY23" fmla="*/ 573221 h 1502237"/>
                  <a:gd name="connsiteX24" fmla="*/ 35268 w 1679704"/>
                  <a:gd name="connsiteY24" fmla="*/ 991578 h 1502237"/>
                  <a:gd name="connsiteX25" fmla="*/ 24434 w 1679704"/>
                  <a:gd name="connsiteY25" fmla="*/ 1502237 h 1502237"/>
                  <a:gd name="connsiteX26" fmla="*/ 109285 w 1679704"/>
                  <a:gd name="connsiteY26" fmla="*/ 1115105 h 1502237"/>
                  <a:gd name="connsiteX27" fmla="*/ 332515 w 1679704"/>
                  <a:gd name="connsiteY27" fmla="*/ 543680 h 1502237"/>
                  <a:gd name="connsiteX0" fmla="*/ 332515 w 1705047"/>
                  <a:gd name="connsiteY0" fmla="*/ 543680 h 1502237"/>
                  <a:gd name="connsiteX1" fmla="*/ 892157 w 1705047"/>
                  <a:gd name="connsiteY1" fmla="*/ 328878 h 1502237"/>
                  <a:gd name="connsiteX2" fmla="*/ 1346503 w 1705047"/>
                  <a:gd name="connsiteY2" fmla="*/ 462199 h 1502237"/>
                  <a:gd name="connsiteX3" fmla="*/ 1633043 w 1705047"/>
                  <a:gd name="connsiteY3" fmla="*/ 1341030 h 1502237"/>
                  <a:gd name="connsiteX4" fmla="*/ 1679384 w 1705047"/>
                  <a:gd name="connsiteY4" fmla="*/ 1282017 h 1502237"/>
                  <a:gd name="connsiteX5" fmla="*/ 1616241 w 1705047"/>
                  <a:gd name="connsiteY5" fmla="*/ 909139 h 1502237"/>
                  <a:gd name="connsiteX6" fmla="*/ 1536626 w 1705047"/>
                  <a:gd name="connsiteY6" fmla="*/ 625161 h 1502237"/>
                  <a:gd name="connsiteX7" fmla="*/ 1600000 w 1705047"/>
                  <a:gd name="connsiteY7" fmla="*/ 625161 h 1502237"/>
                  <a:gd name="connsiteX8" fmla="*/ 1560179 w 1705047"/>
                  <a:gd name="connsiteY8" fmla="*/ 476085 h 1502237"/>
                  <a:gd name="connsiteX9" fmla="*/ 1482305 w 1705047"/>
                  <a:gd name="connsiteY9" fmla="*/ 353557 h 1502237"/>
                  <a:gd name="connsiteX10" fmla="*/ 1545679 w 1705047"/>
                  <a:gd name="connsiteY10" fmla="*/ 326397 h 1502237"/>
                  <a:gd name="connsiteX11" fmla="*/ 1374441 w 1705047"/>
                  <a:gd name="connsiteY11" fmla="*/ 171285 h 1502237"/>
                  <a:gd name="connsiteX12" fmla="*/ 1129220 w 1705047"/>
                  <a:gd name="connsiteY12" fmla="*/ 118167 h 1502237"/>
                  <a:gd name="connsiteX13" fmla="*/ 1183540 w 1705047"/>
                  <a:gd name="connsiteY13" fmla="*/ 45739 h 1502237"/>
                  <a:gd name="connsiteX14" fmla="*/ 893429 w 1705047"/>
                  <a:gd name="connsiteY14" fmla="*/ 26029 h 1502237"/>
                  <a:gd name="connsiteX15" fmla="*/ 649386 w 1705047"/>
                  <a:gd name="connsiteY15" fmla="*/ 81953 h 1502237"/>
                  <a:gd name="connsiteX16" fmla="*/ 691801 w 1705047"/>
                  <a:gd name="connsiteY16" fmla="*/ 0 h 1502237"/>
                  <a:gd name="connsiteX17" fmla="*/ 460041 w 1705047"/>
                  <a:gd name="connsiteY17" fmla="*/ 90323 h 1502237"/>
                  <a:gd name="connsiteX18" fmla="*/ 364791 w 1705047"/>
                  <a:gd name="connsiteY18" fmla="*/ 171285 h 1502237"/>
                  <a:gd name="connsiteX19" fmla="*/ 295358 w 1705047"/>
                  <a:gd name="connsiteY19" fmla="*/ 287801 h 1502237"/>
                  <a:gd name="connsiteX20" fmla="*/ 228659 w 1705047"/>
                  <a:gd name="connsiteY20" fmla="*/ 234919 h 1502237"/>
                  <a:gd name="connsiteX21" fmla="*/ 186198 w 1705047"/>
                  <a:gd name="connsiteY21" fmla="*/ 418935 h 1502237"/>
                  <a:gd name="connsiteX22" fmla="*/ 177191 w 1705047"/>
                  <a:gd name="connsiteY22" fmla="*/ 605639 h 1502237"/>
                  <a:gd name="connsiteX23" fmla="*/ 121432 w 1705047"/>
                  <a:gd name="connsiteY23" fmla="*/ 573221 h 1502237"/>
                  <a:gd name="connsiteX24" fmla="*/ 35268 w 1705047"/>
                  <a:gd name="connsiteY24" fmla="*/ 991578 h 1502237"/>
                  <a:gd name="connsiteX25" fmla="*/ 24434 w 1705047"/>
                  <a:gd name="connsiteY25" fmla="*/ 1502237 h 1502237"/>
                  <a:gd name="connsiteX26" fmla="*/ 109285 w 1705047"/>
                  <a:gd name="connsiteY26" fmla="*/ 1115105 h 1502237"/>
                  <a:gd name="connsiteX27" fmla="*/ 332515 w 1705047"/>
                  <a:gd name="connsiteY27" fmla="*/ 543680 h 1502237"/>
                  <a:gd name="connsiteX0" fmla="*/ 332515 w 1705047"/>
                  <a:gd name="connsiteY0" fmla="*/ 543680 h 1502237"/>
                  <a:gd name="connsiteX1" fmla="*/ 892157 w 1705047"/>
                  <a:gd name="connsiteY1" fmla="*/ 328878 h 1502237"/>
                  <a:gd name="connsiteX2" fmla="*/ 1346503 w 1705047"/>
                  <a:gd name="connsiteY2" fmla="*/ 462199 h 1502237"/>
                  <a:gd name="connsiteX3" fmla="*/ 1633043 w 1705047"/>
                  <a:gd name="connsiteY3" fmla="*/ 1341030 h 1502237"/>
                  <a:gd name="connsiteX4" fmla="*/ 1679384 w 1705047"/>
                  <a:gd name="connsiteY4" fmla="*/ 1282017 h 1502237"/>
                  <a:gd name="connsiteX5" fmla="*/ 1616241 w 1705047"/>
                  <a:gd name="connsiteY5" fmla="*/ 909139 h 1502237"/>
                  <a:gd name="connsiteX6" fmla="*/ 1536626 w 1705047"/>
                  <a:gd name="connsiteY6" fmla="*/ 625161 h 1502237"/>
                  <a:gd name="connsiteX7" fmla="*/ 1600000 w 1705047"/>
                  <a:gd name="connsiteY7" fmla="*/ 625161 h 1502237"/>
                  <a:gd name="connsiteX8" fmla="*/ 1560179 w 1705047"/>
                  <a:gd name="connsiteY8" fmla="*/ 476085 h 1502237"/>
                  <a:gd name="connsiteX9" fmla="*/ 1482305 w 1705047"/>
                  <a:gd name="connsiteY9" fmla="*/ 353557 h 1502237"/>
                  <a:gd name="connsiteX10" fmla="*/ 1545679 w 1705047"/>
                  <a:gd name="connsiteY10" fmla="*/ 326397 h 1502237"/>
                  <a:gd name="connsiteX11" fmla="*/ 1374441 w 1705047"/>
                  <a:gd name="connsiteY11" fmla="*/ 171285 h 1502237"/>
                  <a:gd name="connsiteX12" fmla="*/ 1129220 w 1705047"/>
                  <a:gd name="connsiteY12" fmla="*/ 118167 h 1502237"/>
                  <a:gd name="connsiteX13" fmla="*/ 1183540 w 1705047"/>
                  <a:gd name="connsiteY13" fmla="*/ 45739 h 1502237"/>
                  <a:gd name="connsiteX14" fmla="*/ 893429 w 1705047"/>
                  <a:gd name="connsiteY14" fmla="*/ 26029 h 1502237"/>
                  <a:gd name="connsiteX15" fmla="*/ 649386 w 1705047"/>
                  <a:gd name="connsiteY15" fmla="*/ 81953 h 1502237"/>
                  <a:gd name="connsiteX16" fmla="*/ 691801 w 1705047"/>
                  <a:gd name="connsiteY16" fmla="*/ 0 h 1502237"/>
                  <a:gd name="connsiteX17" fmla="*/ 460041 w 1705047"/>
                  <a:gd name="connsiteY17" fmla="*/ 90323 h 1502237"/>
                  <a:gd name="connsiteX18" fmla="*/ 364791 w 1705047"/>
                  <a:gd name="connsiteY18" fmla="*/ 171285 h 1502237"/>
                  <a:gd name="connsiteX19" fmla="*/ 295358 w 1705047"/>
                  <a:gd name="connsiteY19" fmla="*/ 287801 h 1502237"/>
                  <a:gd name="connsiteX20" fmla="*/ 228659 w 1705047"/>
                  <a:gd name="connsiteY20" fmla="*/ 234919 h 1502237"/>
                  <a:gd name="connsiteX21" fmla="*/ 186198 w 1705047"/>
                  <a:gd name="connsiteY21" fmla="*/ 418935 h 1502237"/>
                  <a:gd name="connsiteX22" fmla="*/ 177191 w 1705047"/>
                  <a:gd name="connsiteY22" fmla="*/ 605639 h 1502237"/>
                  <a:gd name="connsiteX23" fmla="*/ 121432 w 1705047"/>
                  <a:gd name="connsiteY23" fmla="*/ 573221 h 1502237"/>
                  <a:gd name="connsiteX24" fmla="*/ 35268 w 1705047"/>
                  <a:gd name="connsiteY24" fmla="*/ 991578 h 1502237"/>
                  <a:gd name="connsiteX25" fmla="*/ 24434 w 1705047"/>
                  <a:gd name="connsiteY25" fmla="*/ 1502237 h 1502237"/>
                  <a:gd name="connsiteX26" fmla="*/ 109285 w 1705047"/>
                  <a:gd name="connsiteY26" fmla="*/ 1115105 h 1502237"/>
                  <a:gd name="connsiteX27" fmla="*/ 332515 w 1705047"/>
                  <a:gd name="connsiteY27" fmla="*/ 543680 h 1502237"/>
                  <a:gd name="connsiteX0" fmla="*/ 332515 w 1711889"/>
                  <a:gd name="connsiteY0" fmla="*/ 543680 h 1502237"/>
                  <a:gd name="connsiteX1" fmla="*/ 892157 w 1711889"/>
                  <a:gd name="connsiteY1" fmla="*/ 328878 h 1502237"/>
                  <a:gd name="connsiteX2" fmla="*/ 1346503 w 1711889"/>
                  <a:gd name="connsiteY2" fmla="*/ 462199 h 1502237"/>
                  <a:gd name="connsiteX3" fmla="*/ 1633043 w 1711889"/>
                  <a:gd name="connsiteY3" fmla="*/ 1341030 h 1502237"/>
                  <a:gd name="connsiteX4" fmla="*/ 1700624 w 1711889"/>
                  <a:gd name="connsiteY4" fmla="*/ 1282017 h 1502237"/>
                  <a:gd name="connsiteX5" fmla="*/ 1616241 w 1711889"/>
                  <a:gd name="connsiteY5" fmla="*/ 909139 h 1502237"/>
                  <a:gd name="connsiteX6" fmla="*/ 1536626 w 1711889"/>
                  <a:gd name="connsiteY6" fmla="*/ 625161 h 1502237"/>
                  <a:gd name="connsiteX7" fmla="*/ 1600000 w 1711889"/>
                  <a:gd name="connsiteY7" fmla="*/ 625161 h 1502237"/>
                  <a:gd name="connsiteX8" fmla="*/ 1560179 w 1711889"/>
                  <a:gd name="connsiteY8" fmla="*/ 476085 h 1502237"/>
                  <a:gd name="connsiteX9" fmla="*/ 1482305 w 1711889"/>
                  <a:gd name="connsiteY9" fmla="*/ 353557 h 1502237"/>
                  <a:gd name="connsiteX10" fmla="*/ 1545679 w 1711889"/>
                  <a:gd name="connsiteY10" fmla="*/ 326397 h 1502237"/>
                  <a:gd name="connsiteX11" fmla="*/ 1374441 w 1711889"/>
                  <a:gd name="connsiteY11" fmla="*/ 171285 h 1502237"/>
                  <a:gd name="connsiteX12" fmla="*/ 1129220 w 1711889"/>
                  <a:gd name="connsiteY12" fmla="*/ 118167 h 1502237"/>
                  <a:gd name="connsiteX13" fmla="*/ 1183540 w 1711889"/>
                  <a:gd name="connsiteY13" fmla="*/ 45739 h 1502237"/>
                  <a:gd name="connsiteX14" fmla="*/ 893429 w 1711889"/>
                  <a:gd name="connsiteY14" fmla="*/ 26029 h 1502237"/>
                  <a:gd name="connsiteX15" fmla="*/ 649386 w 1711889"/>
                  <a:gd name="connsiteY15" fmla="*/ 81953 h 1502237"/>
                  <a:gd name="connsiteX16" fmla="*/ 691801 w 1711889"/>
                  <a:gd name="connsiteY16" fmla="*/ 0 h 1502237"/>
                  <a:gd name="connsiteX17" fmla="*/ 460041 w 1711889"/>
                  <a:gd name="connsiteY17" fmla="*/ 90323 h 1502237"/>
                  <a:gd name="connsiteX18" fmla="*/ 364791 w 1711889"/>
                  <a:gd name="connsiteY18" fmla="*/ 171285 h 1502237"/>
                  <a:gd name="connsiteX19" fmla="*/ 295358 w 1711889"/>
                  <a:gd name="connsiteY19" fmla="*/ 287801 h 1502237"/>
                  <a:gd name="connsiteX20" fmla="*/ 228659 w 1711889"/>
                  <a:gd name="connsiteY20" fmla="*/ 234919 h 1502237"/>
                  <a:gd name="connsiteX21" fmla="*/ 186198 w 1711889"/>
                  <a:gd name="connsiteY21" fmla="*/ 418935 h 1502237"/>
                  <a:gd name="connsiteX22" fmla="*/ 177191 w 1711889"/>
                  <a:gd name="connsiteY22" fmla="*/ 605639 h 1502237"/>
                  <a:gd name="connsiteX23" fmla="*/ 121432 w 1711889"/>
                  <a:gd name="connsiteY23" fmla="*/ 573221 h 1502237"/>
                  <a:gd name="connsiteX24" fmla="*/ 35268 w 1711889"/>
                  <a:gd name="connsiteY24" fmla="*/ 991578 h 1502237"/>
                  <a:gd name="connsiteX25" fmla="*/ 24434 w 1711889"/>
                  <a:gd name="connsiteY25" fmla="*/ 1502237 h 1502237"/>
                  <a:gd name="connsiteX26" fmla="*/ 109285 w 1711889"/>
                  <a:gd name="connsiteY26" fmla="*/ 1115105 h 1502237"/>
                  <a:gd name="connsiteX27" fmla="*/ 332515 w 1711889"/>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82305 w 1719763"/>
                  <a:gd name="connsiteY9" fmla="*/ 353557 h 1502237"/>
                  <a:gd name="connsiteX10" fmla="*/ 1545679 w 1719763"/>
                  <a:gd name="connsiteY10" fmla="*/ 326397 h 1502237"/>
                  <a:gd name="connsiteX11" fmla="*/ 1374441 w 1719763"/>
                  <a:gd name="connsiteY11" fmla="*/ 171285 h 1502237"/>
                  <a:gd name="connsiteX12" fmla="*/ 1129220 w 1719763"/>
                  <a:gd name="connsiteY12" fmla="*/ 118167 h 1502237"/>
                  <a:gd name="connsiteX13" fmla="*/ 1183540 w 1719763"/>
                  <a:gd name="connsiteY13" fmla="*/ 45739 h 1502237"/>
                  <a:gd name="connsiteX14" fmla="*/ 893429 w 1719763"/>
                  <a:gd name="connsiteY14" fmla="*/ 26029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64791 w 1719763"/>
                  <a:gd name="connsiteY18" fmla="*/ 171285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82305 w 1719763"/>
                  <a:gd name="connsiteY9" fmla="*/ 353557 h 1502237"/>
                  <a:gd name="connsiteX10" fmla="*/ 1545679 w 1719763"/>
                  <a:gd name="connsiteY10" fmla="*/ 326397 h 1502237"/>
                  <a:gd name="connsiteX11" fmla="*/ 1374441 w 1719763"/>
                  <a:gd name="connsiteY11" fmla="*/ 171285 h 1502237"/>
                  <a:gd name="connsiteX12" fmla="*/ 1129220 w 1719763"/>
                  <a:gd name="connsiteY12" fmla="*/ 118167 h 1502237"/>
                  <a:gd name="connsiteX13" fmla="*/ 1183540 w 1719763"/>
                  <a:gd name="connsiteY13" fmla="*/ 45739 h 1502237"/>
                  <a:gd name="connsiteX14" fmla="*/ 927413 w 1719763"/>
                  <a:gd name="connsiteY14" fmla="*/ 131569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64791 w 1719763"/>
                  <a:gd name="connsiteY18" fmla="*/ 171285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82305 w 1719763"/>
                  <a:gd name="connsiteY9" fmla="*/ 353557 h 1502237"/>
                  <a:gd name="connsiteX10" fmla="*/ 1545679 w 1719763"/>
                  <a:gd name="connsiteY10" fmla="*/ 326397 h 1502237"/>
                  <a:gd name="connsiteX11" fmla="*/ 1374441 w 1719763"/>
                  <a:gd name="connsiteY11" fmla="*/ 171285 h 1502237"/>
                  <a:gd name="connsiteX12" fmla="*/ 1129220 w 1719763"/>
                  <a:gd name="connsiteY12" fmla="*/ 118167 h 1502237"/>
                  <a:gd name="connsiteX13" fmla="*/ 1183540 w 1719763"/>
                  <a:gd name="connsiteY13" fmla="*/ 45739 h 1502237"/>
                  <a:gd name="connsiteX14" fmla="*/ 940157 w 1719763"/>
                  <a:gd name="connsiteY14" fmla="*/ 52415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64791 w 1719763"/>
                  <a:gd name="connsiteY18" fmla="*/ 171285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82305 w 1719763"/>
                  <a:gd name="connsiteY9" fmla="*/ 353557 h 1502237"/>
                  <a:gd name="connsiteX10" fmla="*/ 1545679 w 1719763"/>
                  <a:gd name="connsiteY10" fmla="*/ 326397 h 1502237"/>
                  <a:gd name="connsiteX11" fmla="*/ 1374441 w 1719763"/>
                  <a:gd name="connsiteY11" fmla="*/ 171285 h 1502237"/>
                  <a:gd name="connsiteX12" fmla="*/ 1129220 w 1719763"/>
                  <a:gd name="connsiteY12" fmla="*/ 118167 h 1502237"/>
                  <a:gd name="connsiteX13" fmla="*/ 1183540 w 1719763"/>
                  <a:gd name="connsiteY13" fmla="*/ 45739 h 1502237"/>
                  <a:gd name="connsiteX14" fmla="*/ 910421 w 1719763"/>
                  <a:gd name="connsiteY14" fmla="*/ 32626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64791 w 1719763"/>
                  <a:gd name="connsiteY18" fmla="*/ 171285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55285 w 1719763"/>
                  <a:gd name="connsiteY9" fmla="*/ 402505 h 1502237"/>
                  <a:gd name="connsiteX10" fmla="*/ 1545679 w 1719763"/>
                  <a:gd name="connsiteY10" fmla="*/ 326397 h 1502237"/>
                  <a:gd name="connsiteX11" fmla="*/ 1374441 w 1719763"/>
                  <a:gd name="connsiteY11" fmla="*/ 171285 h 1502237"/>
                  <a:gd name="connsiteX12" fmla="*/ 1129220 w 1719763"/>
                  <a:gd name="connsiteY12" fmla="*/ 118167 h 1502237"/>
                  <a:gd name="connsiteX13" fmla="*/ 1183540 w 1719763"/>
                  <a:gd name="connsiteY13" fmla="*/ 45739 h 1502237"/>
                  <a:gd name="connsiteX14" fmla="*/ 910421 w 1719763"/>
                  <a:gd name="connsiteY14" fmla="*/ 32626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64791 w 1719763"/>
                  <a:gd name="connsiteY18" fmla="*/ 171285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55285 w 1719763"/>
                  <a:gd name="connsiteY9" fmla="*/ 402505 h 1502237"/>
                  <a:gd name="connsiteX10" fmla="*/ 1514157 w 1719763"/>
                  <a:gd name="connsiteY10" fmla="*/ 389330 h 1502237"/>
                  <a:gd name="connsiteX11" fmla="*/ 1374441 w 1719763"/>
                  <a:gd name="connsiteY11" fmla="*/ 171285 h 1502237"/>
                  <a:gd name="connsiteX12" fmla="*/ 1129220 w 1719763"/>
                  <a:gd name="connsiteY12" fmla="*/ 118167 h 1502237"/>
                  <a:gd name="connsiteX13" fmla="*/ 1183540 w 1719763"/>
                  <a:gd name="connsiteY13" fmla="*/ 45739 h 1502237"/>
                  <a:gd name="connsiteX14" fmla="*/ 910421 w 1719763"/>
                  <a:gd name="connsiteY14" fmla="*/ 32626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64791 w 1719763"/>
                  <a:gd name="connsiteY18" fmla="*/ 171285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55285 w 1719763"/>
                  <a:gd name="connsiteY9" fmla="*/ 402505 h 1502237"/>
                  <a:gd name="connsiteX10" fmla="*/ 1514157 w 1719763"/>
                  <a:gd name="connsiteY10" fmla="*/ 389330 h 1502237"/>
                  <a:gd name="connsiteX11" fmla="*/ 1320403 w 1719763"/>
                  <a:gd name="connsiteY11" fmla="*/ 206249 h 1502237"/>
                  <a:gd name="connsiteX12" fmla="*/ 1129220 w 1719763"/>
                  <a:gd name="connsiteY12" fmla="*/ 118167 h 1502237"/>
                  <a:gd name="connsiteX13" fmla="*/ 1183540 w 1719763"/>
                  <a:gd name="connsiteY13" fmla="*/ 45739 h 1502237"/>
                  <a:gd name="connsiteX14" fmla="*/ 910421 w 1719763"/>
                  <a:gd name="connsiteY14" fmla="*/ 32626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64791 w 1719763"/>
                  <a:gd name="connsiteY18" fmla="*/ 171285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55285 w 1719763"/>
                  <a:gd name="connsiteY9" fmla="*/ 402505 h 1502237"/>
                  <a:gd name="connsiteX10" fmla="*/ 1514157 w 1719763"/>
                  <a:gd name="connsiteY10" fmla="*/ 389330 h 1502237"/>
                  <a:gd name="connsiteX11" fmla="*/ 1320403 w 1719763"/>
                  <a:gd name="connsiteY11" fmla="*/ 206249 h 1502237"/>
                  <a:gd name="connsiteX12" fmla="*/ 1129220 w 1719763"/>
                  <a:gd name="connsiteY12" fmla="*/ 118167 h 1502237"/>
                  <a:gd name="connsiteX13" fmla="*/ 1183540 w 1719763"/>
                  <a:gd name="connsiteY13" fmla="*/ 45739 h 1502237"/>
                  <a:gd name="connsiteX14" fmla="*/ 914925 w 1719763"/>
                  <a:gd name="connsiteY14" fmla="*/ 46611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64791 w 1719763"/>
                  <a:gd name="connsiteY18" fmla="*/ 171285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55285 w 1719763"/>
                  <a:gd name="connsiteY9" fmla="*/ 402505 h 1502237"/>
                  <a:gd name="connsiteX10" fmla="*/ 1514157 w 1719763"/>
                  <a:gd name="connsiteY10" fmla="*/ 389330 h 1502237"/>
                  <a:gd name="connsiteX11" fmla="*/ 1320403 w 1719763"/>
                  <a:gd name="connsiteY11" fmla="*/ 206249 h 1502237"/>
                  <a:gd name="connsiteX12" fmla="*/ 1129220 w 1719763"/>
                  <a:gd name="connsiteY12" fmla="*/ 118167 h 1502237"/>
                  <a:gd name="connsiteX13" fmla="*/ 1174533 w 1719763"/>
                  <a:gd name="connsiteY13" fmla="*/ 94687 h 1502237"/>
                  <a:gd name="connsiteX14" fmla="*/ 914925 w 1719763"/>
                  <a:gd name="connsiteY14" fmla="*/ 46611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64791 w 1719763"/>
                  <a:gd name="connsiteY18" fmla="*/ 171285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55285 w 1719763"/>
                  <a:gd name="connsiteY9" fmla="*/ 402505 h 1502237"/>
                  <a:gd name="connsiteX10" fmla="*/ 1514157 w 1719763"/>
                  <a:gd name="connsiteY10" fmla="*/ 389330 h 1502237"/>
                  <a:gd name="connsiteX11" fmla="*/ 1320403 w 1719763"/>
                  <a:gd name="connsiteY11" fmla="*/ 206249 h 1502237"/>
                  <a:gd name="connsiteX12" fmla="*/ 1129220 w 1719763"/>
                  <a:gd name="connsiteY12" fmla="*/ 118167 h 1502237"/>
                  <a:gd name="connsiteX13" fmla="*/ 1174533 w 1719763"/>
                  <a:gd name="connsiteY13" fmla="*/ 94687 h 1502237"/>
                  <a:gd name="connsiteX14" fmla="*/ 914925 w 1719763"/>
                  <a:gd name="connsiteY14" fmla="*/ 46611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64791 w 1719763"/>
                  <a:gd name="connsiteY18" fmla="*/ 171285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55285 w 1719763"/>
                  <a:gd name="connsiteY9" fmla="*/ 402505 h 1502237"/>
                  <a:gd name="connsiteX10" fmla="*/ 1514157 w 1719763"/>
                  <a:gd name="connsiteY10" fmla="*/ 389330 h 1502237"/>
                  <a:gd name="connsiteX11" fmla="*/ 1320403 w 1719763"/>
                  <a:gd name="connsiteY11" fmla="*/ 206249 h 1502237"/>
                  <a:gd name="connsiteX12" fmla="*/ 1129220 w 1719763"/>
                  <a:gd name="connsiteY12" fmla="*/ 118167 h 1502237"/>
                  <a:gd name="connsiteX13" fmla="*/ 1174533 w 1719763"/>
                  <a:gd name="connsiteY13" fmla="*/ 94687 h 1502237"/>
                  <a:gd name="connsiteX14" fmla="*/ 914925 w 1719763"/>
                  <a:gd name="connsiteY14" fmla="*/ 46611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64791 w 1719763"/>
                  <a:gd name="connsiteY18" fmla="*/ 171285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55285 w 1719763"/>
                  <a:gd name="connsiteY9" fmla="*/ 402505 h 1502237"/>
                  <a:gd name="connsiteX10" fmla="*/ 1514157 w 1719763"/>
                  <a:gd name="connsiteY10" fmla="*/ 389330 h 1502237"/>
                  <a:gd name="connsiteX11" fmla="*/ 1320403 w 1719763"/>
                  <a:gd name="connsiteY11" fmla="*/ 206249 h 1502237"/>
                  <a:gd name="connsiteX12" fmla="*/ 1129220 w 1719763"/>
                  <a:gd name="connsiteY12" fmla="*/ 118167 h 1502237"/>
                  <a:gd name="connsiteX13" fmla="*/ 1174533 w 1719763"/>
                  <a:gd name="connsiteY13" fmla="*/ 94687 h 1502237"/>
                  <a:gd name="connsiteX14" fmla="*/ 914925 w 1719763"/>
                  <a:gd name="connsiteY14" fmla="*/ 46611 h 1502237"/>
                  <a:gd name="connsiteX15" fmla="*/ 649386 w 1719763"/>
                  <a:gd name="connsiteY15" fmla="*/ 81953 h 1502237"/>
                  <a:gd name="connsiteX16" fmla="*/ 691801 w 1719763"/>
                  <a:gd name="connsiteY16" fmla="*/ 0 h 1502237"/>
                  <a:gd name="connsiteX17" fmla="*/ 460041 w 1719763"/>
                  <a:gd name="connsiteY17" fmla="*/ 90323 h 1502237"/>
                  <a:gd name="connsiteX18" fmla="*/ 382804 w 1719763"/>
                  <a:gd name="connsiteY18" fmla="*/ 213241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55285 w 1719763"/>
                  <a:gd name="connsiteY9" fmla="*/ 402505 h 1502237"/>
                  <a:gd name="connsiteX10" fmla="*/ 1514157 w 1719763"/>
                  <a:gd name="connsiteY10" fmla="*/ 389330 h 1502237"/>
                  <a:gd name="connsiteX11" fmla="*/ 1320403 w 1719763"/>
                  <a:gd name="connsiteY11" fmla="*/ 206249 h 1502237"/>
                  <a:gd name="connsiteX12" fmla="*/ 1129220 w 1719763"/>
                  <a:gd name="connsiteY12" fmla="*/ 118167 h 1502237"/>
                  <a:gd name="connsiteX13" fmla="*/ 1174533 w 1719763"/>
                  <a:gd name="connsiteY13" fmla="*/ 94687 h 1502237"/>
                  <a:gd name="connsiteX14" fmla="*/ 914925 w 1719763"/>
                  <a:gd name="connsiteY14" fmla="*/ 46611 h 1502237"/>
                  <a:gd name="connsiteX15" fmla="*/ 649386 w 1719763"/>
                  <a:gd name="connsiteY15" fmla="*/ 81953 h 1502237"/>
                  <a:gd name="connsiteX16" fmla="*/ 691801 w 1719763"/>
                  <a:gd name="connsiteY16" fmla="*/ 0 h 1502237"/>
                  <a:gd name="connsiteX17" fmla="*/ 487061 w 1719763"/>
                  <a:gd name="connsiteY17" fmla="*/ 118294 h 1502237"/>
                  <a:gd name="connsiteX18" fmla="*/ 382804 w 1719763"/>
                  <a:gd name="connsiteY18" fmla="*/ 213241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43680 h 1502237"/>
                  <a:gd name="connsiteX1" fmla="*/ 892157 w 1719763"/>
                  <a:gd name="connsiteY1" fmla="*/ 328878 h 1502237"/>
                  <a:gd name="connsiteX2" fmla="*/ 1346503 w 1719763"/>
                  <a:gd name="connsiteY2" fmla="*/ 462199 h 1502237"/>
                  <a:gd name="connsiteX3" fmla="*/ 1633043 w 1719763"/>
                  <a:gd name="connsiteY3" fmla="*/ 1341030 h 1502237"/>
                  <a:gd name="connsiteX4" fmla="*/ 1700624 w 1719763"/>
                  <a:gd name="connsiteY4" fmla="*/ 1282017 h 1502237"/>
                  <a:gd name="connsiteX5" fmla="*/ 1616241 w 1719763"/>
                  <a:gd name="connsiteY5" fmla="*/ 909139 h 1502237"/>
                  <a:gd name="connsiteX6" fmla="*/ 1536626 w 1719763"/>
                  <a:gd name="connsiteY6" fmla="*/ 625161 h 1502237"/>
                  <a:gd name="connsiteX7" fmla="*/ 1600000 w 1719763"/>
                  <a:gd name="connsiteY7" fmla="*/ 625161 h 1502237"/>
                  <a:gd name="connsiteX8" fmla="*/ 1560179 w 1719763"/>
                  <a:gd name="connsiteY8" fmla="*/ 476085 h 1502237"/>
                  <a:gd name="connsiteX9" fmla="*/ 1455285 w 1719763"/>
                  <a:gd name="connsiteY9" fmla="*/ 402505 h 1502237"/>
                  <a:gd name="connsiteX10" fmla="*/ 1514157 w 1719763"/>
                  <a:gd name="connsiteY10" fmla="*/ 389330 h 1502237"/>
                  <a:gd name="connsiteX11" fmla="*/ 1320403 w 1719763"/>
                  <a:gd name="connsiteY11" fmla="*/ 206249 h 1502237"/>
                  <a:gd name="connsiteX12" fmla="*/ 1129220 w 1719763"/>
                  <a:gd name="connsiteY12" fmla="*/ 118167 h 1502237"/>
                  <a:gd name="connsiteX13" fmla="*/ 1174533 w 1719763"/>
                  <a:gd name="connsiteY13" fmla="*/ 94687 h 1502237"/>
                  <a:gd name="connsiteX14" fmla="*/ 914925 w 1719763"/>
                  <a:gd name="connsiteY14" fmla="*/ 46611 h 1502237"/>
                  <a:gd name="connsiteX15" fmla="*/ 649386 w 1719763"/>
                  <a:gd name="connsiteY15" fmla="*/ 81953 h 1502237"/>
                  <a:gd name="connsiteX16" fmla="*/ 691801 w 1719763"/>
                  <a:gd name="connsiteY16" fmla="*/ 0 h 1502237"/>
                  <a:gd name="connsiteX17" fmla="*/ 487061 w 1719763"/>
                  <a:gd name="connsiteY17" fmla="*/ 118294 h 1502237"/>
                  <a:gd name="connsiteX18" fmla="*/ 382804 w 1719763"/>
                  <a:gd name="connsiteY18" fmla="*/ 213241 h 1502237"/>
                  <a:gd name="connsiteX19" fmla="*/ 295358 w 1719763"/>
                  <a:gd name="connsiteY19" fmla="*/ 287801 h 1502237"/>
                  <a:gd name="connsiteX20" fmla="*/ 228659 w 1719763"/>
                  <a:gd name="connsiteY20" fmla="*/ 234919 h 1502237"/>
                  <a:gd name="connsiteX21" fmla="*/ 186198 w 1719763"/>
                  <a:gd name="connsiteY21" fmla="*/ 418935 h 1502237"/>
                  <a:gd name="connsiteX22" fmla="*/ 177191 w 1719763"/>
                  <a:gd name="connsiteY22" fmla="*/ 605639 h 1502237"/>
                  <a:gd name="connsiteX23" fmla="*/ 121432 w 1719763"/>
                  <a:gd name="connsiteY23" fmla="*/ 573221 h 1502237"/>
                  <a:gd name="connsiteX24" fmla="*/ 35268 w 1719763"/>
                  <a:gd name="connsiteY24" fmla="*/ 991578 h 1502237"/>
                  <a:gd name="connsiteX25" fmla="*/ 24434 w 1719763"/>
                  <a:gd name="connsiteY25" fmla="*/ 1502237 h 1502237"/>
                  <a:gd name="connsiteX26" fmla="*/ 109285 w 1719763"/>
                  <a:gd name="connsiteY26" fmla="*/ 1115105 h 1502237"/>
                  <a:gd name="connsiteX27" fmla="*/ 332515 w 1719763"/>
                  <a:gd name="connsiteY27" fmla="*/ 543680 h 1502237"/>
                  <a:gd name="connsiteX0" fmla="*/ 332515 w 1719763"/>
                  <a:gd name="connsiteY0" fmla="*/ 508717 h 1467274"/>
                  <a:gd name="connsiteX1" fmla="*/ 892157 w 1719763"/>
                  <a:gd name="connsiteY1" fmla="*/ 293915 h 1467274"/>
                  <a:gd name="connsiteX2" fmla="*/ 1346503 w 1719763"/>
                  <a:gd name="connsiteY2" fmla="*/ 427236 h 1467274"/>
                  <a:gd name="connsiteX3" fmla="*/ 1633043 w 1719763"/>
                  <a:gd name="connsiteY3" fmla="*/ 1306067 h 1467274"/>
                  <a:gd name="connsiteX4" fmla="*/ 1700624 w 1719763"/>
                  <a:gd name="connsiteY4" fmla="*/ 1247054 h 1467274"/>
                  <a:gd name="connsiteX5" fmla="*/ 1616241 w 1719763"/>
                  <a:gd name="connsiteY5" fmla="*/ 874176 h 1467274"/>
                  <a:gd name="connsiteX6" fmla="*/ 1536626 w 1719763"/>
                  <a:gd name="connsiteY6" fmla="*/ 590198 h 1467274"/>
                  <a:gd name="connsiteX7" fmla="*/ 1600000 w 1719763"/>
                  <a:gd name="connsiteY7" fmla="*/ 590198 h 1467274"/>
                  <a:gd name="connsiteX8" fmla="*/ 1560179 w 1719763"/>
                  <a:gd name="connsiteY8" fmla="*/ 441122 h 1467274"/>
                  <a:gd name="connsiteX9" fmla="*/ 1455285 w 1719763"/>
                  <a:gd name="connsiteY9" fmla="*/ 367542 h 1467274"/>
                  <a:gd name="connsiteX10" fmla="*/ 1514157 w 1719763"/>
                  <a:gd name="connsiteY10" fmla="*/ 354367 h 1467274"/>
                  <a:gd name="connsiteX11" fmla="*/ 1320403 w 1719763"/>
                  <a:gd name="connsiteY11" fmla="*/ 171286 h 1467274"/>
                  <a:gd name="connsiteX12" fmla="*/ 1129220 w 1719763"/>
                  <a:gd name="connsiteY12" fmla="*/ 83204 h 1467274"/>
                  <a:gd name="connsiteX13" fmla="*/ 1174533 w 1719763"/>
                  <a:gd name="connsiteY13" fmla="*/ 59724 h 1467274"/>
                  <a:gd name="connsiteX14" fmla="*/ 914925 w 1719763"/>
                  <a:gd name="connsiteY14" fmla="*/ 11648 h 1467274"/>
                  <a:gd name="connsiteX15" fmla="*/ 649386 w 1719763"/>
                  <a:gd name="connsiteY15" fmla="*/ 46990 h 1467274"/>
                  <a:gd name="connsiteX16" fmla="*/ 714317 w 1719763"/>
                  <a:gd name="connsiteY16" fmla="*/ 0 h 1467274"/>
                  <a:gd name="connsiteX17" fmla="*/ 487061 w 1719763"/>
                  <a:gd name="connsiteY17" fmla="*/ 83331 h 1467274"/>
                  <a:gd name="connsiteX18" fmla="*/ 382804 w 1719763"/>
                  <a:gd name="connsiteY18" fmla="*/ 178278 h 1467274"/>
                  <a:gd name="connsiteX19" fmla="*/ 295358 w 1719763"/>
                  <a:gd name="connsiteY19" fmla="*/ 252838 h 1467274"/>
                  <a:gd name="connsiteX20" fmla="*/ 228659 w 1719763"/>
                  <a:gd name="connsiteY20" fmla="*/ 199956 h 1467274"/>
                  <a:gd name="connsiteX21" fmla="*/ 186198 w 1719763"/>
                  <a:gd name="connsiteY21" fmla="*/ 383972 h 1467274"/>
                  <a:gd name="connsiteX22" fmla="*/ 177191 w 1719763"/>
                  <a:gd name="connsiteY22" fmla="*/ 570676 h 1467274"/>
                  <a:gd name="connsiteX23" fmla="*/ 121432 w 1719763"/>
                  <a:gd name="connsiteY23" fmla="*/ 538258 h 1467274"/>
                  <a:gd name="connsiteX24" fmla="*/ 35268 w 1719763"/>
                  <a:gd name="connsiteY24" fmla="*/ 956615 h 1467274"/>
                  <a:gd name="connsiteX25" fmla="*/ 24434 w 1719763"/>
                  <a:gd name="connsiteY25" fmla="*/ 1467274 h 1467274"/>
                  <a:gd name="connsiteX26" fmla="*/ 109285 w 1719763"/>
                  <a:gd name="connsiteY26" fmla="*/ 1080142 h 1467274"/>
                  <a:gd name="connsiteX27" fmla="*/ 332515 w 1719763"/>
                  <a:gd name="connsiteY27" fmla="*/ 508717 h 1467274"/>
                  <a:gd name="connsiteX0" fmla="*/ 332515 w 1719763"/>
                  <a:gd name="connsiteY0" fmla="*/ 508717 h 1467274"/>
                  <a:gd name="connsiteX1" fmla="*/ 892157 w 1719763"/>
                  <a:gd name="connsiteY1" fmla="*/ 293915 h 1467274"/>
                  <a:gd name="connsiteX2" fmla="*/ 1346503 w 1719763"/>
                  <a:gd name="connsiteY2" fmla="*/ 427236 h 1467274"/>
                  <a:gd name="connsiteX3" fmla="*/ 1633043 w 1719763"/>
                  <a:gd name="connsiteY3" fmla="*/ 1306067 h 1467274"/>
                  <a:gd name="connsiteX4" fmla="*/ 1700624 w 1719763"/>
                  <a:gd name="connsiteY4" fmla="*/ 1247054 h 1467274"/>
                  <a:gd name="connsiteX5" fmla="*/ 1616241 w 1719763"/>
                  <a:gd name="connsiteY5" fmla="*/ 874176 h 1467274"/>
                  <a:gd name="connsiteX6" fmla="*/ 1536626 w 1719763"/>
                  <a:gd name="connsiteY6" fmla="*/ 590198 h 1467274"/>
                  <a:gd name="connsiteX7" fmla="*/ 1600000 w 1719763"/>
                  <a:gd name="connsiteY7" fmla="*/ 590198 h 1467274"/>
                  <a:gd name="connsiteX8" fmla="*/ 1560179 w 1719763"/>
                  <a:gd name="connsiteY8" fmla="*/ 441122 h 1467274"/>
                  <a:gd name="connsiteX9" fmla="*/ 1455285 w 1719763"/>
                  <a:gd name="connsiteY9" fmla="*/ 367542 h 1467274"/>
                  <a:gd name="connsiteX10" fmla="*/ 1514157 w 1719763"/>
                  <a:gd name="connsiteY10" fmla="*/ 354367 h 1467274"/>
                  <a:gd name="connsiteX11" fmla="*/ 1320403 w 1719763"/>
                  <a:gd name="connsiteY11" fmla="*/ 171286 h 1467274"/>
                  <a:gd name="connsiteX12" fmla="*/ 1129220 w 1719763"/>
                  <a:gd name="connsiteY12" fmla="*/ 83204 h 1467274"/>
                  <a:gd name="connsiteX13" fmla="*/ 1174533 w 1719763"/>
                  <a:gd name="connsiteY13" fmla="*/ 59724 h 1467274"/>
                  <a:gd name="connsiteX14" fmla="*/ 914925 w 1719763"/>
                  <a:gd name="connsiteY14" fmla="*/ 11648 h 1467274"/>
                  <a:gd name="connsiteX15" fmla="*/ 649386 w 1719763"/>
                  <a:gd name="connsiteY15" fmla="*/ 46990 h 1467274"/>
                  <a:gd name="connsiteX16" fmla="*/ 714317 w 1719763"/>
                  <a:gd name="connsiteY16" fmla="*/ 0 h 1467274"/>
                  <a:gd name="connsiteX17" fmla="*/ 487061 w 1719763"/>
                  <a:gd name="connsiteY17" fmla="*/ 83331 h 1467274"/>
                  <a:gd name="connsiteX18" fmla="*/ 382804 w 1719763"/>
                  <a:gd name="connsiteY18" fmla="*/ 178278 h 1467274"/>
                  <a:gd name="connsiteX19" fmla="*/ 295358 w 1719763"/>
                  <a:gd name="connsiteY19" fmla="*/ 252838 h 1467274"/>
                  <a:gd name="connsiteX20" fmla="*/ 260182 w 1719763"/>
                  <a:gd name="connsiteY20" fmla="*/ 220934 h 1467274"/>
                  <a:gd name="connsiteX21" fmla="*/ 186198 w 1719763"/>
                  <a:gd name="connsiteY21" fmla="*/ 383972 h 1467274"/>
                  <a:gd name="connsiteX22" fmla="*/ 177191 w 1719763"/>
                  <a:gd name="connsiteY22" fmla="*/ 570676 h 1467274"/>
                  <a:gd name="connsiteX23" fmla="*/ 121432 w 1719763"/>
                  <a:gd name="connsiteY23" fmla="*/ 538258 h 1467274"/>
                  <a:gd name="connsiteX24" fmla="*/ 35268 w 1719763"/>
                  <a:gd name="connsiteY24" fmla="*/ 956615 h 1467274"/>
                  <a:gd name="connsiteX25" fmla="*/ 24434 w 1719763"/>
                  <a:gd name="connsiteY25" fmla="*/ 1467274 h 1467274"/>
                  <a:gd name="connsiteX26" fmla="*/ 109285 w 1719763"/>
                  <a:gd name="connsiteY26" fmla="*/ 1080142 h 1467274"/>
                  <a:gd name="connsiteX27" fmla="*/ 332515 w 1719763"/>
                  <a:gd name="connsiteY27" fmla="*/ 508717 h 1467274"/>
                  <a:gd name="connsiteX0" fmla="*/ 332515 w 1719763"/>
                  <a:gd name="connsiteY0" fmla="*/ 508717 h 1467274"/>
                  <a:gd name="connsiteX1" fmla="*/ 892157 w 1719763"/>
                  <a:gd name="connsiteY1" fmla="*/ 293915 h 1467274"/>
                  <a:gd name="connsiteX2" fmla="*/ 1346503 w 1719763"/>
                  <a:gd name="connsiteY2" fmla="*/ 427236 h 1467274"/>
                  <a:gd name="connsiteX3" fmla="*/ 1633043 w 1719763"/>
                  <a:gd name="connsiteY3" fmla="*/ 1306067 h 1467274"/>
                  <a:gd name="connsiteX4" fmla="*/ 1700624 w 1719763"/>
                  <a:gd name="connsiteY4" fmla="*/ 1247054 h 1467274"/>
                  <a:gd name="connsiteX5" fmla="*/ 1616241 w 1719763"/>
                  <a:gd name="connsiteY5" fmla="*/ 874176 h 1467274"/>
                  <a:gd name="connsiteX6" fmla="*/ 1536626 w 1719763"/>
                  <a:gd name="connsiteY6" fmla="*/ 590198 h 1467274"/>
                  <a:gd name="connsiteX7" fmla="*/ 1600000 w 1719763"/>
                  <a:gd name="connsiteY7" fmla="*/ 590198 h 1467274"/>
                  <a:gd name="connsiteX8" fmla="*/ 1560179 w 1719763"/>
                  <a:gd name="connsiteY8" fmla="*/ 441122 h 1467274"/>
                  <a:gd name="connsiteX9" fmla="*/ 1455285 w 1719763"/>
                  <a:gd name="connsiteY9" fmla="*/ 367542 h 1467274"/>
                  <a:gd name="connsiteX10" fmla="*/ 1514157 w 1719763"/>
                  <a:gd name="connsiteY10" fmla="*/ 354367 h 1467274"/>
                  <a:gd name="connsiteX11" fmla="*/ 1320403 w 1719763"/>
                  <a:gd name="connsiteY11" fmla="*/ 171286 h 1467274"/>
                  <a:gd name="connsiteX12" fmla="*/ 1129220 w 1719763"/>
                  <a:gd name="connsiteY12" fmla="*/ 83204 h 1467274"/>
                  <a:gd name="connsiteX13" fmla="*/ 1174533 w 1719763"/>
                  <a:gd name="connsiteY13" fmla="*/ 59724 h 1467274"/>
                  <a:gd name="connsiteX14" fmla="*/ 914925 w 1719763"/>
                  <a:gd name="connsiteY14" fmla="*/ 11648 h 1467274"/>
                  <a:gd name="connsiteX15" fmla="*/ 649386 w 1719763"/>
                  <a:gd name="connsiteY15" fmla="*/ 46990 h 1467274"/>
                  <a:gd name="connsiteX16" fmla="*/ 714317 w 1719763"/>
                  <a:gd name="connsiteY16" fmla="*/ 0 h 1467274"/>
                  <a:gd name="connsiteX17" fmla="*/ 487061 w 1719763"/>
                  <a:gd name="connsiteY17" fmla="*/ 83331 h 1467274"/>
                  <a:gd name="connsiteX18" fmla="*/ 382804 w 1719763"/>
                  <a:gd name="connsiteY18" fmla="*/ 178278 h 1467274"/>
                  <a:gd name="connsiteX19" fmla="*/ 295358 w 1719763"/>
                  <a:gd name="connsiteY19" fmla="*/ 252838 h 1467274"/>
                  <a:gd name="connsiteX20" fmla="*/ 260182 w 1719763"/>
                  <a:gd name="connsiteY20" fmla="*/ 220934 h 1467274"/>
                  <a:gd name="connsiteX21" fmla="*/ 186198 w 1719763"/>
                  <a:gd name="connsiteY21" fmla="*/ 383972 h 1467274"/>
                  <a:gd name="connsiteX22" fmla="*/ 177191 w 1719763"/>
                  <a:gd name="connsiteY22" fmla="*/ 556691 h 1467274"/>
                  <a:gd name="connsiteX23" fmla="*/ 121432 w 1719763"/>
                  <a:gd name="connsiteY23" fmla="*/ 538258 h 1467274"/>
                  <a:gd name="connsiteX24" fmla="*/ 35268 w 1719763"/>
                  <a:gd name="connsiteY24" fmla="*/ 956615 h 1467274"/>
                  <a:gd name="connsiteX25" fmla="*/ 24434 w 1719763"/>
                  <a:gd name="connsiteY25" fmla="*/ 1467274 h 1467274"/>
                  <a:gd name="connsiteX26" fmla="*/ 109285 w 1719763"/>
                  <a:gd name="connsiteY26" fmla="*/ 1080142 h 1467274"/>
                  <a:gd name="connsiteX27" fmla="*/ 332515 w 1719763"/>
                  <a:gd name="connsiteY27" fmla="*/ 508717 h 1467274"/>
                  <a:gd name="connsiteX0" fmla="*/ 332515 w 1719763"/>
                  <a:gd name="connsiteY0" fmla="*/ 508717 h 1467274"/>
                  <a:gd name="connsiteX1" fmla="*/ 892157 w 1719763"/>
                  <a:gd name="connsiteY1" fmla="*/ 293915 h 1467274"/>
                  <a:gd name="connsiteX2" fmla="*/ 1346503 w 1719763"/>
                  <a:gd name="connsiteY2" fmla="*/ 427236 h 1467274"/>
                  <a:gd name="connsiteX3" fmla="*/ 1633043 w 1719763"/>
                  <a:gd name="connsiteY3" fmla="*/ 1306067 h 1467274"/>
                  <a:gd name="connsiteX4" fmla="*/ 1700624 w 1719763"/>
                  <a:gd name="connsiteY4" fmla="*/ 1247054 h 1467274"/>
                  <a:gd name="connsiteX5" fmla="*/ 1616241 w 1719763"/>
                  <a:gd name="connsiteY5" fmla="*/ 874176 h 1467274"/>
                  <a:gd name="connsiteX6" fmla="*/ 1536626 w 1719763"/>
                  <a:gd name="connsiteY6" fmla="*/ 590198 h 1467274"/>
                  <a:gd name="connsiteX7" fmla="*/ 1600000 w 1719763"/>
                  <a:gd name="connsiteY7" fmla="*/ 590198 h 1467274"/>
                  <a:gd name="connsiteX8" fmla="*/ 1560179 w 1719763"/>
                  <a:gd name="connsiteY8" fmla="*/ 441122 h 1467274"/>
                  <a:gd name="connsiteX9" fmla="*/ 1455285 w 1719763"/>
                  <a:gd name="connsiteY9" fmla="*/ 367542 h 1467274"/>
                  <a:gd name="connsiteX10" fmla="*/ 1514157 w 1719763"/>
                  <a:gd name="connsiteY10" fmla="*/ 354367 h 1467274"/>
                  <a:gd name="connsiteX11" fmla="*/ 1320403 w 1719763"/>
                  <a:gd name="connsiteY11" fmla="*/ 171286 h 1467274"/>
                  <a:gd name="connsiteX12" fmla="*/ 1129220 w 1719763"/>
                  <a:gd name="connsiteY12" fmla="*/ 83204 h 1467274"/>
                  <a:gd name="connsiteX13" fmla="*/ 1174533 w 1719763"/>
                  <a:gd name="connsiteY13" fmla="*/ 59724 h 1467274"/>
                  <a:gd name="connsiteX14" fmla="*/ 914925 w 1719763"/>
                  <a:gd name="connsiteY14" fmla="*/ 11648 h 1467274"/>
                  <a:gd name="connsiteX15" fmla="*/ 649386 w 1719763"/>
                  <a:gd name="connsiteY15" fmla="*/ 46990 h 1467274"/>
                  <a:gd name="connsiteX16" fmla="*/ 714317 w 1719763"/>
                  <a:gd name="connsiteY16" fmla="*/ 0 h 1467274"/>
                  <a:gd name="connsiteX17" fmla="*/ 487061 w 1719763"/>
                  <a:gd name="connsiteY17" fmla="*/ 83331 h 1467274"/>
                  <a:gd name="connsiteX18" fmla="*/ 382804 w 1719763"/>
                  <a:gd name="connsiteY18" fmla="*/ 178278 h 1467274"/>
                  <a:gd name="connsiteX19" fmla="*/ 295358 w 1719763"/>
                  <a:gd name="connsiteY19" fmla="*/ 252838 h 1467274"/>
                  <a:gd name="connsiteX20" fmla="*/ 260182 w 1719763"/>
                  <a:gd name="connsiteY20" fmla="*/ 220934 h 1467274"/>
                  <a:gd name="connsiteX21" fmla="*/ 186198 w 1719763"/>
                  <a:gd name="connsiteY21" fmla="*/ 383972 h 1467274"/>
                  <a:gd name="connsiteX22" fmla="*/ 177191 w 1719763"/>
                  <a:gd name="connsiteY22" fmla="*/ 556691 h 1467274"/>
                  <a:gd name="connsiteX23" fmla="*/ 121432 w 1719763"/>
                  <a:gd name="connsiteY23" fmla="*/ 538258 h 1467274"/>
                  <a:gd name="connsiteX24" fmla="*/ 35268 w 1719763"/>
                  <a:gd name="connsiteY24" fmla="*/ 956615 h 1467274"/>
                  <a:gd name="connsiteX25" fmla="*/ 24434 w 1719763"/>
                  <a:gd name="connsiteY25" fmla="*/ 1467274 h 1467274"/>
                  <a:gd name="connsiteX26" fmla="*/ 109285 w 1719763"/>
                  <a:gd name="connsiteY26" fmla="*/ 1080142 h 1467274"/>
                  <a:gd name="connsiteX27" fmla="*/ 332515 w 1719763"/>
                  <a:gd name="connsiteY27" fmla="*/ 508717 h 1467274"/>
                  <a:gd name="connsiteX0" fmla="*/ 332515 w 1719763"/>
                  <a:gd name="connsiteY0" fmla="*/ 508717 h 1467274"/>
                  <a:gd name="connsiteX1" fmla="*/ 892157 w 1719763"/>
                  <a:gd name="connsiteY1" fmla="*/ 293915 h 1467274"/>
                  <a:gd name="connsiteX2" fmla="*/ 1346503 w 1719763"/>
                  <a:gd name="connsiteY2" fmla="*/ 427236 h 1467274"/>
                  <a:gd name="connsiteX3" fmla="*/ 1633043 w 1719763"/>
                  <a:gd name="connsiteY3" fmla="*/ 1306067 h 1467274"/>
                  <a:gd name="connsiteX4" fmla="*/ 1700624 w 1719763"/>
                  <a:gd name="connsiteY4" fmla="*/ 1247054 h 1467274"/>
                  <a:gd name="connsiteX5" fmla="*/ 1616241 w 1719763"/>
                  <a:gd name="connsiteY5" fmla="*/ 874176 h 1467274"/>
                  <a:gd name="connsiteX6" fmla="*/ 1536626 w 1719763"/>
                  <a:gd name="connsiteY6" fmla="*/ 590198 h 1467274"/>
                  <a:gd name="connsiteX7" fmla="*/ 1600000 w 1719763"/>
                  <a:gd name="connsiteY7" fmla="*/ 590198 h 1467274"/>
                  <a:gd name="connsiteX8" fmla="*/ 1560179 w 1719763"/>
                  <a:gd name="connsiteY8" fmla="*/ 441122 h 1467274"/>
                  <a:gd name="connsiteX9" fmla="*/ 1455285 w 1719763"/>
                  <a:gd name="connsiteY9" fmla="*/ 367542 h 1467274"/>
                  <a:gd name="connsiteX10" fmla="*/ 1514157 w 1719763"/>
                  <a:gd name="connsiteY10" fmla="*/ 354367 h 1467274"/>
                  <a:gd name="connsiteX11" fmla="*/ 1320403 w 1719763"/>
                  <a:gd name="connsiteY11" fmla="*/ 171286 h 1467274"/>
                  <a:gd name="connsiteX12" fmla="*/ 1129220 w 1719763"/>
                  <a:gd name="connsiteY12" fmla="*/ 83204 h 1467274"/>
                  <a:gd name="connsiteX13" fmla="*/ 1174533 w 1719763"/>
                  <a:gd name="connsiteY13" fmla="*/ 59724 h 1467274"/>
                  <a:gd name="connsiteX14" fmla="*/ 914925 w 1719763"/>
                  <a:gd name="connsiteY14" fmla="*/ 11648 h 1467274"/>
                  <a:gd name="connsiteX15" fmla="*/ 649386 w 1719763"/>
                  <a:gd name="connsiteY15" fmla="*/ 46990 h 1467274"/>
                  <a:gd name="connsiteX16" fmla="*/ 714317 w 1719763"/>
                  <a:gd name="connsiteY16" fmla="*/ 0 h 1467274"/>
                  <a:gd name="connsiteX17" fmla="*/ 487061 w 1719763"/>
                  <a:gd name="connsiteY17" fmla="*/ 83331 h 1467274"/>
                  <a:gd name="connsiteX18" fmla="*/ 382804 w 1719763"/>
                  <a:gd name="connsiteY18" fmla="*/ 178278 h 1467274"/>
                  <a:gd name="connsiteX19" fmla="*/ 295358 w 1719763"/>
                  <a:gd name="connsiteY19" fmla="*/ 252838 h 1467274"/>
                  <a:gd name="connsiteX20" fmla="*/ 260182 w 1719763"/>
                  <a:gd name="connsiteY20" fmla="*/ 220934 h 1467274"/>
                  <a:gd name="connsiteX21" fmla="*/ 186198 w 1719763"/>
                  <a:gd name="connsiteY21" fmla="*/ 383972 h 1467274"/>
                  <a:gd name="connsiteX22" fmla="*/ 177191 w 1719763"/>
                  <a:gd name="connsiteY22" fmla="*/ 556691 h 1467274"/>
                  <a:gd name="connsiteX23" fmla="*/ 130438 w 1719763"/>
                  <a:gd name="connsiteY23" fmla="*/ 587205 h 1467274"/>
                  <a:gd name="connsiteX24" fmla="*/ 35268 w 1719763"/>
                  <a:gd name="connsiteY24" fmla="*/ 956615 h 1467274"/>
                  <a:gd name="connsiteX25" fmla="*/ 24434 w 1719763"/>
                  <a:gd name="connsiteY25" fmla="*/ 1467274 h 1467274"/>
                  <a:gd name="connsiteX26" fmla="*/ 109285 w 1719763"/>
                  <a:gd name="connsiteY26" fmla="*/ 1080142 h 1467274"/>
                  <a:gd name="connsiteX27" fmla="*/ 332515 w 1719763"/>
                  <a:gd name="connsiteY27" fmla="*/ 508717 h 14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9763" h="1467274">
                    <a:moveTo>
                      <a:pt x="332515" y="508717"/>
                    </a:moveTo>
                    <a:cubicBezTo>
                      <a:pt x="472418" y="406810"/>
                      <a:pt x="580552" y="235024"/>
                      <a:pt x="892157" y="293915"/>
                    </a:cubicBezTo>
                    <a:cubicBezTo>
                      <a:pt x="1068771" y="259916"/>
                      <a:pt x="1134876" y="373057"/>
                      <a:pt x="1346503" y="427236"/>
                    </a:cubicBezTo>
                    <a:cubicBezTo>
                      <a:pt x="1414467" y="536860"/>
                      <a:pt x="1575886" y="1105134"/>
                      <a:pt x="1633043" y="1306067"/>
                    </a:cubicBezTo>
                    <a:cubicBezTo>
                      <a:pt x="1788437" y="1341708"/>
                      <a:pt x="1684192" y="1189244"/>
                      <a:pt x="1700624" y="1247054"/>
                    </a:cubicBezTo>
                    <a:cubicBezTo>
                      <a:pt x="1706416" y="1154892"/>
                      <a:pt x="1610449" y="966338"/>
                      <a:pt x="1616241" y="874176"/>
                    </a:cubicBezTo>
                    <a:cubicBezTo>
                      <a:pt x="1631409" y="809568"/>
                      <a:pt x="1552414" y="661950"/>
                      <a:pt x="1536626" y="590198"/>
                    </a:cubicBezTo>
                    <a:lnTo>
                      <a:pt x="1600000" y="590198"/>
                    </a:lnTo>
                    <a:cubicBezTo>
                      <a:pt x="1579583" y="542094"/>
                      <a:pt x="1580596" y="489226"/>
                      <a:pt x="1560179" y="441122"/>
                    </a:cubicBezTo>
                    <a:cubicBezTo>
                      <a:pt x="1541365" y="393135"/>
                      <a:pt x="1481243" y="408385"/>
                      <a:pt x="1455285" y="367542"/>
                    </a:cubicBezTo>
                    <a:lnTo>
                      <a:pt x="1514157" y="354367"/>
                    </a:lnTo>
                    <a:cubicBezTo>
                      <a:pt x="1464222" y="286788"/>
                      <a:pt x="1406057" y="200765"/>
                      <a:pt x="1320403" y="171286"/>
                    </a:cubicBezTo>
                    <a:cubicBezTo>
                      <a:pt x="1241044" y="129768"/>
                      <a:pt x="1222866" y="72335"/>
                      <a:pt x="1129220" y="83204"/>
                    </a:cubicBezTo>
                    <a:cubicBezTo>
                      <a:pt x="1147327" y="59061"/>
                      <a:pt x="1210249" y="71650"/>
                      <a:pt x="1174533" y="59724"/>
                    </a:cubicBezTo>
                    <a:cubicBezTo>
                      <a:pt x="1138817" y="47798"/>
                      <a:pt x="1009247" y="-832"/>
                      <a:pt x="914925" y="11648"/>
                    </a:cubicBezTo>
                    <a:cubicBezTo>
                      <a:pt x="821671" y="13620"/>
                      <a:pt x="730734" y="28349"/>
                      <a:pt x="649386" y="46990"/>
                    </a:cubicBezTo>
                    <a:lnTo>
                      <a:pt x="714317" y="0"/>
                    </a:lnTo>
                    <a:cubicBezTo>
                      <a:pt x="634683" y="24551"/>
                      <a:pt x="563276" y="60708"/>
                      <a:pt x="487061" y="83331"/>
                    </a:cubicBezTo>
                    <a:cubicBezTo>
                      <a:pt x="453723" y="115874"/>
                      <a:pt x="408998" y="143353"/>
                      <a:pt x="382804" y="178278"/>
                    </a:cubicBezTo>
                    <a:cubicBezTo>
                      <a:pt x="347754" y="212355"/>
                      <a:pt x="306595" y="204474"/>
                      <a:pt x="295358" y="252838"/>
                    </a:cubicBezTo>
                    <a:lnTo>
                      <a:pt x="260182" y="220934"/>
                    </a:lnTo>
                    <a:cubicBezTo>
                      <a:pt x="246822" y="283067"/>
                      <a:pt x="190033" y="321839"/>
                      <a:pt x="186198" y="383972"/>
                    </a:cubicBezTo>
                    <a:cubicBezTo>
                      <a:pt x="168909" y="446207"/>
                      <a:pt x="165906" y="484931"/>
                      <a:pt x="177191" y="556691"/>
                    </a:cubicBezTo>
                    <a:lnTo>
                      <a:pt x="130438" y="587205"/>
                    </a:lnTo>
                    <a:cubicBezTo>
                      <a:pt x="134564" y="675476"/>
                      <a:pt x="74618" y="821475"/>
                      <a:pt x="35268" y="956615"/>
                    </a:cubicBezTo>
                    <a:cubicBezTo>
                      <a:pt x="61329" y="1053075"/>
                      <a:pt x="-46165" y="1370814"/>
                      <a:pt x="24434" y="1467274"/>
                    </a:cubicBezTo>
                    <a:cubicBezTo>
                      <a:pt x="60955" y="1434707"/>
                      <a:pt x="122771" y="1134140"/>
                      <a:pt x="109285" y="1080142"/>
                    </a:cubicBezTo>
                    <a:cubicBezTo>
                      <a:pt x="101034" y="964169"/>
                      <a:pt x="214560" y="638978"/>
                      <a:pt x="332515" y="508717"/>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6" name="Freeform: Shape 103">
                <a:extLst>
                  <a:ext uri="{FF2B5EF4-FFF2-40B4-BE49-F238E27FC236}">
                    <a16:creationId xmlns:a16="http://schemas.microsoft.com/office/drawing/2014/main" id="{605200AB-9FA0-4ABE-9735-CEE0292E9685}"/>
                  </a:ext>
                </a:extLst>
              </p:cNvPr>
              <p:cNvSpPr/>
              <p:nvPr/>
            </p:nvSpPr>
            <p:spPr>
              <a:xfrm>
                <a:off x="8355867" y="3911688"/>
                <a:ext cx="765036" cy="660510"/>
              </a:xfrm>
              <a:custGeom>
                <a:avLst/>
                <a:gdLst>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995882 w 1466662"/>
                  <a:gd name="connsiteY9" fmla="*/ 108642 h 1167897"/>
                  <a:gd name="connsiteX10" fmla="*/ 1050202 w 1466662"/>
                  <a:gd name="connsiteY10" fmla="*/ 36214 h 1167897"/>
                  <a:gd name="connsiteX11" fmla="*/ 516048 w 1466662"/>
                  <a:gd name="connsiteY11" fmla="*/ 72428 h 1167897"/>
                  <a:gd name="connsiteX12" fmla="*/ 570369 w 1466662"/>
                  <a:gd name="connsiteY12" fmla="*/ 0 h 1167897"/>
                  <a:gd name="connsiteX13" fmla="*/ 181070 w 1466662"/>
                  <a:gd name="connsiteY13" fmla="*/ 280658 h 1167897"/>
                  <a:gd name="connsiteX14" fmla="*/ 135802 w 1466662"/>
                  <a:gd name="connsiteY14" fmla="*/ 244444 h 1167897"/>
                  <a:gd name="connsiteX15" fmla="*/ 72428 w 1466662"/>
                  <a:gd name="connsiteY15" fmla="*/ 624689 h 1167897"/>
                  <a:gd name="connsiteX16" fmla="*/ 0 w 1466662"/>
                  <a:gd name="connsiteY16" fmla="*/ 561315 h 1167897"/>
                  <a:gd name="connsiteX17" fmla="*/ 135802 w 1466662"/>
                  <a:gd name="connsiteY17" fmla="*/ 1167897 h 1167897"/>
                  <a:gd name="connsiteX18" fmla="*/ 181070 w 1466662"/>
                  <a:gd name="connsiteY18" fmla="*/ 1032095 h 1167897"/>
                  <a:gd name="connsiteX19" fmla="*/ 199177 w 1466662"/>
                  <a:gd name="connsiteY19"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995882 w 1466662"/>
                  <a:gd name="connsiteY9" fmla="*/ 108642 h 1167897"/>
                  <a:gd name="connsiteX10" fmla="*/ 1050202 w 1466662"/>
                  <a:gd name="connsiteY10" fmla="*/ 36214 h 1167897"/>
                  <a:gd name="connsiteX11" fmla="*/ 516048 w 1466662"/>
                  <a:gd name="connsiteY11" fmla="*/ 72428 h 1167897"/>
                  <a:gd name="connsiteX12" fmla="*/ 570369 w 1466662"/>
                  <a:gd name="connsiteY12" fmla="*/ 0 h 1167897"/>
                  <a:gd name="connsiteX13" fmla="*/ 336228 w 1466662"/>
                  <a:gd name="connsiteY13" fmla="*/ 80798 h 1167897"/>
                  <a:gd name="connsiteX14" fmla="*/ 181070 w 1466662"/>
                  <a:gd name="connsiteY14" fmla="*/ 280658 h 1167897"/>
                  <a:gd name="connsiteX15" fmla="*/ 135802 w 1466662"/>
                  <a:gd name="connsiteY15" fmla="*/ 244444 h 1167897"/>
                  <a:gd name="connsiteX16" fmla="*/ 72428 w 1466662"/>
                  <a:gd name="connsiteY16" fmla="*/ 624689 h 1167897"/>
                  <a:gd name="connsiteX17" fmla="*/ 0 w 1466662"/>
                  <a:gd name="connsiteY17" fmla="*/ 561315 h 1167897"/>
                  <a:gd name="connsiteX18" fmla="*/ 135802 w 1466662"/>
                  <a:gd name="connsiteY18" fmla="*/ 1167897 h 1167897"/>
                  <a:gd name="connsiteX19" fmla="*/ 181070 w 1466662"/>
                  <a:gd name="connsiteY19" fmla="*/ 1032095 h 1167897"/>
                  <a:gd name="connsiteX20" fmla="*/ 199177 w 1466662"/>
                  <a:gd name="connsiteY20"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995882 w 1466662"/>
                  <a:gd name="connsiteY9" fmla="*/ 108642 h 1167897"/>
                  <a:gd name="connsiteX10" fmla="*/ 1050202 w 1466662"/>
                  <a:gd name="connsiteY10" fmla="*/ 36214 h 1167897"/>
                  <a:gd name="connsiteX11" fmla="*/ 760091 w 1466662"/>
                  <a:gd name="connsiteY11" fmla="*/ 16504 h 1167897"/>
                  <a:gd name="connsiteX12" fmla="*/ 516048 w 1466662"/>
                  <a:gd name="connsiteY12" fmla="*/ 72428 h 1167897"/>
                  <a:gd name="connsiteX13" fmla="*/ 570369 w 1466662"/>
                  <a:gd name="connsiteY13" fmla="*/ 0 h 1167897"/>
                  <a:gd name="connsiteX14" fmla="*/ 336228 w 1466662"/>
                  <a:gd name="connsiteY14" fmla="*/ 80798 h 1167897"/>
                  <a:gd name="connsiteX15" fmla="*/ 181070 w 1466662"/>
                  <a:gd name="connsiteY15" fmla="*/ 280658 h 1167897"/>
                  <a:gd name="connsiteX16" fmla="*/ 135802 w 1466662"/>
                  <a:gd name="connsiteY16" fmla="*/ 244444 h 1167897"/>
                  <a:gd name="connsiteX17" fmla="*/ 72428 w 1466662"/>
                  <a:gd name="connsiteY17" fmla="*/ 624689 h 1167897"/>
                  <a:gd name="connsiteX18" fmla="*/ 0 w 1466662"/>
                  <a:gd name="connsiteY18" fmla="*/ 561315 h 1167897"/>
                  <a:gd name="connsiteX19" fmla="*/ 135802 w 1466662"/>
                  <a:gd name="connsiteY19" fmla="*/ 1167897 h 1167897"/>
                  <a:gd name="connsiteX20" fmla="*/ 181070 w 1466662"/>
                  <a:gd name="connsiteY20" fmla="*/ 1032095 h 1167897"/>
                  <a:gd name="connsiteX21" fmla="*/ 199177 w 1466662"/>
                  <a:gd name="connsiteY21"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348967 w 1466662"/>
                  <a:gd name="connsiteY7" fmla="*/ 344032 h 1167897"/>
                  <a:gd name="connsiteX8" fmla="*/ 1412341 w 1466662"/>
                  <a:gd name="connsiteY8" fmla="*/ 316872 h 1167897"/>
                  <a:gd name="connsiteX9" fmla="*/ 1241103 w 1466662"/>
                  <a:gd name="connsiteY9" fmla="*/ 161760 h 1167897"/>
                  <a:gd name="connsiteX10" fmla="*/ 995882 w 1466662"/>
                  <a:gd name="connsiteY10" fmla="*/ 108642 h 1167897"/>
                  <a:gd name="connsiteX11" fmla="*/ 1050202 w 1466662"/>
                  <a:gd name="connsiteY11" fmla="*/ 36214 h 1167897"/>
                  <a:gd name="connsiteX12" fmla="*/ 760091 w 1466662"/>
                  <a:gd name="connsiteY12" fmla="*/ 16504 h 1167897"/>
                  <a:gd name="connsiteX13" fmla="*/ 516048 w 1466662"/>
                  <a:gd name="connsiteY13" fmla="*/ 72428 h 1167897"/>
                  <a:gd name="connsiteX14" fmla="*/ 570369 w 1466662"/>
                  <a:gd name="connsiteY14" fmla="*/ 0 h 1167897"/>
                  <a:gd name="connsiteX15" fmla="*/ 336228 w 1466662"/>
                  <a:gd name="connsiteY15" fmla="*/ 80798 h 1167897"/>
                  <a:gd name="connsiteX16" fmla="*/ 181070 w 1466662"/>
                  <a:gd name="connsiteY16" fmla="*/ 280658 h 1167897"/>
                  <a:gd name="connsiteX17" fmla="*/ 135802 w 1466662"/>
                  <a:gd name="connsiteY17" fmla="*/ 244444 h 1167897"/>
                  <a:gd name="connsiteX18" fmla="*/ 72428 w 1466662"/>
                  <a:gd name="connsiteY18" fmla="*/ 624689 h 1167897"/>
                  <a:gd name="connsiteX19" fmla="*/ 0 w 1466662"/>
                  <a:gd name="connsiteY19" fmla="*/ 561315 h 1167897"/>
                  <a:gd name="connsiteX20" fmla="*/ 135802 w 1466662"/>
                  <a:gd name="connsiteY20" fmla="*/ 1167897 h 1167897"/>
                  <a:gd name="connsiteX21" fmla="*/ 181070 w 1466662"/>
                  <a:gd name="connsiteY21" fmla="*/ 1032095 h 1167897"/>
                  <a:gd name="connsiteX22" fmla="*/ 199177 w 1466662"/>
                  <a:gd name="connsiteY22"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03288 w 1466662"/>
                  <a:gd name="connsiteY5" fmla="*/ 615636 h 1167897"/>
                  <a:gd name="connsiteX6" fmla="*/ 1466662 w 1466662"/>
                  <a:gd name="connsiteY6" fmla="*/ 615636 h 1167897"/>
                  <a:gd name="connsiteX7" fmla="*/ 1426841 w 1466662"/>
                  <a:gd name="connsiteY7" fmla="*/ 466560 h 1167897"/>
                  <a:gd name="connsiteX8" fmla="*/ 1348967 w 1466662"/>
                  <a:gd name="connsiteY8" fmla="*/ 344032 h 1167897"/>
                  <a:gd name="connsiteX9" fmla="*/ 1412341 w 1466662"/>
                  <a:gd name="connsiteY9" fmla="*/ 316872 h 1167897"/>
                  <a:gd name="connsiteX10" fmla="*/ 1241103 w 1466662"/>
                  <a:gd name="connsiteY10" fmla="*/ 161760 h 1167897"/>
                  <a:gd name="connsiteX11" fmla="*/ 995882 w 1466662"/>
                  <a:gd name="connsiteY11" fmla="*/ 108642 h 1167897"/>
                  <a:gd name="connsiteX12" fmla="*/ 1050202 w 1466662"/>
                  <a:gd name="connsiteY12" fmla="*/ 36214 h 1167897"/>
                  <a:gd name="connsiteX13" fmla="*/ 760091 w 1466662"/>
                  <a:gd name="connsiteY13" fmla="*/ 16504 h 1167897"/>
                  <a:gd name="connsiteX14" fmla="*/ 516048 w 1466662"/>
                  <a:gd name="connsiteY14" fmla="*/ 72428 h 1167897"/>
                  <a:gd name="connsiteX15" fmla="*/ 570369 w 1466662"/>
                  <a:gd name="connsiteY15" fmla="*/ 0 h 1167897"/>
                  <a:gd name="connsiteX16" fmla="*/ 336228 w 1466662"/>
                  <a:gd name="connsiteY16" fmla="*/ 80798 h 1167897"/>
                  <a:gd name="connsiteX17" fmla="*/ 181070 w 1466662"/>
                  <a:gd name="connsiteY17" fmla="*/ 280658 h 1167897"/>
                  <a:gd name="connsiteX18" fmla="*/ 135802 w 1466662"/>
                  <a:gd name="connsiteY18" fmla="*/ 244444 h 1167897"/>
                  <a:gd name="connsiteX19" fmla="*/ 72428 w 1466662"/>
                  <a:gd name="connsiteY19" fmla="*/ 624689 h 1167897"/>
                  <a:gd name="connsiteX20" fmla="*/ 0 w 1466662"/>
                  <a:gd name="connsiteY20" fmla="*/ 561315 h 1167897"/>
                  <a:gd name="connsiteX21" fmla="*/ 135802 w 1466662"/>
                  <a:gd name="connsiteY21" fmla="*/ 1167897 h 1167897"/>
                  <a:gd name="connsiteX22" fmla="*/ 181070 w 1466662"/>
                  <a:gd name="connsiteY22" fmla="*/ 1032095 h 1167897"/>
                  <a:gd name="connsiteX23" fmla="*/ 199177 w 1466662"/>
                  <a:gd name="connsiteY23"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181070 w 1466662"/>
                  <a:gd name="connsiteY18" fmla="*/ 280658 h 1167897"/>
                  <a:gd name="connsiteX19" fmla="*/ 135802 w 1466662"/>
                  <a:gd name="connsiteY19" fmla="*/ 244444 h 1167897"/>
                  <a:gd name="connsiteX20" fmla="*/ 72428 w 1466662"/>
                  <a:gd name="connsiteY20" fmla="*/ 624689 h 1167897"/>
                  <a:gd name="connsiteX21" fmla="*/ 0 w 1466662"/>
                  <a:gd name="connsiteY21" fmla="*/ 561315 h 1167897"/>
                  <a:gd name="connsiteX22" fmla="*/ 135802 w 1466662"/>
                  <a:gd name="connsiteY22" fmla="*/ 1167897 h 1167897"/>
                  <a:gd name="connsiteX23" fmla="*/ 181070 w 1466662"/>
                  <a:gd name="connsiteY23" fmla="*/ 1032095 h 1167897"/>
                  <a:gd name="connsiteX24" fmla="*/ 199177 w 1466662"/>
                  <a:gd name="connsiteY24"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231453 w 1466662"/>
                  <a:gd name="connsiteY18" fmla="*/ 161760 h 1167897"/>
                  <a:gd name="connsiteX19" fmla="*/ 181070 w 1466662"/>
                  <a:gd name="connsiteY19" fmla="*/ 280658 h 1167897"/>
                  <a:gd name="connsiteX20" fmla="*/ 135802 w 1466662"/>
                  <a:gd name="connsiteY20" fmla="*/ 244444 h 1167897"/>
                  <a:gd name="connsiteX21" fmla="*/ 72428 w 1466662"/>
                  <a:gd name="connsiteY21" fmla="*/ 624689 h 1167897"/>
                  <a:gd name="connsiteX22" fmla="*/ 0 w 1466662"/>
                  <a:gd name="connsiteY22" fmla="*/ 561315 h 1167897"/>
                  <a:gd name="connsiteX23" fmla="*/ 135802 w 1466662"/>
                  <a:gd name="connsiteY23" fmla="*/ 1167897 h 1167897"/>
                  <a:gd name="connsiteX24" fmla="*/ 181070 w 1466662"/>
                  <a:gd name="connsiteY24" fmla="*/ 1032095 h 1167897"/>
                  <a:gd name="connsiteX25" fmla="*/ 199177 w 1466662"/>
                  <a:gd name="connsiteY25"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231453 w 1466662"/>
                  <a:gd name="connsiteY18" fmla="*/ 161760 h 1167897"/>
                  <a:gd name="connsiteX19" fmla="*/ 181070 w 1466662"/>
                  <a:gd name="connsiteY19" fmla="*/ 280658 h 1167897"/>
                  <a:gd name="connsiteX20" fmla="*/ 95321 w 1466662"/>
                  <a:gd name="connsiteY20" fmla="*/ 225394 h 1167897"/>
                  <a:gd name="connsiteX21" fmla="*/ 72428 w 1466662"/>
                  <a:gd name="connsiteY21" fmla="*/ 624689 h 1167897"/>
                  <a:gd name="connsiteX22" fmla="*/ 0 w 1466662"/>
                  <a:gd name="connsiteY22" fmla="*/ 561315 h 1167897"/>
                  <a:gd name="connsiteX23" fmla="*/ 135802 w 1466662"/>
                  <a:gd name="connsiteY23" fmla="*/ 1167897 h 1167897"/>
                  <a:gd name="connsiteX24" fmla="*/ 181070 w 1466662"/>
                  <a:gd name="connsiteY24" fmla="*/ 1032095 h 1167897"/>
                  <a:gd name="connsiteX25" fmla="*/ 199177 w 1466662"/>
                  <a:gd name="connsiteY25" fmla="*/ 534155 h 1167897"/>
                  <a:gd name="connsiteX0" fmla="*/ 199177 w 1466662"/>
                  <a:gd name="connsiteY0" fmla="*/ 534155 h 1167897"/>
                  <a:gd name="connsiteX1" fmla="*/ 733331 w 1466662"/>
                  <a:gd name="connsiteY1" fmla="*/ 597529 h 1167897"/>
                  <a:gd name="connsiteX2" fmla="*/ 1213165 w 1466662"/>
                  <a:gd name="connsiteY2" fmla="*/ 452674 h 1167897"/>
                  <a:gd name="connsiteX3" fmla="*/ 1321806 w 1466662"/>
                  <a:gd name="connsiteY3" fmla="*/ 950614 h 1167897"/>
                  <a:gd name="connsiteX4" fmla="*/ 1376127 w 1466662"/>
                  <a:gd name="connsiteY4" fmla="*/ 1095470 h 1167897"/>
                  <a:gd name="connsiteX5" fmla="*/ 1414935 w 1466662"/>
                  <a:gd name="connsiteY5" fmla="*/ 823748 h 1167897"/>
                  <a:gd name="connsiteX6" fmla="*/ 1403288 w 1466662"/>
                  <a:gd name="connsiteY6" fmla="*/ 615636 h 1167897"/>
                  <a:gd name="connsiteX7" fmla="*/ 1466662 w 1466662"/>
                  <a:gd name="connsiteY7" fmla="*/ 615636 h 1167897"/>
                  <a:gd name="connsiteX8" fmla="*/ 1426841 w 1466662"/>
                  <a:gd name="connsiteY8" fmla="*/ 466560 h 1167897"/>
                  <a:gd name="connsiteX9" fmla="*/ 1348967 w 1466662"/>
                  <a:gd name="connsiteY9" fmla="*/ 344032 h 1167897"/>
                  <a:gd name="connsiteX10" fmla="*/ 1412341 w 1466662"/>
                  <a:gd name="connsiteY10" fmla="*/ 316872 h 1167897"/>
                  <a:gd name="connsiteX11" fmla="*/ 1241103 w 1466662"/>
                  <a:gd name="connsiteY11" fmla="*/ 161760 h 1167897"/>
                  <a:gd name="connsiteX12" fmla="*/ 995882 w 1466662"/>
                  <a:gd name="connsiteY12" fmla="*/ 108642 h 1167897"/>
                  <a:gd name="connsiteX13" fmla="*/ 1050202 w 1466662"/>
                  <a:gd name="connsiteY13" fmla="*/ 36214 h 1167897"/>
                  <a:gd name="connsiteX14" fmla="*/ 760091 w 1466662"/>
                  <a:gd name="connsiteY14" fmla="*/ 16504 h 1167897"/>
                  <a:gd name="connsiteX15" fmla="*/ 516048 w 1466662"/>
                  <a:gd name="connsiteY15" fmla="*/ 72428 h 1167897"/>
                  <a:gd name="connsiteX16" fmla="*/ 570369 w 1466662"/>
                  <a:gd name="connsiteY16" fmla="*/ 0 h 1167897"/>
                  <a:gd name="connsiteX17" fmla="*/ 336228 w 1466662"/>
                  <a:gd name="connsiteY17" fmla="*/ 80798 h 1167897"/>
                  <a:gd name="connsiteX18" fmla="*/ 231453 w 1466662"/>
                  <a:gd name="connsiteY18" fmla="*/ 161760 h 1167897"/>
                  <a:gd name="connsiteX19" fmla="*/ 181070 w 1466662"/>
                  <a:gd name="connsiteY19" fmla="*/ 280658 h 1167897"/>
                  <a:gd name="connsiteX20" fmla="*/ 95321 w 1466662"/>
                  <a:gd name="connsiteY20" fmla="*/ 225394 h 1167897"/>
                  <a:gd name="connsiteX21" fmla="*/ 52860 w 1466662"/>
                  <a:gd name="connsiteY21" fmla="*/ 409410 h 1167897"/>
                  <a:gd name="connsiteX22" fmla="*/ 72428 w 1466662"/>
                  <a:gd name="connsiteY22" fmla="*/ 624689 h 1167897"/>
                  <a:gd name="connsiteX23" fmla="*/ 0 w 1466662"/>
                  <a:gd name="connsiteY23" fmla="*/ 561315 h 1167897"/>
                  <a:gd name="connsiteX24" fmla="*/ 135802 w 1466662"/>
                  <a:gd name="connsiteY24" fmla="*/ 1167897 h 1167897"/>
                  <a:gd name="connsiteX25" fmla="*/ 181070 w 1466662"/>
                  <a:gd name="connsiteY25" fmla="*/ 1032095 h 1167897"/>
                  <a:gd name="connsiteX26" fmla="*/ 199177 w 1466662"/>
                  <a:gd name="connsiteY26" fmla="*/ 534155 h 1167897"/>
                  <a:gd name="connsiteX0" fmla="*/ 211083 w 1478568"/>
                  <a:gd name="connsiteY0" fmla="*/ 534155 h 1167897"/>
                  <a:gd name="connsiteX1" fmla="*/ 745237 w 1478568"/>
                  <a:gd name="connsiteY1" fmla="*/ 597529 h 1167897"/>
                  <a:gd name="connsiteX2" fmla="*/ 1225071 w 1478568"/>
                  <a:gd name="connsiteY2" fmla="*/ 452674 h 1167897"/>
                  <a:gd name="connsiteX3" fmla="*/ 1333712 w 1478568"/>
                  <a:gd name="connsiteY3" fmla="*/ 950614 h 1167897"/>
                  <a:gd name="connsiteX4" fmla="*/ 1388033 w 1478568"/>
                  <a:gd name="connsiteY4" fmla="*/ 1095470 h 1167897"/>
                  <a:gd name="connsiteX5" fmla="*/ 1426841 w 1478568"/>
                  <a:gd name="connsiteY5" fmla="*/ 823748 h 1167897"/>
                  <a:gd name="connsiteX6" fmla="*/ 1415194 w 1478568"/>
                  <a:gd name="connsiteY6" fmla="*/ 615636 h 1167897"/>
                  <a:gd name="connsiteX7" fmla="*/ 1478568 w 1478568"/>
                  <a:gd name="connsiteY7" fmla="*/ 615636 h 1167897"/>
                  <a:gd name="connsiteX8" fmla="*/ 1438747 w 1478568"/>
                  <a:gd name="connsiteY8" fmla="*/ 466560 h 1167897"/>
                  <a:gd name="connsiteX9" fmla="*/ 1360873 w 1478568"/>
                  <a:gd name="connsiteY9" fmla="*/ 344032 h 1167897"/>
                  <a:gd name="connsiteX10" fmla="*/ 1424247 w 1478568"/>
                  <a:gd name="connsiteY10" fmla="*/ 316872 h 1167897"/>
                  <a:gd name="connsiteX11" fmla="*/ 1253009 w 1478568"/>
                  <a:gd name="connsiteY11" fmla="*/ 161760 h 1167897"/>
                  <a:gd name="connsiteX12" fmla="*/ 1007788 w 1478568"/>
                  <a:gd name="connsiteY12" fmla="*/ 108642 h 1167897"/>
                  <a:gd name="connsiteX13" fmla="*/ 1062108 w 1478568"/>
                  <a:gd name="connsiteY13" fmla="*/ 36214 h 1167897"/>
                  <a:gd name="connsiteX14" fmla="*/ 771997 w 1478568"/>
                  <a:gd name="connsiteY14" fmla="*/ 16504 h 1167897"/>
                  <a:gd name="connsiteX15" fmla="*/ 527954 w 1478568"/>
                  <a:gd name="connsiteY15" fmla="*/ 72428 h 1167897"/>
                  <a:gd name="connsiteX16" fmla="*/ 582275 w 1478568"/>
                  <a:gd name="connsiteY16" fmla="*/ 0 h 1167897"/>
                  <a:gd name="connsiteX17" fmla="*/ 348134 w 1478568"/>
                  <a:gd name="connsiteY17" fmla="*/ 80798 h 1167897"/>
                  <a:gd name="connsiteX18" fmla="*/ 243359 w 1478568"/>
                  <a:gd name="connsiteY18" fmla="*/ 161760 h 1167897"/>
                  <a:gd name="connsiteX19" fmla="*/ 192976 w 1478568"/>
                  <a:gd name="connsiteY19" fmla="*/ 280658 h 1167897"/>
                  <a:gd name="connsiteX20" fmla="*/ 107227 w 1478568"/>
                  <a:gd name="connsiteY20" fmla="*/ 225394 h 1167897"/>
                  <a:gd name="connsiteX21" fmla="*/ 64766 w 1478568"/>
                  <a:gd name="connsiteY21" fmla="*/ 409410 h 1167897"/>
                  <a:gd name="connsiteX22" fmla="*/ 84334 w 1478568"/>
                  <a:gd name="connsiteY22" fmla="*/ 624689 h 1167897"/>
                  <a:gd name="connsiteX23" fmla="*/ 0 w 1478568"/>
                  <a:gd name="connsiteY23" fmla="*/ 563696 h 1167897"/>
                  <a:gd name="connsiteX24" fmla="*/ 147708 w 1478568"/>
                  <a:gd name="connsiteY24" fmla="*/ 1167897 h 1167897"/>
                  <a:gd name="connsiteX25" fmla="*/ 192976 w 1478568"/>
                  <a:gd name="connsiteY25" fmla="*/ 1032095 h 1167897"/>
                  <a:gd name="connsiteX26" fmla="*/ 211083 w 1478568"/>
                  <a:gd name="connsiteY26" fmla="*/ 534155 h 1167897"/>
                  <a:gd name="connsiteX0" fmla="*/ 211083 w 1478568"/>
                  <a:gd name="connsiteY0" fmla="*/ 534155 h 1167897"/>
                  <a:gd name="connsiteX1" fmla="*/ 745237 w 1478568"/>
                  <a:gd name="connsiteY1" fmla="*/ 597529 h 1167897"/>
                  <a:gd name="connsiteX2" fmla="*/ 1225071 w 1478568"/>
                  <a:gd name="connsiteY2" fmla="*/ 452674 h 1167897"/>
                  <a:gd name="connsiteX3" fmla="*/ 1333712 w 1478568"/>
                  <a:gd name="connsiteY3" fmla="*/ 950614 h 1167897"/>
                  <a:gd name="connsiteX4" fmla="*/ 1388033 w 1478568"/>
                  <a:gd name="connsiteY4" fmla="*/ 1095470 h 1167897"/>
                  <a:gd name="connsiteX5" fmla="*/ 1426841 w 1478568"/>
                  <a:gd name="connsiteY5" fmla="*/ 823748 h 1167897"/>
                  <a:gd name="connsiteX6" fmla="*/ 1415194 w 1478568"/>
                  <a:gd name="connsiteY6" fmla="*/ 615636 h 1167897"/>
                  <a:gd name="connsiteX7" fmla="*/ 1478568 w 1478568"/>
                  <a:gd name="connsiteY7" fmla="*/ 615636 h 1167897"/>
                  <a:gd name="connsiteX8" fmla="*/ 1438747 w 1478568"/>
                  <a:gd name="connsiteY8" fmla="*/ 466560 h 1167897"/>
                  <a:gd name="connsiteX9" fmla="*/ 1360873 w 1478568"/>
                  <a:gd name="connsiteY9" fmla="*/ 344032 h 1167897"/>
                  <a:gd name="connsiteX10" fmla="*/ 1424247 w 1478568"/>
                  <a:gd name="connsiteY10" fmla="*/ 316872 h 1167897"/>
                  <a:gd name="connsiteX11" fmla="*/ 1253009 w 1478568"/>
                  <a:gd name="connsiteY11" fmla="*/ 161760 h 1167897"/>
                  <a:gd name="connsiteX12" fmla="*/ 1007788 w 1478568"/>
                  <a:gd name="connsiteY12" fmla="*/ 108642 h 1167897"/>
                  <a:gd name="connsiteX13" fmla="*/ 1062108 w 1478568"/>
                  <a:gd name="connsiteY13" fmla="*/ 36214 h 1167897"/>
                  <a:gd name="connsiteX14" fmla="*/ 771997 w 1478568"/>
                  <a:gd name="connsiteY14" fmla="*/ 16504 h 1167897"/>
                  <a:gd name="connsiteX15" fmla="*/ 527954 w 1478568"/>
                  <a:gd name="connsiteY15" fmla="*/ 72428 h 1167897"/>
                  <a:gd name="connsiteX16" fmla="*/ 582275 w 1478568"/>
                  <a:gd name="connsiteY16" fmla="*/ 0 h 1167897"/>
                  <a:gd name="connsiteX17" fmla="*/ 348134 w 1478568"/>
                  <a:gd name="connsiteY17" fmla="*/ 80798 h 1167897"/>
                  <a:gd name="connsiteX18" fmla="*/ 243359 w 1478568"/>
                  <a:gd name="connsiteY18" fmla="*/ 161760 h 1167897"/>
                  <a:gd name="connsiteX19" fmla="*/ 192976 w 1478568"/>
                  <a:gd name="connsiteY19" fmla="*/ 280658 h 1167897"/>
                  <a:gd name="connsiteX20" fmla="*/ 107227 w 1478568"/>
                  <a:gd name="connsiteY20" fmla="*/ 225394 h 1167897"/>
                  <a:gd name="connsiteX21" fmla="*/ 64766 w 1478568"/>
                  <a:gd name="connsiteY21" fmla="*/ 409410 h 1167897"/>
                  <a:gd name="connsiteX22" fmla="*/ 55759 w 1478568"/>
                  <a:gd name="connsiteY22" fmla="*/ 596114 h 1167897"/>
                  <a:gd name="connsiteX23" fmla="*/ 0 w 1478568"/>
                  <a:gd name="connsiteY23" fmla="*/ 563696 h 1167897"/>
                  <a:gd name="connsiteX24" fmla="*/ 147708 w 1478568"/>
                  <a:gd name="connsiteY24" fmla="*/ 1167897 h 1167897"/>
                  <a:gd name="connsiteX25" fmla="*/ 192976 w 1478568"/>
                  <a:gd name="connsiteY25" fmla="*/ 1032095 h 1167897"/>
                  <a:gd name="connsiteX26" fmla="*/ 211083 w 1478568"/>
                  <a:gd name="connsiteY26" fmla="*/ 534155 h 1167897"/>
                  <a:gd name="connsiteX0" fmla="*/ 211083 w 1478568"/>
                  <a:gd name="connsiteY0" fmla="*/ 534155 h 1167897"/>
                  <a:gd name="connsiteX1" fmla="*/ 745237 w 1478568"/>
                  <a:gd name="connsiteY1" fmla="*/ 597529 h 1167897"/>
                  <a:gd name="connsiteX2" fmla="*/ 1225071 w 1478568"/>
                  <a:gd name="connsiteY2" fmla="*/ 452674 h 1167897"/>
                  <a:gd name="connsiteX3" fmla="*/ 1333712 w 1478568"/>
                  <a:gd name="connsiteY3" fmla="*/ 950614 h 1167897"/>
                  <a:gd name="connsiteX4" fmla="*/ 1388033 w 1478568"/>
                  <a:gd name="connsiteY4" fmla="*/ 1095470 h 1167897"/>
                  <a:gd name="connsiteX5" fmla="*/ 1426841 w 1478568"/>
                  <a:gd name="connsiteY5" fmla="*/ 823748 h 1167897"/>
                  <a:gd name="connsiteX6" fmla="*/ 1415194 w 1478568"/>
                  <a:gd name="connsiteY6" fmla="*/ 615636 h 1167897"/>
                  <a:gd name="connsiteX7" fmla="*/ 1478568 w 1478568"/>
                  <a:gd name="connsiteY7" fmla="*/ 615636 h 1167897"/>
                  <a:gd name="connsiteX8" fmla="*/ 1438747 w 1478568"/>
                  <a:gd name="connsiteY8" fmla="*/ 466560 h 1167897"/>
                  <a:gd name="connsiteX9" fmla="*/ 1360873 w 1478568"/>
                  <a:gd name="connsiteY9" fmla="*/ 344032 h 1167897"/>
                  <a:gd name="connsiteX10" fmla="*/ 1424247 w 1478568"/>
                  <a:gd name="connsiteY10" fmla="*/ 316872 h 1167897"/>
                  <a:gd name="connsiteX11" fmla="*/ 1253009 w 1478568"/>
                  <a:gd name="connsiteY11" fmla="*/ 161760 h 1167897"/>
                  <a:gd name="connsiteX12" fmla="*/ 1007788 w 1478568"/>
                  <a:gd name="connsiteY12" fmla="*/ 108642 h 1167897"/>
                  <a:gd name="connsiteX13" fmla="*/ 1062108 w 1478568"/>
                  <a:gd name="connsiteY13" fmla="*/ 36214 h 1167897"/>
                  <a:gd name="connsiteX14" fmla="*/ 771997 w 1478568"/>
                  <a:gd name="connsiteY14" fmla="*/ 16504 h 1167897"/>
                  <a:gd name="connsiteX15" fmla="*/ 527954 w 1478568"/>
                  <a:gd name="connsiteY15" fmla="*/ 72428 h 1167897"/>
                  <a:gd name="connsiteX16" fmla="*/ 582275 w 1478568"/>
                  <a:gd name="connsiteY16" fmla="*/ 0 h 1167897"/>
                  <a:gd name="connsiteX17" fmla="*/ 348134 w 1478568"/>
                  <a:gd name="connsiteY17" fmla="*/ 80798 h 1167897"/>
                  <a:gd name="connsiteX18" fmla="*/ 243359 w 1478568"/>
                  <a:gd name="connsiteY18" fmla="*/ 161760 h 1167897"/>
                  <a:gd name="connsiteX19" fmla="*/ 192976 w 1478568"/>
                  <a:gd name="connsiteY19" fmla="*/ 280658 h 1167897"/>
                  <a:gd name="connsiteX20" fmla="*/ 107227 w 1478568"/>
                  <a:gd name="connsiteY20" fmla="*/ 225394 h 1167897"/>
                  <a:gd name="connsiteX21" fmla="*/ 64766 w 1478568"/>
                  <a:gd name="connsiteY21" fmla="*/ 409410 h 1167897"/>
                  <a:gd name="connsiteX22" fmla="*/ 55759 w 1478568"/>
                  <a:gd name="connsiteY22" fmla="*/ 596114 h 1167897"/>
                  <a:gd name="connsiteX23" fmla="*/ 0 w 1478568"/>
                  <a:gd name="connsiteY23" fmla="*/ 563696 h 1167897"/>
                  <a:gd name="connsiteX24" fmla="*/ 24284 w 1478568"/>
                  <a:gd name="connsiteY24" fmla="*/ 880898 h 1167897"/>
                  <a:gd name="connsiteX25" fmla="*/ 147708 w 1478568"/>
                  <a:gd name="connsiteY25" fmla="*/ 1167897 h 1167897"/>
                  <a:gd name="connsiteX26" fmla="*/ 192976 w 1478568"/>
                  <a:gd name="connsiteY26" fmla="*/ 1032095 h 1167897"/>
                  <a:gd name="connsiteX27" fmla="*/ 211083 w 1478568"/>
                  <a:gd name="connsiteY27" fmla="*/ 534155 h 1167897"/>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92976 w 1478568"/>
                  <a:gd name="connsiteY19" fmla="*/ 280658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48134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38609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38609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34155 h 1170279"/>
                  <a:gd name="connsiteX1" fmla="*/ 745237 w 1478568"/>
                  <a:gd name="connsiteY1" fmla="*/ 597529 h 1170279"/>
                  <a:gd name="connsiteX2" fmla="*/ 1225071 w 1478568"/>
                  <a:gd name="connsiteY2" fmla="*/ 452674 h 1170279"/>
                  <a:gd name="connsiteX3" fmla="*/ 1333712 w 1478568"/>
                  <a:gd name="connsiteY3" fmla="*/ 950614 h 1170279"/>
                  <a:gd name="connsiteX4" fmla="*/ 1388033 w 1478568"/>
                  <a:gd name="connsiteY4" fmla="*/ 1095470 h 1170279"/>
                  <a:gd name="connsiteX5" fmla="*/ 1426841 w 1478568"/>
                  <a:gd name="connsiteY5" fmla="*/ 823748 h 1170279"/>
                  <a:gd name="connsiteX6" fmla="*/ 1415194 w 1478568"/>
                  <a:gd name="connsiteY6" fmla="*/ 615636 h 1170279"/>
                  <a:gd name="connsiteX7" fmla="*/ 1478568 w 1478568"/>
                  <a:gd name="connsiteY7" fmla="*/ 615636 h 1170279"/>
                  <a:gd name="connsiteX8" fmla="*/ 1438747 w 1478568"/>
                  <a:gd name="connsiteY8" fmla="*/ 466560 h 1170279"/>
                  <a:gd name="connsiteX9" fmla="*/ 1360873 w 1478568"/>
                  <a:gd name="connsiteY9" fmla="*/ 344032 h 1170279"/>
                  <a:gd name="connsiteX10" fmla="*/ 1424247 w 1478568"/>
                  <a:gd name="connsiteY10" fmla="*/ 316872 h 1170279"/>
                  <a:gd name="connsiteX11" fmla="*/ 1253009 w 1478568"/>
                  <a:gd name="connsiteY11" fmla="*/ 161760 h 1170279"/>
                  <a:gd name="connsiteX12" fmla="*/ 1007788 w 1478568"/>
                  <a:gd name="connsiteY12" fmla="*/ 108642 h 1170279"/>
                  <a:gd name="connsiteX13" fmla="*/ 1062108 w 1478568"/>
                  <a:gd name="connsiteY13" fmla="*/ 36214 h 1170279"/>
                  <a:gd name="connsiteX14" fmla="*/ 771997 w 1478568"/>
                  <a:gd name="connsiteY14" fmla="*/ 16504 h 1170279"/>
                  <a:gd name="connsiteX15" fmla="*/ 527954 w 1478568"/>
                  <a:gd name="connsiteY15" fmla="*/ 72428 h 1170279"/>
                  <a:gd name="connsiteX16" fmla="*/ 582275 w 1478568"/>
                  <a:gd name="connsiteY16" fmla="*/ 0 h 1170279"/>
                  <a:gd name="connsiteX17" fmla="*/ 338609 w 1478568"/>
                  <a:gd name="connsiteY17" fmla="*/ 80798 h 1170279"/>
                  <a:gd name="connsiteX18" fmla="*/ 243359 w 1478568"/>
                  <a:gd name="connsiteY18" fmla="*/ 161760 h 1170279"/>
                  <a:gd name="connsiteX19" fmla="*/ 173926 w 1478568"/>
                  <a:gd name="connsiteY19" fmla="*/ 278276 h 1170279"/>
                  <a:gd name="connsiteX20" fmla="*/ 107227 w 1478568"/>
                  <a:gd name="connsiteY20" fmla="*/ 225394 h 1170279"/>
                  <a:gd name="connsiteX21" fmla="*/ 64766 w 1478568"/>
                  <a:gd name="connsiteY21" fmla="*/ 409410 h 1170279"/>
                  <a:gd name="connsiteX22" fmla="*/ 55759 w 1478568"/>
                  <a:gd name="connsiteY22" fmla="*/ 596114 h 1170279"/>
                  <a:gd name="connsiteX23" fmla="*/ 0 w 1478568"/>
                  <a:gd name="connsiteY23" fmla="*/ 563696 h 1170279"/>
                  <a:gd name="connsiteX24" fmla="*/ 24284 w 1478568"/>
                  <a:gd name="connsiteY24" fmla="*/ 880898 h 1170279"/>
                  <a:gd name="connsiteX25" fmla="*/ 123896 w 1478568"/>
                  <a:gd name="connsiteY25" fmla="*/ 1170279 h 1170279"/>
                  <a:gd name="connsiteX26" fmla="*/ 192976 w 1478568"/>
                  <a:gd name="connsiteY26" fmla="*/ 1032095 h 1170279"/>
                  <a:gd name="connsiteX27" fmla="*/ 211083 w 1478568"/>
                  <a:gd name="connsiteY27" fmla="*/ 534155 h 1170279"/>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92976 w 1478568"/>
                  <a:gd name="connsiteY26" fmla="*/ 1041620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8107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3712 w 1478568"/>
                  <a:gd name="connsiteY3" fmla="*/ 960139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6093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6093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36093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211083 w 1478568"/>
                  <a:gd name="connsiteY0" fmla="*/ 543680 h 1179804"/>
                  <a:gd name="connsiteX1" fmla="*/ 745237 w 1478568"/>
                  <a:gd name="connsiteY1" fmla="*/ 607054 h 1179804"/>
                  <a:gd name="connsiteX2" fmla="*/ 1225071 w 1478568"/>
                  <a:gd name="connsiteY2" fmla="*/ 462199 h 1179804"/>
                  <a:gd name="connsiteX3" fmla="*/ 1328949 w 1478568"/>
                  <a:gd name="connsiteY3" fmla="*/ 955376 h 1179804"/>
                  <a:gd name="connsiteX4" fmla="*/ 1388033 w 1478568"/>
                  <a:gd name="connsiteY4" fmla="*/ 1104995 h 1179804"/>
                  <a:gd name="connsiteX5" fmla="*/ 1426841 w 1478568"/>
                  <a:gd name="connsiteY5" fmla="*/ 833273 h 1179804"/>
                  <a:gd name="connsiteX6" fmla="*/ 1415194 w 1478568"/>
                  <a:gd name="connsiteY6" fmla="*/ 625161 h 1179804"/>
                  <a:gd name="connsiteX7" fmla="*/ 1478568 w 1478568"/>
                  <a:gd name="connsiteY7" fmla="*/ 625161 h 1179804"/>
                  <a:gd name="connsiteX8" fmla="*/ 1438747 w 1478568"/>
                  <a:gd name="connsiteY8" fmla="*/ 476085 h 1179804"/>
                  <a:gd name="connsiteX9" fmla="*/ 1360873 w 1478568"/>
                  <a:gd name="connsiteY9" fmla="*/ 353557 h 1179804"/>
                  <a:gd name="connsiteX10" fmla="*/ 1424247 w 1478568"/>
                  <a:gd name="connsiteY10" fmla="*/ 326397 h 1179804"/>
                  <a:gd name="connsiteX11" fmla="*/ 1253009 w 1478568"/>
                  <a:gd name="connsiteY11" fmla="*/ 171285 h 1179804"/>
                  <a:gd name="connsiteX12" fmla="*/ 1007788 w 1478568"/>
                  <a:gd name="connsiteY12" fmla="*/ 118167 h 1179804"/>
                  <a:gd name="connsiteX13" fmla="*/ 1062108 w 1478568"/>
                  <a:gd name="connsiteY13" fmla="*/ 45739 h 1179804"/>
                  <a:gd name="connsiteX14" fmla="*/ 771997 w 1478568"/>
                  <a:gd name="connsiteY14" fmla="*/ 26029 h 1179804"/>
                  <a:gd name="connsiteX15" fmla="*/ 527954 w 1478568"/>
                  <a:gd name="connsiteY15" fmla="*/ 81953 h 1179804"/>
                  <a:gd name="connsiteX16" fmla="*/ 570369 w 1478568"/>
                  <a:gd name="connsiteY16" fmla="*/ 0 h 1179804"/>
                  <a:gd name="connsiteX17" fmla="*/ 338609 w 1478568"/>
                  <a:gd name="connsiteY17" fmla="*/ 90323 h 1179804"/>
                  <a:gd name="connsiteX18" fmla="*/ 243359 w 1478568"/>
                  <a:gd name="connsiteY18" fmla="*/ 171285 h 1179804"/>
                  <a:gd name="connsiteX19" fmla="*/ 173926 w 1478568"/>
                  <a:gd name="connsiteY19" fmla="*/ 287801 h 1179804"/>
                  <a:gd name="connsiteX20" fmla="*/ 107227 w 1478568"/>
                  <a:gd name="connsiteY20" fmla="*/ 234919 h 1179804"/>
                  <a:gd name="connsiteX21" fmla="*/ 64766 w 1478568"/>
                  <a:gd name="connsiteY21" fmla="*/ 418935 h 1179804"/>
                  <a:gd name="connsiteX22" fmla="*/ 55759 w 1478568"/>
                  <a:gd name="connsiteY22" fmla="*/ 605639 h 1179804"/>
                  <a:gd name="connsiteX23" fmla="*/ 0 w 1478568"/>
                  <a:gd name="connsiteY23" fmla="*/ 573221 h 1179804"/>
                  <a:gd name="connsiteX24" fmla="*/ 24284 w 1478568"/>
                  <a:gd name="connsiteY24" fmla="*/ 890423 h 1179804"/>
                  <a:gd name="connsiteX25" fmla="*/ 123896 w 1478568"/>
                  <a:gd name="connsiteY25" fmla="*/ 1179804 h 1179804"/>
                  <a:gd name="connsiteX26" fmla="*/ 162020 w 1478568"/>
                  <a:gd name="connsiteY26" fmla="*/ 1039239 h 1179804"/>
                  <a:gd name="connsiteX27" fmla="*/ 211083 w 1478568"/>
                  <a:gd name="connsiteY27" fmla="*/ 543680 h 1179804"/>
                  <a:gd name="connsiteX0" fmla="*/ 315793 w 1583278"/>
                  <a:gd name="connsiteY0" fmla="*/ 543680 h 1380181"/>
                  <a:gd name="connsiteX1" fmla="*/ 849947 w 1583278"/>
                  <a:gd name="connsiteY1" fmla="*/ 607054 h 1380181"/>
                  <a:gd name="connsiteX2" fmla="*/ 1329781 w 1583278"/>
                  <a:gd name="connsiteY2" fmla="*/ 462199 h 1380181"/>
                  <a:gd name="connsiteX3" fmla="*/ 1433659 w 1583278"/>
                  <a:gd name="connsiteY3" fmla="*/ 955376 h 1380181"/>
                  <a:gd name="connsiteX4" fmla="*/ 1492743 w 1583278"/>
                  <a:gd name="connsiteY4" fmla="*/ 1104995 h 1380181"/>
                  <a:gd name="connsiteX5" fmla="*/ 1531551 w 1583278"/>
                  <a:gd name="connsiteY5" fmla="*/ 833273 h 1380181"/>
                  <a:gd name="connsiteX6" fmla="*/ 1519904 w 1583278"/>
                  <a:gd name="connsiteY6" fmla="*/ 625161 h 1380181"/>
                  <a:gd name="connsiteX7" fmla="*/ 1583278 w 1583278"/>
                  <a:gd name="connsiteY7" fmla="*/ 625161 h 1380181"/>
                  <a:gd name="connsiteX8" fmla="*/ 1543457 w 1583278"/>
                  <a:gd name="connsiteY8" fmla="*/ 476085 h 1380181"/>
                  <a:gd name="connsiteX9" fmla="*/ 1465583 w 1583278"/>
                  <a:gd name="connsiteY9" fmla="*/ 353557 h 1380181"/>
                  <a:gd name="connsiteX10" fmla="*/ 1528957 w 1583278"/>
                  <a:gd name="connsiteY10" fmla="*/ 326397 h 1380181"/>
                  <a:gd name="connsiteX11" fmla="*/ 1357719 w 1583278"/>
                  <a:gd name="connsiteY11" fmla="*/ 171285 h 1380181"/>
                  <a:gd name="connsiteX12" fmla="*/ 1112498 w 1583278"/>
                  <a:gd name="connsiteY12" fmla="*/ 118167 h 1380181"/>
                  <a:gd name="connsiteX13" fmla="*/ 1166818 w 1583278"/>
                  <a:gd name="connsiteY13" fmla="*/ 45739 h 1380181"/>
                  <a:gd name="connsiteX14" fmla="*/ 876707 w 1583278"/>
                  <a:gd name="connsiteY14" fmla="*/ 26029 h 1380181"/>
                  <a:gd name="connsiteX15" fmla="*/ 632664 w 1583278"/>
                  <a:gd name="connsiteY15" fmla="*/ 81953 h 1380181"/>
                  <a:gd name="connsiteX16" fmla="*/ 675079 w 1583278"/>
                  <a:gd name="connsiteY16" fmla="*/ 0 h 1380181"/>
                  <a:gd name="connsiteX17" fmla="*/ 443319 w 1583278"/>
                  <a:gd name="connsiteY17" fmla="*/ 90323 h 1380181"/>
                  <a:gd name="connsiteX18" fmla="*/ 348069 w 1583278"/>
                  <a:gd name="connsiteY18" fmla="*/ 171285 h 1380181"/>
                  <a:gd name="connsiteX19" fmla="*/ 278636 w 1583278"/>
                  <a:gd name="connsiteY19" fmla="*/ 287801 h 1380181"/>
                  <a:gd name="connsiteX20" fmla="*/ 211937 w 1583278"/>
                  <a:gd name="connsiteY20" fmla="*/ 234919 h 1380181"/>
                  <a:gd name="connsiteX21" fmla="*/ 169476 w 1583278"/>
                  <a:gd name="connsiteY21" fmla="*/ 418935 h 1380181"/>
                  <a:gd name="connsiteX22" fmla="*/ 160469 w 1583278"/>
                  <a:gd name="connsiteY22" fmla="*/ 605639 h 1380181"/>
                  <a:gd name="connsiteX23" fmla="*/ 104710 w 1583278"/>
                  <a:gd name="connsiteY23" fmla="*/ 573221 h 1380181"/>
                  <a:gd name="connsiteX24" fmla="*/ 128994 w 1583278"/>
                  <a:gd name="connsiteY24" fmla="*/ 890423 h 1380181"/>
                  <a:gd name="connsiteX25" fmla="*/ 6855 w 1583278"/>
                  <a:gd name="connsiteY25" fmla="*/ 1380181 h 1380181"/>
                  <a:gd name="connsiteX26" fmla="*/ 266730 w 1583278"/>
                  <a:gd name="connsiteY26" fmla="*/ 1039239 h 1380181"/>
                  <a:gd name="connsiteX27" fmla="*/ 315793 w 1583278"/>
                  <a:gd name="connsiteY27" fmla="*/ 543680 h 1380181"/>
                  <a:gd name="connsiteX0" fmla="*/ 315793 w 1583278"/>
                  <a:gd name="connsiteY0" fmla="*/ 543680 h 1380181"/>
                  <a:gd name="connsiteX1" fmla="*/ 849947 w 1583278"/>
                  <a:gd name="connsiteY1" fmla="*/ 607054 h 1380181"/>
                  <a:gd name="connsiteX2" fmla="*/ 1329781 w 1583278"/>
                  <a:gd name="connsiteY2" fmla="*/ 462199 h 1380181"/>
                  <a:gd name="connsiteX3" fmla="*/ 1433659 w 1583278"/>
                  <a:gd name="connsiteY3" fmla="*/ 955376 h 1380181"/>
                  <a:gd name="connsiteX4" fmla="*/ 1492743 w 1583278"/>
                  <a:gd name="connsiteY4" fmla="*/ 1104995 h 1380181"/>
                  <a:gd name="connsiteX5" fmla="*/ 1531551 w 1583278"/>
                  <a:gd name="connsiteY5" fmla="*/ 833273 h 1380181"/>
                  <a:gd name="connsiteX6" fmla="*/ 1519904 w 1583278"/>
                  <a:gd name="connsiteY6" fmla="*/ 625161 h 1380181"/>
                  <a:gd name="connsiteX7" fmla="*/ 1583278 w 1583278"/>
                  <a:gd name="connsiteY7" fmla="*/ 625161 h 1380181"/>
                  <a:gd name="connsiteX8" fmla="*/ 1543457 w 1583278"/>
                  <a:gd name="connsiteY8" fmla="*/ 476085 h 1380181"/>
                  <a:gd name="connsiteX9" fmla="*/ 1465583 w 1583278"/>
                  <a:gd name="connsiteY9" fmla="*/ 353557 h 1380181"/>
                  <a:gd name="connsiteX10" fmla="*/ 1528957 w 1583278"/>
                  <a:gd name="connsiteY10" fmla="*/ 326397 h 1380181"/>
                  <a:gd name="connsiteX11" fmla="*/ 1357719 w 1583278"/>
                  <a:gd name="connsiteY11" fmla="*/ 171285 h 1380181"/>
                  <a:gd name="connsiteX12" fmla="*/ 1112498 w 1583278"/>
                  <a:gd name="connsiteY12" fmla="*/ 118167 h 1380181"/>
                  <a:gd name="connsiteX13" fmla="*/ 1166818 w 1583278"/>
                  <a:gd name="connsiteY13" fmla="*/ 45739 h 1380181"/>
                  <a:gd name="connsiteX14" fmla="*/ 876707 w 1583278"/>
                  <a:gd name="connsiteY14" fmla="*/ 26029 h 1380181"/>
                  <a:gd name="connsiteX15" fmla="*/ 632664 w 1583278"/>
                  <a:gd name="connsiteY15" fmla="*/ 81953 h 1380181"/>
                  <a:gd name="connsiteX16" fmla="*/ 675079 w 1583278"/>
                  <a:gd name="connsiteY16" fmla="*/ 0 h 1380181"/>
                  <a:gd name="connsiteX17" fmla="*/ 443319 w 1583278"/>
                  <a:gd name="connsiteY17" fmla="*/ 90323 h 1380181"/>
                  <a:gd name="connsiteX18" fmla="*/ 348069 w 1583278"/>
                  <a:gd name="connsiteY18" fmla="*/ 171285 h 1380181"/>
                  <a:gd name="connsiteX19" fmla="*/ 278636 w 1583278"/>
                  <a:gd name="connsiteY19" fmla="*/ 287801 h 1380181"/>
                  <a:gd name="connsiteX20" fmla="*/ 211937 w 1583278"/>
                  <a:gd name="connsiteY20" fmla="*/ 234919 h 1380181"/>
                  <a:gd name="connsiteX21" fmla="*/ 169476 w 1583278"/>
                  <a:gd name="connsiteY21" fmla="*/ 418935 h 1380181"/>
                  <a:gd name="connsiteX22" fmla="*/ 160469 w 1583278"/>
                  <a:gd name="connsiteY22" fmla="*/ 605639 h 1380181"/>
                  <a:gd name="connsiteX23" fmla="*/ 104710 w 1583278"/>
                  <a:gd name="connsiteY23" fmla="*/ 573221 h 1380181"/>
                  <a:gd name="connsiteX24" fmla="*/ 128994 w 1583278"/>
                  <a:gd name="connsiteY24" fmla="*/ 890423 h 1380181"/>
                  <a:gd name="connsiteX25" fmla="*/ 6855 w 1583278"/>
                  <a:gd name="connsiteY25" fmla="*/ 1380181 h 1380181"/>
                  <a:gd name="connsiteX26" fmla="*/ 195452 w 1583278"/>
                  <a:gd name="connsiteY26" fmla="*/ 1345697 h 1380181"/>
                  <a:gd name="connsiteX27" fmla="*/ 315793 w 1583278"/>
                  <a:gd name="connsiteY27" fmla="*/ 543680 h 1380181"/>
                  <a:gd name="connsiteX0" fmla="*/ 315793 w 1583278"/>
                  <a:gd name="connsiteY0" fmla="*/ 543680 h 1380181"/>
                  <a:gd name="connsiteX1" fmla="*/ 849947 w 1583278"/>
                  <a:gd name="connsiteY1" fmla="*/ 607054 h 1380181"/>
                  <a:gd name="connsiteX2" fmla="*/ 1329781 w 1583278"/>
                  <a:gd name="connsiteY2" fmla="*/ 462199 h 1380181"/>
                  <a:gd name="connsiteX3" fmla="*/ 1433659 w 1583278"/>
                  <a:gd name="connsiteY3" fmla="*/ 955376 h 1380181"/>
                  <a:gd name="connsiteX4" fmla="*/ 1492743 w 1583278"/>
                  <a:gd name="connsiteY4" fmla="*/ 1104995 h 1380181"/>
                  <a:gd name="connsiteX5" fmla="*/ 1531551 w 1583278"/>
                  <a:gd name="connsiteY5" fmla="*/ 833273 h 1380181"/>
                  <a:gd name="connsiteX6" fmla="*/ 1519904 w 1583278"/>
                  <a:gd name="connsiteY6" fmla="*/ 625161 h 1380181"/>
                  <a:gd name="connsiteX7" fmla="*/ 1583278 w 1583278"/>
                  <a:gd name="connsiteY7" fmla="*/ 625161 h 1380181"/>
                  <a:gd name="connsiteX8" fmla="*/ 1543457 w 1583278"/>
                  <a:gd name="connsiteY8" fmla="*/ 476085 h 1380181"/>
                  <a:gd name="connsiteX9" fmla="*/ 1465583 w 1583278"/>
                  <a:gd name="connsiteY9" fmla="*/ 353557 h 1380181"/>
                  <a:gd name="connsiteX10" fmla="*/ 1528957 w 1583278"/>
                  <a:gd name="connsiteY10" fmla="*/ 326397 h 1380181"/>
                  <a:gd name="connsiteX11" fmla="*/ 1357719 w 1583278"/>
                  <a:gd name="connsiteY11" fmla="*/ 171285 h 1380181"/>
                  <a:gd name="connsiteX12" fmla="*/ 1112498 w 1583278"/>
                  <a:gd name="connsiteY12" fmla="*/ 118167 h 1380181"/>
                  <a:gd name="connsiteX13" fmla="*/ 1166818 w 1583278"/>
                  <a:gd name="connsiteY13" fmla="*/ 45739 h 1380181"/>
                  <a:gd name="connsiteX14" fmla="*/ 876707 w 1583278"/>
                  <a:gd name="connsiteY14" fmla="*/ 26029 h 1380181"/>
                  <a:gd name="connsiteX15" fmla="*/ 632664 w 1583278"/>
                  <a:gd name="connsiteY15" fmla="*/ 81953 h 1380181"/>
                  <a:gd name="connsiteX16" fmla="*/ 675079 w 1583278"/>
                  <a:gd name="connsiteY16" fmla="*/ 0 h 1380181"/>
                  <a:gd name="connsiteX17" fmla="*/ 443319 w 1583278"/>
                  <a:gd name="connsiteY17" fmla="*/ 90323 h 1380181"/>
                  <a:gd name="connsiteX18" fmla="*/ 348069 w 1583278"/>
                  <a:gd name="connsiteY18" fmla="*/ 171285 h 1380181"/>
                  <a:gd name="connsiteX19" fmla="*/ 278636 w 1583278"/>
                  <a:gd name="connsiteY19" fmla="*/ 287801 h 1380181"/>
                  <a:gd name="connsiteX20" fmla="*/ 211937 w 1583278"/>
                  <a:gd name="connsiteY20" fmla="*/ 234919 h 1380181"/>
                  <a:gd name="connsiteX21" fmla="*/ 169476 w 1583278"/>
                  <a:gd name="connsiteY21" fmla="*/ 418935 h 1380181"/>
                  <a:gd name="connsiteX22" fmla="*/ 160469 w 1583278"/>
                  <a:gd name="connsiteY22" fmla="*/ 605639 h 1380181"/>
                  <a:gd name="connsiteX23" fmla="*/ 104710 w 1583278"/>
                  <a:gd name="connsiteY23" fmla="*/ 573221 h 1380181"/>
                  <a:gd name="connsiteX24" fmla="*/ 128994 w 1583278"/>
                  <a:gd name="connsiteY24" fmla="*/ 890423 h 1380181"/>
                  <a:gd name="connsiteX25" fmla="*/ 6855 w 1583278"/>
                  <a:gd name="connsiteY25" fmla="*/ 1380181 h 1380181"/>
                  <a:gd name="connsiteX26" fmla="*/ 195452 w 1583278"/>
                  <a:gd name="connsiteY26" fmla="*/ 1345697 h 1380181"/>
                  <a:gd name="connsiteX27" fmla="*/ 315793 w 1583278"/>
                  <a:gd name="connsiteY27" fmla="*/ 543680 h 1380181"/>
                  <a:gd name="connsiteX0" fmla="*/ 315793 w 1583278"/>
                  <a:gd name="connsiteY0" fmla="*/ 543680 h 1419291"/>
                  <a:gd name="connsiteX1" fmla="*/ 849947 w 1583278"/>
                  <a:gd name="connsiteY1" fmla="*/ 607054 h 1419291"/>
                  <a:gd name="connsiteX2" fmla="*/ 1329781 w 1583278"/>
                  <a:gd name="connsiteY2" fmla="*/ 462199 h 1419291"/>
                  <a:gd name="connsiteX3" fmla="*/ 1433659 w 1583278"/>
                  <a:gd name="connsiteY3" fmla="*/ 955376 h 1419291"/>
                  <a:gd name="connsiteX4" fmla="*/ 1492743 w 1583278"/>
                  <a:gd name="connsiteY4" fmla="*/ 1104995 h 1419291"/>
                  <a:gd name="connsiteX5" fmla="*/ 1531551 w 1583278"/>
                  <a:gd name="connsiteY5" fmla="*/ 833273 h 1419291"/>
                  <a:gd name="connsiteX6" fmla="*/ 1519904 w 1583278"/>
                  <a:gd name="connsiteY6" fmla="*/ 625161 h 1419291"/>
                  <a:gd name="connsiteX7" fmla="*/ 1583278 w 1583278"/>
                  <a:gd name="connsiteY7" fmla="*/ 625161 h 1419291"/>
                  <a:gd name="connsiteX8" fmla="*/ 1543457 w 1583278"/>
                  <a:gd name="connsiteY8" fmla="*/ 476085 h 1419291"/>
                  <a:gd name="connsiteX9" fmla="*/ 1465583 w 1583278"/>
                  <a:gd name="connsiteY9" fmla="*/ 353557 h 1419291"/>
                  <a:gd name="connsiteX10" fmla="*/ 1528957 w 1583278"/>
                  <a:gd name="connsiteY10" fmla="*/ 326397 h 1419291"/>
                  <a:gd name="connsiteX11" fmla="*/ 1357719 w 1583278"/>
                  <a:gd name="connsiteY11" fmla="*/ 171285 h 1419291"/>
                  <a:gd name="connsiteX12" fmla="*/ 1112498 w 1583278"/>
                  <a:gd name="connsiteY12" fmla="*/ 118167 h 1419291"/>
                  <a:gd name="connsiteX13" fmla="*/ 1166818 w 1583278"/>
                  <a:gd name="connsiteY13" fmla="*/ 45739 h 1419291"/>
                  <a:gd name="connsiteX14" fmla="*/ 876707 w 1583278"/>
                  <a:gd name="connsiteY14" fmla="*/ 26029 h 1419291"/>
                  <a:gd name="connsiteX15" fmla="*/ 632664 w 1583278"/>
                  <a:gd name="connsiteY15" fmla="*/ 81953 h 1419291"/>
                  <a:gd name="connsiteX16" fmla="*/ 675079 w 1583278"/>
                  <a:gd name="connsiteY16" fmla="*/ 0 h 1419291"/>
                  <a:gd name="connsiteX17" fmla="*/ 443319 w 1583278"/>
                  <a:gd name="connsiteY17" fmla="*/ 90323 h 1419291"/>
                  <a:gd name="connsiteX18" fmla="*/ 348069 w 1583278"/>
                  <a:gd name="connsiteY18" fmla="*/ 171285 h 1419291"/>
                  <a:gd name="connsiteX19" fmla="*/ 278636 w 1583278"/>
                  <a:gd name="connsiteY19" fmla="*/ 287801 h 1419291"/>
                  <a:gd name="connsiteX20" fmla="*/ 211937 w 1583278"/>
                  <a:gd name="connsiteY20" fmla="*/ 234919 h 1419291"/>
                  <a:gd name="connsiteX21" fmla="*/ 169476 w 1583278"/>
                  <a:gd name="connsiteY21" fmla="*/ 418935 h 1419291"/>
                  <a:gd name="connsiteX22" fmla="*/ 160469 w 1583278"/>
                  <a:gd name="connsiteY22" fmla="*/ 605639 h 1419291"/>
                  <a:gd name="connsiteX23" fmla="*/ 104710 w 1583278"/>
                  <a:gd name="connsiteY23" fmla="*/ 573221 h 1419291"/>
                  <a:gd name="connsiteX24" fmla="*/ 128994 w 1583278"/>
                  <a:gd name="connsiteY24" fmla="*/ 890423 h 1419291"/>
                  <a:gd name="connsiteX25" fmla="*/ 6855 w 1583278"/>
                  <a:gd name="connsiteY25" fmla="*/ 1380181 h 1419291"/>
                  <a:gd name="connsiteX26" fmla="*/ 150844 w 1583278"/>
                  <a:gd name="connsiteY26" fmla="*/ 1393330 h 1419291"/>
                  <a:gd name="connsiteX27" fmla="*/ 195452 w 1583278"/>
                  <a:gd name="connsiteY27" fmla="*/ 1345697 h 1419291"/>
                  <a:gd name="connsiteX28" fmla="*/ 315793 w 1583278"/>
                  <a:gd name="connsiteY28" fmla="*/ 543680 h 1419291"/>
                  <a:gd name="connsiteX0" fmla="*/ 240415 w 1507900"/>
                  <a:gd name="connsiteY0" fmla="*/ 543680 h 1445363"/>
                  <a:gd name="connsiteX1" fmla="*/ 774569 w 1507900"/>
                  <a:gd name="connsiteY1" fmla="*/ 607054 h 1445363"/>
                  <a:gd name="connsiteX2" fmla="*/ 1254403 w 1507900"/>
                  <a:gd name="connsiteY2" fmla="*/ 462199 h 1445363"/>
                  <a:gd name="connsiteX3" fmla="*/ 1358281 w 1507900"/>
                  <a:gd name="connsiteY3" fmla="*/ 955376 h 1445363"/>
                  <a:gd name="connsiteX4" fmla="*/ 1417365 w 1507900"/>
                  <a:gd name="connsiteY4" fmla="*/ 1104995 h 1445363"/>
                  <a:gd name="connsiteX5" fmla="*/ 1456173 w 1507900"/>
                  <a:gd name="connsiteY5" fmla="*/ 833273 h 1445363"/>
                  <a:gd name="connsiteX6" fmla="*/ 1444526 w 1507900"/>
                  <a:gd name="connsiteY6" fmla="*/ 625161 h 1445363"/>
                  <a:gd name="connsiteX7" fmla="*/ 1507900 w 1507900"/>
                  <a:gd name="connsiteY7" fmla="*/ 625161 h 1445363"/>
                  <a:gd name="connsiteX8" fmla="*/ 1468079 w 1507900"/>
                  <a:gd name="connsiteY8" fmla="*/ 476085 h 1445363"/>
                  <a:gd name="connsiteX9" fmla="*/ 1390205 w 1507900"/>
                  <a:gd name="connsiteY9" fmla="*/ 353557 h 1445363"/>
                  <a:gd name="connsiteX10" fmla="*/ 1453579 w 1507900"/>
                  <a:gd name="connsiteY10" fmla="*/ 326397 h 1445363"/>
                  <a:gd name="connsiteX11" fmla="*/ 1282341 w 1507900"/>
                  <a:gd name="connsiteY11" fmla="*/ 171285 h 1445363"/>
                  <a:gd name="connsiteX12" fmla="*/ 1037120 w 1507900"/>
                  <a:gd name="connsiteY12" fmla="*/ 118167 h 1445363"/>
                  <a:gd name="connsiteX13" fmla="*/ 1091440 w 1507900"/>
                  <a:gd name="connsiteY13" fmla="*/ 45739 h 1445363"/>
                  <a:gd name="connsiteX14" fmla="*/ 801329 w 1507900"/>
                  <a:gd name="connsiteY14" fmla="*/ 26029 h 1445363"/>
                  <a:gd name="connsiteX15" fmla="*/ 557286 w 1507900"/>
                  <a:gd name="connsiteY15" fmla="*/ 81953 h 1445363"/>
                  <a:gd name="connsiteX16" fmla="*/ 599701 w 1507900"/>
                  <a:gd name="connsiteY16" fmla="*/ 0 h 1445363"/>
                  <a:gd name="connsiteX17" fmla="*/ 367941 w 1507900"/>
                  <a:gd name="connsiteY17" fmla="*/ 90323 h 1445363"/>
                  <a:gd name="connsiteX18" fmla="*/ 272691 w 1507900"/>
                  <a:gd name="connsiteY18" fmla="*/ 171285 h 1445363"/>
                  <a:gd name="connsiteX19" fmla="*/ 203258 w 1507900"/>
                  <a:gd name="connsiteY19" fmla="*/ 287801 h 1445363"/>
                  <a:gd name="connsiteX20" fmla="*/ 136559 w 1507900"/>
                  <a:gd name="connsiteY20" fmla="*/ 234919 h 1445363"/>
                  <a:gd name="connsiteX21" fmla="*/ 94098 w 1507900"/>
                  <a:gd name="connsiteY21" fmla="*/ 418935 h 1445363"/>
                  <a:gd name="connsiteX22" fmla="*/ 85091 w 1507900"/>
                  <a:gd name="connsiteY22" fmla="*/ 605639 h 1445363"/>
                  <a:gd name="connsiteX23" fmla="*/ 29332 w 1507900"/>
                  <a:gd name="connsiteY23" fmla="*/ 573221 h 1445363"/>
                  <a:gd name="connsiteX24" fmla="*/ 53616 w 1507900"/>
                  <a:gd name="connsiteY24" fmla="*/ 890423 h 1445363"/>
                  <a:gd name="connsiteX25" fmla="*/ 10674 w 1507900"/>
                  <a:gd name="connsiteY25" fmla="*/ 1415541 h 1445363"/>
                  <a:gd name="connsiteX26" fmla="*/ 75466 w 1507900"/>
                  <a:gd name="connsiteY26" fmla="*/ 1393330 h 1445363"/>
                  <a:gd name="connsiteX27" fmla="*/ 120074 w 1507900"/>
                  <a:gd name="connsiteY27" fmla="*/ 1345697 h 1445363"/>
                  <a:gd name="connsiteX28" fmla="*/ 240415 w 1507900"/>
                  <a:gd name="connsiteY28" fmla="*/ 543680 h 1445363"/>
                  <a:gd name="connsiteX0" fmla="*/ 240415 w 1507900"/>
                  <a:gd name="connsiteY0" fmla="*/ 543680 h 1445363"/>
                  <a:gd name="connsiteX1" fmla="*/ 774569 w 1507900"/>
                  <a:gd name="connsiteY1" fmla="*/ 607054 h 1445363"/>
                  <a:gd name="connsiteX2" fmla="*/ 1254403 w 1507900"/>
                  <a:gd name="connsiteY2" fmla="*/ 462199 h 1445363"/>
                  <a:gd name="connsiteX3" fmla="*/ 1358281 w 1507900"/>
                  <a:gd name="connsiteY3" fmla="*/ 955376 h 1445363"/>
                  <a:gd name="connsiteX4" fmla="*/ 1449045 w 1507900"/>
                  <a:gd name="connsiteY4" fmla="*/ 1234651 h 1445363"/>
                  <a:gd name="connsiteX5" fmla="*/ 1456173 w 1507900"/>
                  <a:gd name="connsiteY5" fmla="*/ 833273 h 1445363"/>
                  <a:gd name="connsiteX6" fmla="*/ 1444526 w 1507900"/>
                  <a:gd name="connsiteY6" fmla="*/ 625161 h 1445363"/>
                  <a:gd name="connsiteX7" fmla="*/ 1507900 w 1507900"/>
                  <a:gd name="connsiteY7" fmla="*/ 625161 h 1445363"/>
                  <a:gd name="connsiteX8" fmla="*/ 1468079 w 1507900"/>
                  <a:gd name="connsiteY8" fmla="*/ 476085 h 1445363"/>
                  <a:gd name="connsiteX9" fmla="*/ 1390205 w 1507900"/>
                  <a:gd name="connsiteY9" fmla="*/ 353557 h 1445363"/>
                  <a:gd name="connsiteX10" fmla="*/ 1453579 w 1507900"/>
                  <a:gd name="connsiteY10" fmla="*/ 326397 h 1445363"/>
                  <a:gd name="connsiteX11" fmla="*/ 1282341 w 1507900"/>
                  <a:gd name="connsiteY11" fmla="*/ 171285 h 1445363"/>
                  <a:gd name="connsiteX12" fmla="*/ 1037120 w 1507900"/>
                  <a:gd name="connsiteY12" fmla="*/ 118167 h 1445363"/>
                  <a:gd name="connsiteX13" fmla="*/ 1091440 w 1507900"/>
                  <a:gd name="connsiteY13" fmla="*/ 45739 h 1445363"/>
                  <a:gd name="connsiteX14" fmla="*/ 801329 w 1507900"/>
                  <a:gd name="connsiteY14" fmla="*/ 26029 h 1445363"/>
                  <a:gd name="connsiteX15" fmla="*/ 557286 w 1507900"/>
                  <a:gd name="connsiteY15" fmla="*/ 81953 h 1445363"/>
                  <a:gd name="connsiteX16" fmla="*/ 599701 w 1507900"/>
                  <a:gd name="connsiteY16" fmla="*/ 0 h 1445363"/>
                  <a:gd name="connsiteX17" fmla="*/ 367941 w 1507900"/>
                  <a:gd name="connsiteY17" fmla="*/ 90323 h 1445363"/>
                  <a:gd name="connsiteX18" fmla="*/ 272691 w 1507900"/>
                  <a:gd name="connsiteY18" fmla="*/ 171285 h 1445363"/>
                  <a:gd name="connsiteX19" fmla="*/ 203258 w 1507900"/>
                  <a:gd name="connsiteY19" fmla="*/ 287801 h 1445363"/>
                  <a:gd name="connsiteX20" fmla="*/ 136559 w 1507900"/>
                  <a:gd name="connsiteY20" fmla="*/ 234919 h 1445363"/>
                  <a:gd name="connsiteX21" fmla="*/ 94098 w 1507900"/>
                  <a:gd name="connsiteY21" fmla="*/ 418935 h 1445363"/>
                  <a:gd name="connsiteX22" fmla="*/ 85091 w 1507900"/>
                  <a:gd name="connsiteY22" fmla="*/ 605639 h 1445363"/>
                  <a:gd name="connsiteX23" fmla="*/ 29332 w 1507900"/>
                  <a:gd name="connsiteY23" fmla="*/ 573221 h 1445363"/>
                  <a:gd name="connsiteX24" fmla="*/ 53616 w 1507900"/>
                  <a:gd name="connsiteY24" fmla="*/ 890423 h 1445363"/>
                  <a:gd name="connsiteX25" fmla="*/ 10674 w 1507900"/>
                  <a:gd name="connsiteY25" fmla="*/ 1415541 h 1445363"/>
                  <a:gd name="connsiteX26" fmla="*/ 75466 w 1507900"/>
                  <a:gd name="connsiteY26" fmla="*/ 1393330 h 1445363"/>
                  <a:gd name="connsiteX27" fmla="*/ 120074 w 1507900"/>
                  <a:gd name="connsiteY27" fmla="*/ 1345697 h 1445363"/>
                  <a:gd name="connsiteX28" fmla="*/ 240415 w 1507900"/>
                  <a:gd name="connsiteY28" fmla="*/ 543680 h 1445363"/>
                  <a:gd name="connsiteX0" fmla="*/ 240415 w 1507900"/>
                  <a:gd name="connsiteY0" fmla="*/ 543680 h 1445363"/>
                  <a:gd name="connsiteX1" fmla="*/ 774569 w 1507900"/>
                  <a:gd name="connsiteY1" fmla="*/ 607054 h 1445363"/>
                  <a:gd name="connsiteX2" fmla="*/ 1254403 w 1507900"/>
                  <a:gd name="connsiteY2" fmla="*/ 462199 h 1445363"/>
                  <a:gd name="connsiteX3" fmla="*/ 1397879 w 1507900"/>
                  <a:gd name="connsiteY3" fmla="*/ 1238259 h 1445363"/>
                  <a:gd name="connsiteX4" fmla="*/ 1449045 w 1507900"/>
                  <a:gd name="connsiteY4" fmla="*/ 1234651 h 1445363"/>
                  <a:gd name="connsiteX5" fmla="*/ 1456173 w 1507900"/>
                  <a:gd name="connsiteY5" fmla="*/ 833273 h 1445363"/>
                  <a:gd name="connsiteX6" fmla="*/ 1444526 w 1507900"/>
                  <a:gd name="connsiteY6" fmla="*/ 625161 h 1445363"/>
                  <a:gd name="connsiteX7" fmla="*/ 1507900 w 1507900"/>
                  <a:gd name="connsiteY7" fmla="*/ 625161 h 1445363"/>
                  <a:gd name="connsiteX8" fmla="*/ 1468079 w 1507900"/>
                  <a:gd name="connsiteY8" fmla="*/ 476085 h 1445363"/>
                  <a:gd name="connsiteX9" fmla="*/ 1390205 w 1507900"/>
                  <a:gd name="connsiteY9" fmla="*/ 353557 h 1445363"/>
                  <a:gd name="connsiteX10" fmla="*/ 1453579 w 1507900"/>
                  <a:gd name="connsiteY10" fmla="*/ 326397 h 1445363"/>
                  <a:gd name="connsiteX11" fmla="*/ 1282341 w 1507900"/>
                  <a:gd name="connsiteY11" fmla="*/ 171285 h 1445363"/>
                  <a:gd name="connsiteX12" fmla="*/ 1037120 w 1507900"/>
                  <a:gd name="connsiteY12" fmla="*/ 118167 h 1445363"/>
                  <a:gd name="connsiteX13" fmla="*/ 1091440 w 1507900"/>
                  <a:gd name="connsiteY13" fmla="*/ 45739 h 1445363"/>
                  <a:gd name="connsiteX14" fmla="*/ 801329 w 1507900"/>
                  <a:gd name="connsiteY14" fmla="*/ 26029 h 1445363"/>
                  <a:gd name="connsiteX15" fmla="*/ 557286 w 1507900"/>
                  <a:gd name="connsiteY15" fmla="*/ 81953 h 1445363"/>
                  <a:gd name="connsiteX16" fmla="*/ 599701 w 1507900"/>
                  <a:gd name="connsiteY16" fmla="*/ 0 h 1445363"/>
                  <a:gd name="connsiteX17" fmla="*/ 367941 w 1507900"/>
                  <a:gd name="connsiteY17" fmla="*/ 90323 h 1445363"/>
                  <a:gd name="connsiteX18" fmla="*/ 272691 w 1507900"/>
                  <a:gd name="connsiteY18" fmla="*/ 171285 h 1445363"/>
                  <a:gd name="connsiteX19" fmla="*/ 203258 w 1507900"/>
                  <a:gd name="connsiteY19" fmla="*/ 287801 h 1445363"/>
                  <a:gd name="connsiteX20" fmla="*/ 136559 w 1507900"/>
                  <a:gd name="connsiteY20" fmla="*/ 234919 h 1445363"/>
                  <a:gd name="connsiteX21" fmla="*/ 94098 w 1507900"/>
                  <a:gd name="connsiteY21" fmla="*/ 418935 h 1445363"/>
                  <a:gd name="connsiteX22" fmla="*/ 85091 w 1507900"/>
                  <a:gd name="connsiteY22" fmla="*/ 605639 h 1445363"/>
                  <a:gd name="connsiteX23" fmla="*/ 29332 w 1507900"/>
                  <a:gd name="connsiteY23" fmla="*/ 573221 h 1445363"/>
                  <a:gd name="connsiteX24" fmla="*/ 53616 w 1507900"/>
                  <a:gd name="connsiteY24" fmla="*/ 890423 h 1445363"/>
                  <a:gd name="connsiteX25" fmla="*/ 10674 w 1507900"/>
                  <a:gd name="connsiteY25" fmla="*/ 1415541 h 1445363"/>
                  <a:gd name="connsiteX26" fmla="*/ 75466 w 1507900"/>
                  <a:gd name="connsiteY26" fmla="*/ 1393330 h 1445363"/>
                  <a:gd name="connsiteX27" fmla="*/ 120074 w 1507900"/>
                  <a:gd name="connsiteY27" fmla="*/ 1345697 h 1445363"/>
                  <a:gd name="connsiteX28" fmla="*/ 240415 w 1507900"/>
                  <a:gd name="connsiteY28" fmla="*/ 543680 h 1445363"/>
                  <a:gd name="connsiteX0" fmla="*/ 240415 w 1507900"/>
                  <a:gd name="connsiteY0" fmla="*/ 543680 h 1445363"/>
                  <a:gd name="connsiteX1" fmla="*/ 774570 w 1507900"/>
                  <a:gd name="connsiteY1" fmla="*/ 447934 h 1445363"/>
                  <a:gd name="connsiteX2" fmla="*/ 1254403 w 1507900"/>
                  <a:gd name="connsiteY2" fmla="*/ 462199 h 1445363"/>
                  <a:gd name="connsiteX3" fmla="*/ 1397879 w 1507900"/>
                  <a:gd name="connsiteY3" fmla="*/ 1238259 h 1445363"/>
                  <a:gd name="connsiteX4" fmla="*/ 1449045 w 1507900"/>
                  <a:gd name="connsiteY4" fmla="*/ 1234651 h 1445363"/>
                  <a:gd name="connsiteX5" fmla="*/ 1456173 w 1507900"/>
                  <a:gd name="connsiteY5" fmla="*/ 833273 h 1445363"/>
                  <a:gd name="connsiteX6" fmla="*/ 1444526 w 1507900"/>
                  <a:gd name="connsiteY6" fmla="*/ 625161 h 1445363"/>
                  <a:gd name="connsiteX7" fmla="*/ 1507900 w 1507900"/>
                  <a:gd name="connsiteY7" fmla="*/ 625161 h 1445363"/>
                  <a:gd name="connsiteX8" fmla="*/ 1468079 w 1507900"/>
                  <a:gd name="connsiteY8" fmla="*/ 476085 h 1445363"/>
                  <a:gd name="connsiteX9" fmla="*/ 1390205 w 1507900"/>
                  <a:gd name="connsiteY9" fmla="*/ 353557 h 1445363"/>
                  <a:gd name="connsiteX10" fmla="*/ 1453579 w 1507900"/>
                  <a:gd name="connsiteY10" fmla="*/ 326397 h 1445363"/>
                  <a:gd name="connsiteX11" fmla="*/ 1282341 w 1507900"/>
                  <a:gd name="connsiteY11" fmla="*/ 171285 h 1445363"/>
                  <a:gd name="connsiteX12" fmla="*/ 1037120 w 1507900"/>
                  <a:gd name="connsiteY12" fmla="*/ 118167 h 1445363"/>
                  <a:gd name="connsiteX13" fmla="*/ 1091440 w 1507900"/>
                  <a:gd name="connsiteY13" fmla="*/ 45739 h 1445363"/>
                  <a:gd name="connsiteX14" fmla="*/ 801329 w 1507900"/>
                  <a:gd name="connsiteY14" fmla="*/ 26029 h 1445363"/>
                  <a:gd name="connsiteX15" fmla="*/ 557286 w 1507900"/>
                  <a:gd name="connsiteY15" fmla="*/ 81953 h 1445363"/>
                  <a:gd name="connsiteX16" fmla="*/ 599701 w 1507900"/>
                  <a:gd name="connsiteY16" fmla="*/ 0 h 1445363"/>
                  <a:gd name="connsiteX17" fmla="*/ 367941 w 1507900"/>
                  <a:gd name="connsiteY17" fmla="*/ 90323 h 1445363"/>
                  <a:gd name="connsiteX18" fmla="*/ 272691 w 1507900"/>
                  <a:gd name="connsiteY18" fmla="*/ 171285 h 1445363"/>
                  <a:gd name="connsiteX19" fmla="*/ 203258 w 1507900"/>
                  <a:gd name="connsiteY19" fmla="*/ 287801 h 1445363"/>
                  <a:gd name="connsiteX20" fmla="*/ 136559 w 1507900"/>
                  <a:gd name="connsiteY20" fmla="*/ 234919 h 1445363"/>
                  <a:gd name="connsiteX21" fmla="*/ 94098 w 1507900"/>
                  <a:gd name="connsiteY21" fmla="*/ 418935 h 1445363"/>
                  <a:gd name="connsiteX22" fmla="*/ 85091 w 1507900"/>
                  <a:gd name="connsiteY22" fmla="*/ 605639 h 1445363"/>
                  <a:gd name="connsiteX23" fmla="*/ 29332 w 1507900"/>
                  <a:gd name="connsiteY23" fmla="*/ 573221 h 1445363"/>
                  <a:gd name="connsiteX24" fmla="*/ 53616 w 1507900"/>
                  <a:gd name="connsiteY24" fmla="*/ 890423 h 1445363"/>
                  <a:gd name="connsiteX25" fmla="*/ 10674 w 1507900"/>
                  <a:gd name="connsiteY25" fmla="*/ 1415541 h 1445363"/>
                  <a:gd name="connsiteX26" fmla="*/ 75466 w 1507900"/>
                  <a:gd name="connsiteY26" fmla="*/ 1393330 h 1445363"/>
                  <a:gd name="connsiteX27" fmla="*/ 120074 w 1507900"/>
                  <a:gd name="connsiteY27" fmla="*/ 1345697 h 1445363"/>
                  <a:gd name="connsiteX28" fmla="*/ 240415 w 1507900"/>
                  <a:gd name="connsiteY28" fmla="*/ 543680 h 1445363"/>
                  <a:gd name="connsiteX0" fmla="*/ 240415 w 1507900"/>
                  <a:gd name="connsiteY0" fmla="*/ 543680 h 1445363"/>
                  <a:gd name="connsiteX1" fmla="*/ 774570 w 1507900"/>
                  <a:gd name="connsiteY1" fmla="*/ 474456 h 1445363"/>
                  <a:gd name="connsiteX2" fmla="*/ 1254403 w 1507900"/>
                  <a:gd name="connsiteY2" fmla="*/ 462199 h 1445363"/>
                  <a:gd name="connsiteX3" fmla="*/ 1397879 w 1507900"/>
                  <a:gd name="connsiteY3" fmla="*/ 1238259 h 1445363"/>
                  <a:gd name="connsiteX4" fmla="*/ 1449045 w 1507900"/>
                  <a:gd name="connsiteY4" fmla="*/ 1234651 h 1445363"/>
                  <a:gd name="connsiteX5" fmla="*/ 1456173 w 1507900"/>
                  <a:gd name="connsiteY5" fmla="*/ 833273 h 1445363"/>
                  <a:gd name="connsiteX6" fmla="*/ 1444526 w 1507900"/>
                  <a:gd name="connsiteY6" fmla="*/ 625161 h 1445363"/>
                  <a:gd name="connsiteX7" fmla="*/ 1507900 w 1507900"/>
                  <a:gd name="connsiteY7" fmla="*/ 625161 h 1445363"/>
                  <a:gd name="connsiteX8" fmla="*/ 1468079 w 1507900"/>
                  <a:gd name="connsiteY8" fmla="*/ 476085 h 1445363"/>
                  <a:gd name="connsiteX9" fmla="*/ 1390205 w 1507900"/>
                  <a:gd name="connsiteY9" fmla="*/ 353557 h 1445363"/>
                  <a:gd name="connsiteX10" fmla="*/ 1453579 w 1507900"/>
                  <a:gd name="connsiteY10" fmla="*/ 326397 h 1445363"/>
                  <a:gd name="connsiteX11" fmla="*/ 1282341 w 1507900"/>
                  <a:gd name="connsiteY11" fmla="*/ 171285 h 1445363"/>
                  <a:gd name="connsiteX12" fmla="*/ 1037120 w 1507900"/>
                  <a:gd name="connsiteY12" fmla="*/ 118167 h 1445363"/>
                  <a:gd name="connsiteX13" fmla="*/ 1091440 w 1507900"/>
                  <a:gd name="connsiteY13" fmla="*/ 45739 h 1445363"/>
                  <a:gd name="connsiteX14" fmla="*/ 801329 w 1507900"/>
                  <a:gd name="connsiteY14" fmla="*/ 26029 h 1445363"/>
                  <a:gd name="connsiteX15" fmla="*/ 557286 w 1507900"/>
                  <a:gd name="connsiteY15" fmla="*/ 81953 h 1445363"/>
                  <a:gd name="connsiteX16" fmla="*/ 599701 w 1507900"/>
                  <a:gd name="connsiteY16" fmla="*/ 0 h 1445363"/>
                  <a:gd name="connsiteX17" fmla="*/ 367941 w 1507900"/>
                  <a:gd name="connsiteY17" fmla="*/ 90323 h 1445363"/>
                  <a:gd name="connsiteX18" fmla="*/ 272691 w 1507900"/>
                  <a:gd name="connsiteY18" fmla="*/ 171285 h 1445363"/>
                  <a:gd name="connsiteX19" fmla="*/ 203258 w 1507900"/>
                  <a:gd name="connsiteY19" fmla="*/ 287801 h 1445363"/>
                  <a:gd name="connsiteX20" fmla="*/ 136559 w 1507900"/>
                  <a:gd name="connsiteY20" fmla="*/ 234919 h 1445363"/>
                  <a:gd name="connsiteX21" fmla="*/ 94098 w 1507900"/>
                  <a:gd name="connsiteY21" fmla="*/ 418935 h 1445363"/>
                  <a:gd name="connsiteX22" fmla="*/ 85091 w 1507900"/>
                  <a:gd name="connsiteY22" fmla="*/ 605639 h 1445363"/>
                  <a:gd name="connsiteX23" fmla="*/ 29332 w 1507900"/>
                  <a:gd name="connsiteY23" fmla="*/ 573221 h 1445363"/>
                  <a:gd name="connsiteX24" fmla="*/ 53616 w 1507900"/>
                  <a:gd name="connsiteY24" fmla="*/ 890423 h 1445363"/>
                  <a:gd name="connsiteX25" fmla="*/ 10674 w 1507900"/>
                  <a:gd name="connsiteY25" fmla="*/ 1415541 h 1445363"/>
                  <a:gd name="connsiteX26" fmla="*/ 75466 w 1507900"/>
                  <a:gd name="connsiteY26" fmla="*/ 1393330 h 1445363"/>
                  <a:gd name="connsiteX27" fmla="*/ 120074 w 1507900"/>
                  <a:gd name="connsiteY27" fmla="*/ 1345697 h 1445363"/>
                  <a:gd name="connsiteX28" fmla="*/ 240415 w 1507900"/>
                  <a:gd name="connsiteY28" fmla="*/ 543680 h 1445363"/>
                  <a:gd name="connsiteX0" fmla="*/ 240415 w 1507900"/>
                  <a:gd name="connsiteY0" fmla="*/ 543680 h 1445363"/>
                  <a:gd name="connsiteX1" fmla="*/ 774570 w 1507900"/>
                  <a:gd name="connsiteY1" fmla="*/ 474456 h 1445363"/>
                  <a:gd name="connsiteX2" fmla="*/ 1254403 w 1507900"/>
                  <a:gd name="connsiteY2" fmla="*/ 462199 h 1445363"/>
                  <a:gd name="connsiteX3" fmla="*/ 1397879 w 1507900"/>
                  <a:gd name="connsiteY3" fmla="*/ 1238259 h 1445363"/>
                  <a:gd name="connsiteX4" fmla="*/ 1449045 w 1507900"/>
                  <a:gd name="connsiteY4" fmla="*/ 1234651 h 1445363"/>
                  <a:gd name="connsiteX5" fmla="*/ 1456173 w 1507900"/>
                  <a:gd name="connsiteY5" fmla="*/ 833273 h 1445363"/>
                  <a:gd name="connsiteX6" fmla="*/ 1444526 w 1507900"/>
                  <a:gd name="connsiteY6" fmla="*/ 625161 h 1445363"/>
                  <a:gd name="connsiteX7" fmla="*/ 1507900 w 1507900"/>
                  <a:gd name="connsiteY7" fmla="*/ 625161 h 1445363"/>
                  <a:gd name="connsiteX8" fmla="*/ 1468079 w 1507900"/>
                  <a:gd name="connsiteY8" fmla="*/ 476085 h 1445363"/>
                  <a:gd name="connsiteX9" fmla="*/ 1390205 w 1507900"/>
                  <a:gd name="connsiteY9" fmla="*/ 353557 h 1445363"/>
                  <a:gd name="connsiteX10" fmla="*/ 1453579 w 1507900"/>
                  <a:gd name="connsiteY10" fmla="*/ 326397 h 1445363"/>
                  <a:gd name="connsiteX11" fmla="*/ 1282341 w 1507900"/>
                  <a:gd name="connsiteY11" fmla="*/ 171285 h 1445363"/>
                  <a:gd name="connsiteX12" fmla="*/ 1037120 w 1507900"/>
                  <a:gd name="connsiteY12" fmla="*/ 118167 h 1445363"/>
                  <a:gd name="connsiteX13" fmla="*/ 1091440 w 1507900"/>
                  <a:gd name="connsiteY13" fmla="*/ 45739 h 1445363"/>
                  <a:gd name="connsiteX14" fmla="*/ 801329 w 1507900"/>
                  <a:gd name="connsiteY14" fmla="*/ 26029 h 1445363"/>
                  <a:gd name="connsiteX15" fmla="*/ 557286 w 1507900"/>
                  <a:gd name="connsiteY15" fmla="*/ 81953 h 1445363"/>
                  <a:gd name="connsiteX16" fmla="*/ 599701 w 1507900"/>
                  <a:gd name="connsiteY16" fmla="*/ 0 h 1445363"/>
                  <a:gd name="connsiteX17" fmla="*/ 367941 w 1507900"/>
                  <a:gd name="connsiteY17" fmla="*/ 90323 h 1445363"/>
                  <a:gd name="connsiteX18" fmla="*/ 272691 w 1507900"/>
                  <a:gd name="connsiteY18" fmla="*/ 171285 h 1445363"/>
                  <a:gd name="connsiteX19" fmla="*/ 203258 w 1507900"/>
                  <a:gd name="connsiteY19" fmla="*/ 287801 h 1445363"/>
                  <a:gd name="connsiteX20" fmla="*/ 136559 w 1507900"/>
                  <a:gd name="connsiteY20" fmla="*/ 234919 h 1445363"/>
                  <a:gd name="connsiteX21" fmla="*/ 94098 w 1507900"/>
                  <a:gd name="connsiteY21" fmla="*/ 418935 h 1445363"/>
                  <a:gd name="connsiteX22" fmla="*/ 85091 w 1507900"/>
                  <a:gd name="connsiteY22" fmla="*/ 605639 h 1445363"/>
                  <a:gd name="connsiteX23" fmla="*/ 29332 w 1507900"/>
                  <a:gd name="connsiteY23" fmla="*/ 573221 h 1445363"/>
                  <a:gd name="connsiteX24" fmla="*/ 53616 w 1507900"/>
                  <a:gd name="connsiteY24" fmla="*/ 890423 h 1445363"/>
                  <a:gd name="connsiteX25" fmla="*/ 10674 w 1507900"/>
                  <a:gd name="connsiteY25" fmla="*/ 1415541 h 1445363"/>
                  <a:gd name="connsiteX26" fmla="*/ 75466 w 1507900"/>
                  <a:gd name="connsiteY26" fmla="*/ 1393330 h 1445363"/>
                  <a:gd name="connsiteX27" fmla="*/ 120074 w 1507900"/>
                  <a:gd name="connsiteY27" fmla="*/ 1345697 h 1445363"/>
                  <a:gd name="connsiteX28" fmla="*/ 240415 w 1507900"/>
                  <a:gd name="connsiteY28" fmla="*/ 543680 h 1445363"/>
                  <a:gd name="connsiteX0" fmla="*/ 240415 w 1507900"/>
                  <a:gd name="connsiteY0" fmla="*/ 543680 h 1445363"/>
                  <a:gd name="connsiteX1" fmla="*/ 774570 w 1507900"/>
                  <a:gd name="connsiteY1" fmla="*/ 474456 h 1445363"/>
                  <a:gd name="connsiteX2" fmla="*/ 1254403 w 1507900"/>
                  <a:gd name="connsiteY2" fmla="*/ 462199 h 1445363"/>
                  <a:gd name="connsiteX3" fmla="*/ 1397879 w 1507900"/>
                  <a:gd name="connsiteY3" fmla="*/ 1238259 h 1445363"/>
                  <a:gd name="connsiteX4" fmla="*/ 1449045 w 1507900"/>
                  <a:gd name="connsiteY4" fmla="*/ 1234651 h 1445363"/>
                  <a:gd name="connsiteX5" fmla="*/ 1456173 w 1507900"/>
                  <a:gd name="connsiteY5" fmla="*/ 833273 h 1445363"/>
                  <a:gd name="connsiteX6" fmla="*/ 1444526 w 1507900"/>
                  <a:gd name="connsiteY6" fmla="*/ 625161 h 1445363"/>
                  <a:gd name="connsiteX7" fmla="*/ 1507900 w 1507900"/>
                  <a:gd name="connsiteY7" fmla="*/ 625161 h 1445363"/>
                  <a:gd name="connsiteX8" fmla="*/ 1468079 w 1507900"/>
                  <a:gd name="connsiteY8" fmla="*/ 476085 h 1445363"/>
                  <a:gd name="connsiteX9" fmla="*/ 1390205 w 1507900"/>
                  <a:gd name="connsiteY9" fmla="*/ 353557 h 1445363"/>
                  <a:gd name="connsiteX10" fmla="*/ 1453579 w 1507900"/>
                  <a:gd name="connsiteY10" fmla="*/ 326397 h 1445363"/>
                  <a:gd name="connsiteX11" fmla="*/ 1282341 w 1507900"/>
                  <a:gd name="connsiteY11" fmla="*/ 171285 h 1445363"/>
                  <a:gd name="connsiteX12" fmla="*/ 1037120 w 1507900"/>
                  <a:gd name="connsiteY12" fmla="*/ 118167 h 1445363"/>
                  <a:gd name="connsiteX13" fmla="*/ 1091440 w 1507900"/>
                  <a:gd name="connsiteY13" fmla="*/ 45739 h 1445363"/>
                  <a:gd name="connsiteX14" fmla="*/ 801329 w 1507900"/>
                  <a:gd name="connsiteY14" fmla="*/ 26029 h 1445363"/>
                  <a:gd name="connsiteX15" fmla="*/ 557286 w 1507900"/>
                  <a:gd name="connsiteY15" fmla="*/ 81953 h 1445363"/>
                  <a:gd name="connsiteX16" fmla="*/ 599701 w 1507900"/>
                  <a:gd name="connsiteY16" fmla="*/ 0 h 1445363"/>
                  <a:gd name="connsiteX17" fmla="*/ 367941 w 1507900"/>
                  <a:gd name="connsiteY17" fmla="*/ 90323 h 1445363"/>
                  <a:gd name="connsiteX18" fmla="*/ 272691 w 1507900"/>
                  <a:gd name="connsiteY18" fmla="*/ 171285 h 1445363"/>
                  <a:gd name="connsiteX19" fmla="*/ 203258 w 1507900"/>
                  <a:gd name="connsiteY19" fmla="*/ 287801 h 1445363"/>
                  <a:gd name="connsiteX20" fmla="*/ 136559 w 1507900"/>
                  <a:gd name="connsiteY20" fmla="*/ 234919 h 1445363"/>
                  <a:gd name="connsiteX21" fmla="*/ 94098 w 1507900"/>
                  <a:gd name="connsiteY21" fmla="*/ 418935 h 1445363"/>
                  <a:gd name="connsiteX22" fmla="*/ 85091 w 1507900"/>
                  <a:gd name="connsiteY22" fmla="*/ 605639 h 1445363"/>
                  <a:gd name="connsiteX23" fmla="*/ 29332 w 1507900"/>
                  <a:gd name="connsiteY23" fmla="*/ 573221 h 1445363"/>
                  <a:gd name="connsiteX24" fmla="*/ 53616 w 1507900"/>
                  <a:gd name="connsiteY24" fmla="*/ 890423 h 1445363"/>
                  <a:gd name="connsiteX25" fmla="*/ 10674 w 1507900"/>
                  <a:gd name="connsiteY25" fmla="*/ 1415541 h 1445363"/>
                  <a:gd name="connsiteX26" fmla="*/ 75466 w 1507900"/>
                  <a:gd name="connsiteY26" fmla="*/ 1393330 h 1445363"/>
                  <a:gd name="connsiteX27" fmla="*/ 120074 w 1507900"/>
                  <a:gd name="connsiteY27" fmla="*/ 1345697 h 1445363"/>
                  <a:gd name="connsiteX28" fmla="*/ 240415 w 1507900"/>
                  <a:gd name="connsiteY28" fmla="*/ 543680 h 1445363"/>
                  <a:gd name="connsiteX0" fmla="*/ 240415 w 1507900"/>
                  <a:gd name="connsiteY0" fmla="*/ 543680 h 1445363"/>
                  <a:gd name="connsiteX1" fmla="*/ 774570 w 1507900"/>
                  <a:gd name="connsiteY1" fmla="*/ 474456 h 1445363"/>
                  <a:gd name="connsiteX2" fmla="*/ 1254403 w 1507900"/>
                  <a:gd name="connsiteY2" fmla="*/ 462199 h 1445363"/>
                  <a:gd name="connsiteX3" fmla="*/ 1397879 w 1507900"/>
                  <a:gd name="connsiteY3" fmla="*/ 1238259 h 1445363"/>
                  <a:gd name="connsiteX4" fmla="*/ 1449045 w 1507900"/>
                  <a:gd name="connsiteY4" fmla="*/ 1234651 h 1445363"/>
                  <a:gd name="connsiteX5" fmla="*/ 1456173 w 1507900"/>
                  <a:gd name="connsiteY5" fmla="*/ 833273 h 1445363"/>
                  <a:gd name="connsiteX6" fmla="*/ 1444526 w 1507900"/>
                  <a:gd name="connsiteY6" fmla="*/ 625161 h 1445363"/>
                  <a:gd name="connsiteX7" fmla="*/ 1507900 w 1507900"/>
                  <a:gd name="connsiteY7" fmla="*/ 625161 h 1445363"/>
                  <a:gd name="connsiteX8" fmla="*/ 1468079 w 1507900"/>
                  <a:gd name="connsiteY8" fmla="*/ 476085 h 1445363"/>
                  <a:gd name="connsiteX9" fmla="*/ 1390205 w 1507900"/>
                  <a:gd name="connsiteY9" fmla="*/ 353557 h 1445363"/>
                  <a:gd name="connsiteX10" fmla="*/ 1453579 w 1507900"/>
                  <a:gd name="connsiteY10" fmla="*/ 326397 h 1445363"/>
                  <a:gd name="connsiteX11" fmla="*/ 1282341 w 1507900"/>
                  <a:gd name="connsiteY11" fmla="*/ 171285 h 1445363"/>
                  <a:gd name="connsiteX12" fmla="*/ 1037120 w 1507900"/>
                  <a:gd name="connsiteY12" fmla="*/ 118167 h 1445363"/>
                  <a:gd name="connsiteX13" fmla="*/ 1091440 w 1507900"/>
                  <a:gd name="connsiteY13" fmla="*/ 45739 h 1445363"/>
                  <a:gd name="connsiteX14" fmla="*/ 801329 w 1507900"/>
                  <a:gd name="connsiteY14" fmla="*/ 26029 h 1445363"/>
                  <a:gd name="connsiteX15" fmla="*/ 557286 w 1507900"/>
                  <a:gd name="connsiteY15" fmla="*/ 81953 h 1445363"/>
                  <a:gd name="connsiteX16" fmla="*/ 599701 w 1507900"/>
                  <a:gd name="connsiteY16" fmla="*/ 0 h 1445363"/>
                  <a:gd name="connsiteX17" fmla="*/ 367941 w 1507900"/>
                  <a:gd name="connsiteY17" fmla="*/ 90323 h 1445363"/>
                  <a:gd name="connsiteX18" fmla="*/ 272691 w 1507900"/>
                  <a:gd name="connsiteY18" fmla="*/ 171285 h 1445363"/>
                  <a:gd name="connsiteX19" fmla="*/ 203258 w 1507900"/>
                  <a:gd name="connsiteY19" fmla="*/ 287801 h 1445363"/>
                  <a:gd name="connsiteX20" fmla="*/ 136559 w 1507900"/>
                  <a:gd name="connsiteY20" fmla="*/ 234919 h 1445363"/>
                  <a:gd name="connsiteX21" fmla="*/ 94098 w 1507900"/>
                  <a:gd name="connsiteY21" fmla="*/ 418935 h 1445363"/>
                  <a:gd name="connsiteX22" fmla="*/ 85091 w 1507900"/>
                  <a:gd name="connsiteY22" fmla="*/ 605639 h 1445363"/>
                  <a:gd name="connsiteX23" fmla="*/ 29332 w 1507900"/>
                  <a:gd name="connsiteY23" fmla="*/ 573221 h 1445363"/>
                  <a:gd name="connsiteX24" fmla="*/ 53616 w 1507900"/>
                  <a:gd name="connsiteY24" fmla="*/ 890423 h 1445363"/>
                  <a:gd name="connsiteX25" fmla="*/ 10674 w 1507900"/>
                  <a:gd name="connsiteY25" fmla="*/ 1415541 h 1445363"/>
                  <a:gd name="connsiteX26" fmla="*/ 75466 w 1507900"/>
                  <a:gd name="connsiteY26" fmla="*/ 1393330 h 1445363"/>
                  <a:gd name="connsiteX27" fmla="*/ 120074 w 1507900"/>
                  <a:gd name="connsiteY27" fmla="*/ 1345697 h 1445363"/>
                  <a:gd name="connsiteX28" fmla="*/ 240415 w 1507900"/>
                  <a:gd name="connsiteY28" fmla="*/ 543680 h 1445363"/>
                  <a:gd name="connsiteX0" fmla="*/ 240415 w 1507900"/>
                  <a:gd name="connsiteY0" fmla="*/ 543680 h 1465694"/>
                  <a:gd name="connsiteX1" fmla="*/ 774570 w 1507900"/>
                  <a:gd name="connsiteY1" fmla="*/ 474456 h 1465694"/>
                  <a:gd name="connsiteX2" fmla="*/ 1254403 w 1507900"/>
                  <a:gd name="connsiteY2" fmla="*/ 462199 h 1465694"/>
                  <a:gd name="connsiteX3" fmla="*/ 1397879 w 1507900"/>
                  <a:gd name="connsiteY3" fmla="*/ 1238259 h 1465694"/>
                  <a:gd name="connsiteX4" fmla="*/ 1449045 w 1507900"/>
                  <a:gd name="connsiteY4" fmla="*/ 1234651 h 1465694"/>
                  <a:gd name="connsiteX5" fmla="*/ 1456173 w 1507900"/>
                  <a:gd name="connsiteY5" fmla="*/ 833273 h 1465694"/>
                  <a:gd name="connsiteX6" fmla="*/ 1444526 w 1507900"/>
                  <a:gd name="connsiteY6" fmla="*/ 625161 h 1465694"/>
                  <a:gd name="connsiteX7" fmla="*/ 1507900 w 1507900"/>
                  <a:gd name="connsiteY7" fmla="*/ 625161 h 1465694"/>
                  <a:gd name="connsiteX8" fmla="*/ 1468079 w 1507900"/>
                  <a:gd name="connsiteY8" fmla="*/ 476085 h 1465694"/>
                  <a:gd name="connsiteX9" fmla="*/ 1390205 w 1507900"/>
                  <a:gd name="connsiteY9" fmla="*/ 353557 h 1465694"/>
                  <a:gd name="connsiteX10" fmla="*/ 1453579 w 1507900"/>
                  <a:gd name="connsiteY10" fmla="*/ 326397 h 1465694"/>
                  <a:gd name="connsiteX11" fmla="*/ 1282341 w 1507900"/>
                  <a:gd name="connsiteY11" fmla="*/ 171285 h 1465694"/>
                  <a:gd name="connsiteX12" fmla="*/ 1037120 w 1507900"/>
                  <a:gd name="connsiteY12" fmla="*/ 118167 h 1465694"/>
                  <a:gd name="connsiteX13" fmla="*/ 1091440 w 1507900"/>
                  <a:gd name="connsiteY13" fmla="*/ 45739 h 1465694"/>
                  <a:gd name="connsiteX14" fmla="*/ 801329 w 1507900"/>
                  <a:gd name="connsiteY14" fmla="*/ 26029 h 1465694"/>
                  <a:gd name="connsiteX15" fmla="*/ 557286 w 1507900"/>
                  <a:gd name="connsiteY15" fmla="*/ 81953 h 1465694"/>
                  <a:gd name="connsiteX16" fmla="*/ 599701 w 1507900"/>
                  <a:gd name="connsiteY16" fmla="*/ 0 h 1465694"/>
                  <a:gd name="connsiteX17" fmla="*/ 367941 w 1507900"/>
                  <a:gd name="connsiteY17" fmla="*/ 90323 h 1465694"/>
                  <a:gd name="connsiteX18" fmla="*/ 272691 w 1507900"/>
                  <a:gd name="connsiteY18" fmla="*/ 171285 h 1465694"/>
                  <a:gd name="connsiteX19" fmla="*/ 203258 w 1507900"/>
                  <a:gd name="connsiteY19" fmla="*/ 287801 h 1465694"/>
                  <a:gd name="connsiteX20" fmla="*/ 136559 w 1507900"/>
                  <a:gd name="connsiteY20" fmla="*/ 234919 h 1465694"/>
                  <a:gd name="connsiteX21" fmla="*/ 94098 w 1507900"/>
                  <a:gd name="connsiteY21" fmla="*/ 418935 h 1465694"/>
                  <a:gd name="connsiteX22" fmla="*/ 85091 w 1507900"/>
                  <a:gd name="connsiteY22" fmla="*/ 605639 h 1465694"/>
                  <a:gd name="connsiteX23" fmla="*/ 29332 w 1507900"/>
                  <a:gd name="connsiteY23" fmla="*/ 573221 h 1465694"/>
                  <a:gd name="connsiteX24" fmla="*/ 53616 w 1507900"/>
                  <a:gd name="connsiteY24" fmla="*/ 890423 h 1465694"/>
                  <a:gd name="connsiteX25" fmla="*/ 10674 w 1507900"/>
                  <a:gd name="connsiteY25" fmla="*/ 1415541 h 1465694"/>
                  <a:gd name="connsiteX26" fmla="*/ 120074 w 1507900"/>
                  <a:gd name="connsiteY26" fmla="*/ 1345697 h 1465694"/>
                  <a:gd name="connsiteX27" fmla="*/ 240415 w 1507900"/>
                  <a:gd name="connsiteY27" fmla="*/ 543680 h 1465694"/>
                  <a:gd name="connsiteX0" fmla="*/ 211082 w 1478567"/>
                  <a:gd name="connsiteY0" fmla="*/ 543680 h 1482235"/>
                  <a:gd name="connsiteX1" fmla="*/ 745237 w 1478567"/>
                  <a:gd name="connsiteY1" fmla="*/ 474456 h 1482235"/>
                  <a:gd name="connsiteX2" fmla="*/ 1225070 w 1478567"/>
                  <a:gd name="connsiteY2" fmla="*/ 462199 h 1482235"/>
                  <a:gd name="connsiteX3" fmla="*/ 1368546 w 1478567"/>
                  <a:gd name="connsiteY3" fmla="*/ 1238259 h 1482235"/>
                  <a:gd name="connsiteX4" fmla="*/ 1419712 w 1478567"/>
                  <a:gd name="connsiteY4" fmla="*/ 1234651 h 1482235"/>
                  <a:gd name="connsiteX5" fmla="*/ 1426840 w 1478567"/>
                  <a:gd name="connsiteY5" fmla="*/ 833273 h 1482235"/>
                  <a:gd name="connsiteX6" fmla="*/ 1415193 w 1478567"/>
                  <a:gd name="connsiteY6" fmla="*/ 625161 h 1482235"/>
                  <a:gd name="connsiteX7" fmla="*/ 1478567 w 1478567"/>
                  <a:gd name="connsiteY7" fmla="*/ 625161 h 1482235"/>
                  <a:gd name="connsiteX8" fmla="*/ 1438746 w 1478567"/>
                  <a:gd name="connsiteY8" fmla="*/ 476085 h 1482235"/>
                  <a:gd name="connsiteX9" fmla="*/ 1360872 w 1478567"/>
                  <a:gd name="connsiteY9" fmla="*/ 353557 h 1482235"/>
                  <a:gd name="connsiteX10" fmla="*/ 1424246 w 1478567"/>
                  <a:gd name="connsiteY10" fmla="*/ 326397 h 1482235"/>
                  <a:gd name="connsiteX11" fmla="*/ 1253008 w 1478567"/>
                  <a:gd name="connsiteY11" fmla="*/ 171285 h 1482235"/>
                  <a:gd name="connsiteX12" fmla="*/ 1007787 w 1478567"/>
                  <a:gd name="connsiteY12" fmla="*/ 118167 h 1482235"/>
                  <a:gd name="connsiteX13" fmla="*/ 1062107 w 1478567"/>
                  <a:gd name="connsiteY13" fmla="*/ 45739 h 1482235"/>
                  <a:gd name="connsiteX14" fmla="*/ 771996 w 1478567"/>
                  <a:gd name="connsiteY14" fmla="*/ 26029 h 1482235"/>
                  <a:gd name="connsiteX15" fmla="*/ 527953 w 1478567"/>
                  <a:gd name="connsiteY15" fmla="*/ 81953 h 1482235"/>
                  <a:gd name="connsiteX16" fmla="*/ 570368 w 1478567"/>
                  <a:gd name="connsiteY16" fmla="*/ 0 h 1482235"/>
                  <a:gd name="connsiteX17" fmla="*/ 338608 w 1478567"/>
                  <a:gd name="connsiteY17" fmla="*/ 90323 h 1482235"/>
                  <a:gd name="connsiteX18" fmla="*/ 243358 w 1478567"/>
                  <a:gd name="connsiteY18" fmla="*/ 171285 h 1482235"/>
                  <a:gd name="connsiteX19" fmla="*/ 173925 w 1478567"/>
                  <a:gd name="connsiteY19" fmla="*/ 287801 h 1482235"/>
                  <a:gd name="connsiteX20" fmla="*/ 107226 w 1478567"/>
                  <a:gd name="connsiteY20" fmla="*/ 234919 h 1482235"/>
                  <a:gd name="connsiteX21" fmla="*/ 64765 w 1478567"/>
                  <a:gd name="connsiteY21" fmla="*/ 418935 h 1482235"/>
                  <a:gd name="connsiteX22" fmla="*/ 55758 w 1478567"/>
                  <a:gd name="connsiteY22" fmla="*/ 605639 h 1482235"/>
                  <a:gd name="connsiteX23" fmla="*/ -1 w 1478567"/>
                  <a:gd name="connsiteY23" fmla="*/ 573221 h 1482235"/>
                  <a:gd name="connsiteX24" fmla="*/ 24283 w 1478567"/>
                  <a:gd name="connsiteY24" fmla="*/ 890423 h 1482235"/>
                  <a:gd name="connsiteX25" fmla="*/ 48507 w 1478567"/>
                  <a:gd name="connsiteY25" fmla="*/ 1440531 h 1482235"/>
                  <a:gd name="connsiteX26" fmla="*/ 90741 w 1478567"/>
                  <a:gd name="connsiteY26" fmla="*/ 1345697 h 1482235"/>
                  <a:gd name="connsiteX27" fmla="*/ 211082 w 1478567"/>
                  <a:gd name="connsiteY27" fmla="*/ 543680 h 148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8567" h="1482235">
                    <a:moveTo>
                      <a:pt x="211082" y="543680"/>
                    </a:moveTo>
                    <a:cubicBezTo>
                      <a:pt x="361815" y="376452"/>
                      <a:pt x="569566" y="411868"/>
                      <a:pt x="745237" y="474456"/>
                    </a:cubicBezTo>
                    <a:cubicBezTo>
                      <a:pt x="921851" y="440458"/>
                      <a:pt x="1021111" y="448636"/>
                      <a:pt x="1225070" y="462199"/>
                    </a:cubicBezTo>
                    <a:cubicBezTo>
                      <a:pt x="1293034" y="571823"/>
                      <a:pt x="1400596" y="1031005"/>
                      <a:pt x="1368546" y="1238259"/>
                    </a:cubicBezTo>
                    <a:cubicBezTo>
                      <a:pt x="1379509" y="1286544"/>
                      <a:pt x="1377792" y="1176841"/>
                      <a:pt x="1419712" y="1234651"/>
                    </a:cubicBezTo>
                    <a:cubicBezTo>
                      <a:pt x="1425504" y="1142489"/>
                      <a:pt x="1421048" y="925435"/>
                      <a:pt x="1426840" y="833273"/>
                    </a:cubicBezTo>
                    <a:cubicBezTo>
                      <a:pt x="1442008" y="768665"/>
                      <a:pt x="1430981" y="696913"/>
                      <a:pt x="1415193" y="625161"/>
                    </a:cubicBezTo>
                    <a:lnTo>
                      <a:pt x="1478567" y="625161"/>
                    </a:lnTo>
                    <a:cubicBezTo>
                      <a:pt x="1458150" y="577057"/>
                      <a:pt x="1459163" y="524189"/>
                      <a:pt x="1438746" y="476085"/>
                    </a:cubicBezTo>
                    <a:cubicBezTo>
                      <a:pt x="1419932" y="428098"/>
                      <a:pt x="1386830" y="394400"/>
                      <a:pt x="1360872" y="353557"/>
                    </a:cubicBezTo>
                    <a:lnTo>
                      <a:pt x="1424246" y="326397"/>
                    </a:lnTo>
                    <a:cubicBezTo>
                      <a:pt x="1374311" y="258818"/>
                      <a:pt x="1338662" y="200764"/>
                      <a:pt x="1253008" y="171285"/>
                    </a:cubicBezTo>
                    <a:cubicBezTo>
                      <a:pt x="1173649" y="129767"/>
                      <a:pt x="1101433" y="107298"/>
                      <a:pt x="1007787" y="118167"/>
                    </a:cubicBezTo>
                    <a:cubicBezTo>
                      <a:pt x="1025894" y="94024"/>
                      <a:pt x="1101405" y="61095"/>
                      <a:pt x="1062107" y="45739"/>
                    </a:cubicBezTo>
                    <a:cubicBezTo>
                      <a:pt x="1022809" y="30383"/>
                      <a:pt x="866318" y="13549"/>
                      <a:pt x="771996" y="26029"/>
                    </a:cubicBezTo>
                    <a:cubicBezTo>
                      <a:pt x="678742" y="28001"/>
                      <a:pt x="609301" y="63312"/>
                      <a:pt x="527953" y="81953"/>
                    </a:cubicBezTo>
                    <a:lnTo>
                      <a:pt x="570368" y="0"/>
                    </a:lnTo>
                    <a:cubicBezTo>
                      <a:pt x="490734" y="24551"/>
                      <a:pt x="396811" y="46722"/>
                      <a:pt x="338608" y="90323"/>
                    </a:cubicBezTo>
                    <a:cubicBezTo>
                      <a:pt x="305270" y="122866"/>
                      <a:pt x="269552" y="136360"/>
                      <a:pt x="243358" y="171285"/>
                    </a:cubicBezTo>
                    <a:cubicBezTo>
                      <a:pt x="208308" y="205362"/>
                      <a:pt x="185162" y="239437"/>
                      <a:pt x="173925" y="287801"/>
                    </a:cubicBezTo>
                    <a:lnTo>
                      <a:pt x="107226" y="234919"/>
                    </a:lnTo>
                    <a:cubicBezTo>
                      <a:pt x="93866" y="297052"/>
                      <a:pt x="68600" y="356802"/>
                      <a:pt x="64765" y="418935"/>
                    </a:cubicBezTo>
                    <a:cubicBezTo>
                      <a:pt x="47476" y="481170"/>
                      <a:pt x="44473" y="533879"/>
                      <a:pt x="55758" y="605639"/>
                    </a:cubicBezTo>
                    <a:lnTo>
                      <a:pt x="-1" y="573221"/>
                    </a:lnTo>
                    <a:cubicBezTo>
                      <a:pt x="4125" y="661492"/>
                      <a:pt x="-8418" y="790246"/>
                      <a:pt x="24283" y="890423"/>
                    </a:cubicBezTo>
                    <a:cubicBezTo>
                      <a:pt x="50344" y="986883"/>
                      <a:pt x="3396" y="1344071"/>
                      <a:pt x="48507" y="1440531"/>
                    </a:cubicBezTo>
                    <a:cubicBezTo>
                      <a:pt x="59583" y="1516410"/>
                      <a:pt x="52451" y="1491007"/>
                      <a:pt x="90741" y="1345697"/>
                    </a:cubicBezTo>
                    <a:cubicBezTo>
                      <a:pt x="90409" y="1312233"/>
                      <a:pt x="93127" y="673941"/>
                      <a:pt x="211082" y="543680"/>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54" name="Group 353">
            <a:extLst>
              <a:ext uri="{FF2B5EF4-FFF2-40B4-BE49-F238E27FC236}">
                <a16:creationId xmlns:a16="http://schemas.microsoft.com/office/drawing/2014/main" id="{74304D03-96E1-5720-8BB9-36633B6589D9}"/>
              </a:ext>
            </a:extLst>
          </p:cNvPr>
          <p:cNvGrpSpPr/>
          <p:nvPr/>
        </p:nvGrpSpPr>
        <p:grpSpPr>
          <a:xfrm>
            <a:off x="8379454" y="162853"/>
            <a:ext cx="3732119" cy="2672520"/>
            <a:chOff x="2261291" y="-3170486"/>
            <a:chExt cx="3960013" cy="2923408"/>
          </a:xfrm>
        </p:grpSpPr>
        <p:sp>
          <p:nvSpPr>
            <p:cNvPr id="355" name="Cloud Callout 302">
              <a:extLst>
                <a:ext uri="{FF2B5EF4-FFF2-40B4-BE49-F238E27FC236}">
                  <a16:creationId xmlns:a16="http://schemas.microsoft.com/office/drawing/2014/main" id="{67537AFB-8907-C0AB-7B24-436382329B87}"/>
                </a:ext>
              </a:extLst>
            </p:cNvPr>
            <p:cNvSpPr/>
            <p:nvPr/>
          </p:nvSpPr>
          <p:spPr>
            <a:xfrm>
              <a:off x="2261291" y="-3170486"/>
              <a:ext cx="3960013" cy="2923408"/>
            </a:xfrm>
            <a:prstGeom prst="wedgeEllipseCallout">
              <a:avLst>
                <a:gd name="adj1" fmla="val -60804"/>
                <a:gd name="adj2" fmla="val 34032"/>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358" name="TextBox 357">
              <a:extLst>
                <a:ext uri="{FF2B5EF4-FFF2-40B4-BE49-F238E27FC236}">
                  <a16:creationId xmlns:a16="http://schemas.microsoft.com/office/drawing/2014/main" id="{61715E30-67A9-EEBC-6A9A-2756DA275CEB}"/>
                </a:ext>
              </a:extLst>
            </p:cNvPr>
            <p:cNvSpPr txBox="1"/>
            <p:nvPr/>
          </p:nvSpPr>
          <p:spPr>
            <a:xfrm>
              <a:off x="2511049" y="-2746281"/>
              <a:ext cx="3534612" cy="2424021"/>
            </a:xfrm>
            <a:prstGeom prst="rect">
              <a:avLst/>
            </a:prstGeom>
            <a:noFill/>
          </p:spPr>
          <p:txBody>
            <a:bodyPr wrap="square" rtlCol="0">
              <a:spAutoFit/>
            </a:bodyPr>
            <a:lstStyle/>
            <a:p>
              <a:pPr algn="ctr">
                <a:defRPr/>
              </a:pPr>
              <a:r>
                <a:rPr lang="en-US" sz="2400" dirty="0">
                  <a:solidFill>
                    <a:srgbClr val="000000"/>
                  </a:solidFill>
                  <a:latin typeface="Calibri"/>
                </a:rPr>
                <a:t>You two make a great point. Let me see if we can make those adjustments and I will get back to you.</a:t>
              </a:r>
            </a:p>
            <a:p>
              <a:pPr algn="ctr"/>
              <a:endParaRPr lang="en-US" dirty="0">
                <a:solidFill>
                  <a:srgbClr val="000000"/>
                </a:solidFill>
                <a:latin typeface="Calibri"/>
              </a:endParaRPr>
            </a:p>
          </p:txBody>
        </p:sp>
      </p:grpSp>
    </p:spTree>
    <p:custDataLst>
      <p:tags r:id="rId1"/>
    </p:custDataLst>
    <p:extLst>
      <p:ext uri="{BB962C8B-B14F-4D97-AF65-F5344CB8AC3E}">
        <p14:creationId xmlns:p14="http://schemas.microsoft.com/office/powerpoint/2010/main" val="3535054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C1B2-2C04-E4A2-73B9-8FC36313285B}"/>
              </a:ext>
            </a:extLst>
          </p:cNvPr>
          <p:cNvSpPr>
            <a:spLocks noGrp="1"/>
          </p:cNvSpPr>
          <p:nvPr>
            <p:ph type="title"/>
          </p:nvPr>
        </p:nvSpPr>
        <p:spPr>
          <a:xfrm>
            <a:off x="609600" y="274638"/>
            <a:ext cx="10972800" cy="1143000"/>
          </a:xfrm>
        </p:spPr>
        <p:txBody>
          <a:bodyPr>
            <a:normAutofit/>
          </a:bodyPr>
          <a:lstStyle/>
          <a:p>
            <a:pPr algn="l"/>
            <a:r>
              <a:rPr lang="en-US" sz="6000" dirty="0">
                <a:solidFill>
                  <a:srgbClr val="000000"/>
                </a:solidFill>
                <a:latin typeface="Bahnschrift SemiBold Condensed" panose="020B0502040204020203" pitchFamily="34" charset="0"/>
              </a:rPr>
              <a:t>Editorial Eye Communication</a:t>
            </a:r>
          </a:p>
        </p:txBody>
      </p:sp>
      <p:sp>
        <p:nvSpPr>
          <p:cNvPr id="5" name="Content Placeholder 2">
            <a:extLst>
              <a:ext uri="{FF2B5EF4-FFF2-40B4-BE49-F238E27FC236}">
                <a16:creationId xmlns:a16="http://schemas.microsoft.com/office/drawing/2014/main" id="{CEAFB390-5D81-1F27-60F7-D49CF34BDDD6}"/>
              </a:ext>
            </a:extLst>
          </p:cNvPr>
          <p:cNvSpPr>
            <a:spLocks noGrp="1"/>
          </p:cNvSpPr>
          <p:nvPr>
            <p:ph idx="1"/>
          </p:nvPr>
        </p:nvSpPr>
        <p:spPr>
          <a:xfrm>
            <a:off x="609600" y="1600201"/>
            <a:ext cx="10972800" cy="4525963"/>
          </a:xfrm>
        </p:spPr>
        <p:txBody>
          <a:bodyPr>
            <a:normAutofit/>
          </a:bodyPr>
          <a:lstStyle/>
          <a:p>
            <a:pPr>
              <a:spcBef>
                <a:spcPts val="0"/>
              </a:spcBef>
              <a:spcAft>
                <a:spcPts val="1200"/>
              </a:spcAft>
              <a:defRPr/>
            </a:pPr>
            <a:r>
              <a:rPr lang="en-US" altLang="en-US" sz="3600" dirty="0">
                <a:solidFill>
                  <a:srgbClr val="000000"/>
                </a:solidFill>
                <a:latin typeface="Bahnschrift SemiBold Condensed" panose="020B0502040204020203" pitchFamily="34" charset="0"/>
              </a:rPr>
              <a:t>There are times when information is given in a casual manner, however, decide if it’s best to use different words when relaying the message to others. </a:t>
            </a:r>
          </a:p>
          <a:p>
            <a:endParaRPr lang="en-US" sz="3600" dirty="0">
              <a:latin typeface="Bahnschrift SemiBold Condensed" panose="020B0502040204020203" pitchFamily="34" charset="0"/>
            </a:endParaRPr>
          </a:p>
        </p:txBody>
      </p:sp>
      <p:sp>
        <p:nvSpPr>
          <p:cNvPr id="6" name="Rectangle 3">
            <a:extLst>
              <a:ext uri="{FF2B5EF4-FFF2-40B4-BE49-F238E27FC236}">
                <a16:creationId xmlns:a16="http://schemas.microsoft.com/office/drawing/2014/main" id="{BCA0896E-6895-5D84-EB31-4EE7282BCB6D}"/>
              </a:ext>
            </a:extLst>
          </p:cNvPr>
          <p:cNvSpPr txBox="1">
            <a:spLocks noChangeArrowheads="1"/>
          </p:cNvSpPr>
          <p:nvPr/>
        </p:nvSpPr>
        <p:spPr>
          <a:xfrm>
            <a:off x="1649306" y="3429000"/>
            <a:ext cx="9144000" cy="980340"/>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altLang="en-US" sz="3200" b="1" dirty="0">
                <a:solidFill>
                  <a:schemeClr val="accent5">
                    <a:lumMod val="75000"/>
                  </a:schemeClr>
                </a:solidFill>
              </a:rPr>
              <a:t>Self edit the information and consider how you and others would receive the message.  </a:t>
            </a:r>
          </a:p>
        </p:txBody>
      </p:sp>
      <p:sp>
        <p:nvSpPr>
          <p:cNvPr id="7" name="Rectangle 3">
            <a:extLst>
              <a:ext uri="{FF2B5EF4-FFF2-40B4-BE49-F238E27FC236}">
                <a16:creationId xmlns:a16="http://schemas.microsoft.com/office/drawing/2014/main" id="{26695721-98C1-D65C-DB3B-D7AFC1A2CC89}"/>
              </a:ext>
            </a:extLst>
          </p:cNvPr>
          <p:cNvSpPr txBox="1">
            <a:spLocks noChangeArrowheads="1"/>
          </p:cNvSpPr>
          <p:nvPr/>
        </p:nvSpPr>
        <p:spPr>
          <a:xfrm>
            <a:off x="609600" y="4743661"/>
            <a:ext cx="2360402" cy="16346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Be careful with oversharing</a:t>
            </a:r>
          </a:p>
        </p:txBody>
      </p:sp>
      <p:sp>
        <p:nvSpPr>
          <p:cNvPr id="8" name="Rectangle 3">
            <a:extLst>
              <a:ext uri="{FF2B5EF4-FFF2-40B4-BE49-F238E27FC236}">
                <a16:creationId xmlns:a16="http://schemas.microsoft.com/office/drawing/2014/main" id="{191AA678-90F1-A10D-4E3C-8C645B30CF1E}"/>
              </a:ext>
            </a:extLst>
          </p:cNvPr>
          <p:cNvSpPr txBox="1">
            <a:spLocks noChangeArrowheads="1"/>
          </p:cNvSpPr>
          <p:nvPr/>
        </p:nvSpPr>
        <p:spPr>
          <a:xfrm>
            <a:off x="3536319" y="4743661"/>
            <a:ext cx="2278413" cy="16346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Know your audience</a:t>
            </a:r>
          </a:p>
        </p:txBody>
      </p:sp>
      <p:sp>
        <p:nvSpPr>
          <p:cNvPr id="9" name="Rectangle 3">
            <a:extLst>
              <a:ext uri="{FF2B5EF4-FFF2-40B4-BE49-F238E27FC236}">
                <a16:creationId xmlns:a16="http://schemas.microsoft.com/office/drawing/2014/main" id="{F44EAA38-2926-3597-8B73-6C72215F7894}"/>
              </a:ext>
            </a:extLst>
          </p:cNvPr>
          <p:cNvSpPr txBox="1">
            <a:spLocks noChangeArrowheads="1"/>
          </p:cNvSpPr>
          <p:nvPr/>
        </p:nvSpPr>
        <p:spPr>
          <a:xfrm>
            <a:off x="6233143" y="4743661"/>
            <a:ext cx="2278413" cy="16346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Identify if emotions are involved </a:t>
            </a:r>
          </a:p>
        </p:txBody>
      </p:sp>
      <p:sp>
        <p:nvSpPr>
          <p:cNvPr id="10" name="Rectangle 3">
            <a:extLst>
              <a:ext uri="{FF2B5EF4-FFF2-40B4-BE49-F238E27FC236}">
                <a16:creationId xmlns:a16="http://schemas.microsoft.com/office/drawing/2014/main" id="{731A2969-CCAB-C7AE-D7AC-481D47C099C6}"/>
              </a:ext>
            </a:extLst>
          </p:cNvPr>
          <p:cNvSpPr txBox="1">
            <a:spLocks noChangeArrowheads="1"/>
          </p:cNvSpPr>
          <p:nvPr/>
        </p:nvSpPr>
        <p:spPr>
          <a:xfrm>
            <a:off x="8929967" y="4743659"/>
            <a:ext cx="2360402" cy="1634623"/>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Ask yourself: “does it really need to be said?”</a:t>
            </a:r>
          </a:p>
        </p:txBody>
      </p:sp>
    </p:spTree>
    <p:extLst>
      <p:ext uri="{BB962C8B-B14F-4D97-AF65-F5344CB8AC3E}">
        <p14:creationId xmlns:p14="http://schemas.microsoft.com/office/powerpoint/2010/main" val="237755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17210" y="-20712"/>
            <a:ext cx="12209210" cy="350831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sp>
        <p:nvSpPr>
          <p:cNvPr id="91" name="Freeform: Shape 90"/>
          <p:cNvSpPr/>
          <p:nvPr/>
        </p:nvSpPr>
        <p:spPr>
          <a:xfrm>
            <a:off x="0" y="2020737"/>
            <a:ext cx="12209210" cy="4837265"/>
          </a:xfrm>
          <a:custGeom>
            <a:avLst/>
            <a:gdLst>
              <a:gd name="connsiteX0" fmla="*/ 2120900 w 10071100"/>
              <a:gd name="connsiteY0" fmla="*/ 0 h 5321300"/>
              <a:gd name="connsiteX1" fmla="*/ 10071100 w 10071100"/>
              <a:gd name="connsiteY1" fmla="*/ 1206500 h 5321300"/>
              <a:gd name="connsiteX2" fmla="*/ 9105900 w 10071100"/>
              <a:gd name="connsiteY2" fmla="*/ 5321300 h 5321300"/>
              <a:gd name="connsiteX3" fmla="*/ 0 w 10071100"/>
              <a:gd name="connsiteY3" fmla="*/ 2794000 h 5321300"/>
              <a:gd name="connsiteX4" fmla="*/ 2120900 w 10071100"/>
              <a:gd name="connsiteY4" fmla="*/ 0 h 5321300"/>
              <a:gd name="connsiteX0" fmla="*/ 2692400 w 10642600"/>
              <a:gd name="connsiteY0" fmla="*/ 0 h 5321300"/>
              <a:gd name="connsiteX1" fmla="*/ 10642600 w 10642600"/>
              <a:gd name="connsiteY1" fmla="*/ 1206500 h 5321300"/>
              <a:gd name="connsiteX2" fmla="*/ 9677400 w 10642600"/>
              <a:gd name="connsiteY2" fmla="*/ 5321300 h 5321300"/>
              <a:gd name="connsiteX3" fmla="*/ 0 w 10642600"/>
              <a:gd name="connsiteY3" fmla="*/ 1181100 h 5321300"/>
              <a:gd name="connsiteX4" fmla="*/ 2692400 w 10642600"/>
              <a:gd name="connsiteY4" fmla="*/ 0 h 5321300"/>
              <a:gd name="connsiteX0" fmla="*/ 2692400 w 10642600"/>
              <a:gd name="connsiteY0" fmla="*/ 0 h 3289300"/>
              <a:gd name="connsiteX1" fmla="*/ 10642600 w 10642600"/>
              <a:gd name="connsiteY1" fmla="*/ 1206500 h 3289300"/>
              <a:gd name="connsiteX2" fmla="*/ 10121900 w 10642600"/>
              <a:gd name="connsiteY2" fmla="*/ 3289300 h 3289300"/>
              <a:gd name="connsiteX3" fmla="*/ 0 w 10642600"/>
              <a:gd name="connsiteY3" fmla="*/ 1181100 h 3289300"/>
              <a:gd name="connsiteX4" fmla="*/ 2692400 w 10642600"/>
              <a:gd name="connsiteY4" fmla="*/ 0 h 3289300"/>
              <a:gd name="connsiteX0" fmla="*/ 2692400 w 10642600"/>
              <a:gd name="connsiteY0" fmla="*/ 0 h 4800600"/>
              <a:gd name="connsiteX1" fmla="*/ 10642600 w 10642600"/>
              <a:gd name="connsiteY1" fmla="*/ 1206500 h 4800600"/>
              <a:gd name="connsiteX2" fmla="*/ 10223500 w 10642600"/>
              <a:gd name="connsiteY2" fmla="*/ 4800600 h 4800600"/>
              <a:gd name="connsiteX3" fmla="*/ 0 w 10642600"/>
              <a:gd name="connsiteY3" fmla="*/ 1181100 h 4800600"/>
              <a:gd name="connsiteX4" fmla="*/ 2692400 w 10642600"/>
              <a:gd name="connsiteY4" fmla="*/ 0 h 4800600"/>
              <a:gd name="connsiteX0" fmla="*/ 2692400 w 10642600"/>
              <a:gd name="connsiteY0" fmla="*/ 0 h 4950980"/>
              <a:gd name="connsiteX1" fmla="*/ 10642600 w 10642600"/>
              <a:gd name="connsiteY1" fmla="*/ 1206500 h 4950980"/>
              <a:gd name="connsiteX2" fmla="*/ 10223500 w 10642600"/>
              <a:gd name="connsiteY2" fmla="*/ 4800600 h 4950980"/>
              <a:gd name="connsiteX3" fmla="*/ 596903 w 10642600"/>
              <a:gd name="connsiteY3" fmla="*/ 4711723 h 4950980"/>
              <a:gd name="connsiteX4" fmla="*/ 0 w 10642600"/>
              <a:gd name="connsiteY4" fmla="*/ 1181100 h 4950980"/>
              <a:gd name="connsiteX5" fmla="*/ 2692400 w 10642600"/>
              <a:gd name="connsiteY5" fmla="*/ 0 h 4950980"/>
              <a:gd name="connsiteX0" fmla="*/ 2095497 w 10045697"/>
              <a:gd name="connsiteY0" fmla="*/ 0 h 4950980"/>
              <a:gd name="connsiteX1" fmla="*/ 10045697 w 10045697"/>
              <a:gd name="connsiteY1" fmla="*/ 1206500 h 4950980"/>
              <a:gd name="connsiteX2" fmla="*/ 9626597 w 10045697"/>
              <a:gd name="connsiteY2" fmla="*/ 4800600 h 4950980"/>
              <a:gd name="connsiteX3" fmla="*/ 0 w 10045697"/>
              <a:gd name="connsiteY3" fmla="*/ 4711723 h 4950980"/>
              <a:gd name="connsiteX4" fmla="*/ 152397 w 10045697"/>
              <a:gd name="connsiteY4" fmla="*/ 901700 h 4950980"/>
              <a:gd name="connsiteX5" fmla="*/ 2095497 w 10045697"/>
              <a:gd name="connsiteY5" fmla="*/ 0 h 4950980"/>
              <a:gd name="connsiteX0" fmla="*/ 1943100 w 9893300"/>
              <a:gd name="connsiteY0" fmla="*/ 0 h 4800600"/>
              <a:gd name="connsiteX1" fmla="*/ 9893300 w 9893300"/>
              <a:gd name="connsiteY1" fmla="*/ 1206500 h 4800600"/>
              <a:gd name="connsiteX2" fmla="*/ 9474200 w 9893300"/>
              <a:gd name="connsiteY2" fmla="*/ 4800600 h 4800600"/>
              <a:gd name="connsiteX3" fmla="*/ 558803 w 9893300"/>
              <a:gd name="connsiteY3" fmla="*/ 4203723 h 4800600"/>
              <a:gd name="connsiteX4" fmla="*/ 0 w 9893300"/>
              <a:gd name="connsiteY4" fmla="*/ 901700 h 4800600"/>
              <a:gd name="connsiteX5" fmla="*/ 1943100 w 9893300"/>
              <a:gd name="connsiteY5" fmla="*/ 0 h 4800600"/>
              <a:gd name="connsiteX0" fmla="*/ 1943100 w 9893300"/>
              <a:gd name="connsiteY0" fmla="*/ 0 h 4800600"/>
              <a:gd name="connsiteX1" fmla="*/ 9893300 w 9893300"/>
              <a:gd name="connsiteY1" fmla="*/ 1206500 h 4800600"/>
              <a:gd name="connsiteX2" fmla="*/ 9474200 w 9893300"/>
              <a:gd name="connsiteY2" fmla="*/ 4800600 h 4800600"/>
              <a:gd name="connsiteX3" fmla="*/ 63503 w 9893300"/>
              <a:gd name="connsiteY3" fmla="*/ 4140223 h 4800600"/>
              <a:gd name="connsiteX4" fmla="*/ 0 w 9893300"/>
              <a:gd name="connsiteY4" fmla="*/ 901700 h 4800600"/>
              <a:gd name="connsiteX5" fmla="*/ 1943100 w 9893300"/>
              <a:gd name="connsiteY5" fmla="*/ 0 h 4800600"/>
              <a:gd name="connsiteX0" fmla="*/ 1943100 w 9893300"/>
              <a:gd name="connsiteY0" fmla="*/ 0 h 4800600"/>
              <a:gd name="connsiteX1" fmla="*/ 9893300 w 9893300"/>
              <a:gd name="connsiteY1" fmla="*/ 1206500 h 4800600"/>
              <a:gd name="connsiteX2" fmla="*/ 9474200 w 9893300"/>
              <a:gd name="connsiteY2" fmla="*/ 4800600 h 4800600"/>
              <a:gd name="connsiteX3" fmla="*/ 63503 w 9893300"/>
              <a:gd name="connsiteY3" fmla="*/ 4140223 h 4800600"/>
              <a:gd name="connsiteX4" fmla="*/ 0 w 9893300"/>
              <a:gd name="connsiteY4" fmla="*/ 901700 h 4800600"/>
              <a:gd name="connsiteX5" fmla="*/ 1943100 w 9893300"/>
              <a:gd name="connsiteY5" fmla="*/ 0 h 4800600"/>
              <a:gd name="connsiteX0" fmla="*/ 1943100 w 9893300"/>
              <a:gd name="connsiteY0" fmla="*/ 0 h 4178529"/>
              <a:gd name="connsiteX1" fmla="*/ 9893300 w 9893300"/>
              <a:gd name="connsiteY1" fmla="*/ 1206500 h 4178529"/>
              <a:gd name="connsiteX2" fmla="*/ 9144000 w 9893300"/>
              <a:gd name="connsiteY2" fmla="*/ 3683000 h 4178529"/>
              <a:gd name="connsiteX3" fmla="*/ 63503 w 9893300"/>
              <a:gd name="connsiteY3" fmla="*/ 4140223 h 4178529"/>
              <a:gd name="connsiteX4" fmla="*/ 0 w 9893300"/>
              <a:gd name="connsiteY4" fmla="*/ 901700 h 4178529"/>
              <a:gd name="connsiteX5" fmla="*/ 1943100 w 9893300"/>
              <a:gd name="connsiteY5" fmla="*/ 0 h 4178529"/>
              <a:gd name="connsiteX0" fmla="*/ 1943100 w 9893300"/>
              <a:gd name="connsiteY0" fmla="*/ 0 h 4194541"/>
              <a:gd name="connsiteX1" fmla="*/ 9893300 w 9893300"/>
              <a:gd name="connsiteY1" fmla="*/ 1206500 h 4194541"/>
              <a:gd name="connsiteX2" fmla="*/ 9156700 w 9893300"/>
              <a:gd name="connsiteY2" fmla="*/ 4178300 h 4194541"/>
              <a:gd name="connsiteX3" fmla="*/ 63503 w 9893300"/>
              <a:gd name="connsiteY3" fmla="*/ 4140223 h 4194541"/>
              <a:gd name="connsiteX4" fmla="*/ 0 w 9893300"/>
              <a:gd name="connsiteY4" fmla="*/ 901700 h 4194541"/>
              <a:gd name="connsiteX5" fmla="*/ 1943100 w 9893300"/>
              <a:gd name="connsiteY5" fmla="*/ 0 h 4194541"/>
              <a:gd name="connsiteX0" fmla="*/ 1943100 w 9893300"/>
              <a:gd name="connsiteY0" fmla="*/ 0 h 4245911"/>
              <a:gd name="connsiteX1" fmla="*/ 9893300 w 9893300"/>
              <a:gd name="connsiteY1" fmla="*/ 1206500 h 4245911"/>
              <a:gd name="connsiteX2" fmla="*/ 9156700 w 9893300"/>
              <a:gd name="connsiteY2" fmla="*/ 4178300 h 4245911"/>
              <a:gd name="connsiteX3" fmla="*/ 63503 w 9893300"/>
              <a:gd name="connsiteY3" fmla="*/ 4140223 h 4245911"/>
              <a:gd name="connsiteX4" fmla="*/ 0 w 9893300"/>
              <a:gd name="connsiteY4" fmla="*/ 901700 h 4245911"/>
              <a:gd name="connsiteX5" fmla="*/ 1943100 w 9893300"/>
              <a:gd name="connsiteY5" fmla="*/ 0 h 4245911"/>
              <a:gd name="connsiteX0" fmla="*/ 1943100 w 9245600"/>
              <a:gd name="connsiteY0" fmla="*/ 0 h 4245911"/>
              <a:gd name="connsiteX1" fmla="*/ 9245600 w 9245600"/>
              <a:gd name="connsiteY1" fmla="*/ 1016000 h 4245911"/>
              <a:gd name="connsiteX2" fmla="*/ 9156700 w 9245600"/>
              <a:gd name="connsiteY2" fmla="*/ 4178300 h 4245911"/>
              <a:gd name="connsiteX3" fmla="*/ 63503 w 9245600"/>
              <a:gd name="connsiteY3" fmla="*/ 4140223 h 4245911"/>
              <a:gd name="connsiteX4" fmla="*/ 0 w 9245600"/>
              <a:gd name="connsiteY4" fmla="*/ 901700 h 4245911"/>
              <a:gd name="connsiteX5" fmla="*/ 1943100 w 9245600"/>
              <a:gd name="connsiteY5" fmla="*/ 0 h 4245911"/>
              <a:gd name="connsiteX0" fmla="*/ 1943100 w 9245600"/>
              <a:gd name="connsiteY0" fmla="*/ 0 h 4178300"/>
              <a:gd name="connsiteX1" fmla="*/ 9245600 w 9245600"/>
              <a:gd name="connsiteY1" fmla="*/ 1016000 h 4178300"/>
              <a:gd name="connsiteX2" fmla="*/ 9156700 w 9245600"/>
              <a:gd name="connsiteY2" fmla="*/ 4178300 h 4178300"/>
              <a:gd name="connsiteX3" fmla="*/ 63503 w 9245600"/>
              <a:gd name="connsiteY3" fmla="*/ 4140223 h 4178300"/>
              <a:gd name="connsiteX4" fmla="*/ 0 w 9245600"/>
              <a:gd name="connsiteY4" fmla="*/ 901700 h 4178300"/>
              <a:gd name="connsiteX5" fmla="*/ 1943100 w 9245600"/>
              <a:gd name="connsiteY5" fmla="*/ 0 h 4178300"/>
              <a:gd name="connsiteX0" fmla="*/ 1943100 w 9245600"/>
              <a:gd name="connsiteY0" fmla="*/ 0 h 4178300"/>
              <a:gd name="connsiteX1" fmla="*/ 9245600 w 9245600"/>
              <a:gd name="connsiteY1" fmla="*/ 1016000 h 4178300"/>
              <a:gd name="connsiteX2" fmla="*/ 9156700 w 9245600"/>
              <a:gd name="connsiteY2" fmla="*/ 4178300 h 4178300"/>
              <a:gd name="connsiteX3" fmla="*/ 63503 w 9245600"/>
              <a:gd name="connsiteY3" fmla="*/ 4140223 h 4178300"/>
              <a:gd name="connsiteX4" fmla="*/ 0 w 9245600"/>
              <a:gd name="connsiteY4" fmla="*/ 901700 h 4178300"/>
              <a:gd name="connsiteX5" fmla="*/ 1943100 w 9245600"/>
              <a:gd name="connsiteY5" fmla="*/ 0 h 4178300"/>
              <a:gd name="connsiteX0" fmla="*/ 1943100 w 9245600"/>
              <a:gd name="connsiteY0" fmla="*/ 0 h 4152900"/>
              <a:gd name="connsiteX1" fmla="*/ 9245600 w 9245600"/>
              <a:gd name="connsiteY1" fmla="*/ 1016000 h 4152900"/>
              <a:gd name="connsiteX2" fmla="*/ 9194800 w 9245600"/>
              <a:gd name="connsiteY2" fmla="*/ 4152900 h 4152900"/>
              <a:gd name="connsiteX3" fmla="*/ 63503 w 9245600"/>
              <a:gd name="connsiteY3" fmla="*/ 4140223 h 4152900"/>
              <a:gd name="connsiteX4" fmla="*/ 0 w 9245600"/>
              <a:gd name="connsiteY4" fmla="*/ 901700 h 4152900"/>
              <a:gd name="connsiteX5" fmla="*/ 1943100 w 9245600"/>
              <a:gd name="connsiteY5" fmla="*/ 0 h 4152900"/>
              <a:gd name="connsiteX0" fmla="*/ 1879597 w 9182097"/>
              <a:gd name="connsiteY0" fmla="*/ 0 h 4152900"/>
              <a:gd name="connsiteX1" fmla="*/ 9182097 w 9182097"/>
              <a:gd name="connsiteY1" fmla="*/ 1016000 h 4152900"/>
              <a:gd name="connsiteX2" fmla="*/ 9131297 w 9182097"/>
              <a:gd name="connsiteY2" fmla="*/ 4152900 h 4152900"/>
              <a:gd name="connsiteX3" fmla="*/ 0 w 9182097"/>
              <a:gd name="connsiteY3" fmla="*/ 4140223 h 4152900"/>
              <a:gd name="connsiteX4" fmla="*/ 12697 w 9182097"/>
              <a:gd name="connsiteY4" fmla="*/ 901700 h 4152900"/>
              <a:gd name="connsiteX5" fmla="*/ 1879597 w 9182097"/>
              <a:gd name="connsiteY5" fmla="*/ 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097" h="4152900">
                <a:moveTo>
                  <a:pt x="1879597" y="0"/>
                </a:moveTo>
                <a:lnTo>
                  <a:pt x="9182097" y="1016000"/>
                </a:lnTo>
                <a:lnTo>
                  <a:pt x="9131297" y="4152900"/>
                </a:lnTo>
                <a:lnTo>
                  <a:pt x="0" y="4140223"/>
                </a:lnTo>
                <a:cubicBezTo>
                  <a:pt x="4232" y="3060715"/>
                  <a:pt x="8465" y="1981208"/>
                  <a:pt x="12697" y="901700"/>
                </a:cubicBezTo>
                <a:lnTo>
                  <a:pt x="1879597" y="0"/>
                </a:lnTo>
                <a:close/>
              </a:path>
            </a:pathLst>
          </a:cu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sp>
        <p:nvSpPr>
          <p:cNvPr id="46" name="Background Block"/>
          <p:cNvSpPr/>
          <p:nvPr/>
        </p:nvSpPr>
        <p:spPr>
          <a:xfrm>
            <a:off x="4066278" y="2575136"/>
            <a:ext cx="723410" cy="2440402"/>
          </a:xfrm>
          <a:prstGeom prst="rect">
            <a:avLst/>
          </a:prstGeom>
          <a:solidFill>
            <a:srgbClr val="AFABAB"/>
          </a:solidFill>
          <a:ln w="25400" cap="flat" cmpd="sng" algn="ctr">
            <a:noFill/>
            <a:prstDash val="solid"/>
          </a:ln>
          <a:effectLst/>
        </p:spPr>
        <p:txBody>
          <a:bodyPr rtlCol="0" anchor="ctr"/>
          <a:lstStyle/>
          <a:p>
            <a:pPr algn="ctr" defTabSz="914400">
              <a:defRPr/>
            </a:pPr>
            <a:endParaRPr lang="en-US" sz="1350" kern="0" dirty="0">
              <a:solidFill>
                <a:sysClr val="windowText" lastClr="000000"/>
              </a:solidFill>
              <a:latin typeface="Calibri" panose="020F0502020204030204"/>
            </a:endParaRPr>
          </a:p>
        </p:txBody>
      </p:sp>
      <p:sp>
        <p:nvSpPr>
          <p:cNvPr id="94" name="Freeform: Shape 93">
            <a:extLst>
              <a:ext uri="{FF2B5EF4-FFF2-40B4-BE49-F238E27FC236}">
                <a16:creationId xmlns:a16="http://schemas.microsoft.com/office/drawing/2014/main" id="{7FC3B121-B3E6-436A-ABAE-DA37F243D5A6}"/>
              </a:ext>
            </a:extLst>
          </p:cNvPr>
          <p:cNvSpPr/>
          <p:nvPr/>
        </p:nvSpPr>
        <p:spPr>
          <a:xfrm>
            <a:off x="-17210" y="-32956"/>
            <a:ext cx="3400883" cy="4117788"/>
          </a:xfrm>
          <a:custGeom>
            <a:avLst/>
            <a:gdLst>
              <a:gd name="connsiteX0" fmla="*/ 0 w 1862407"/>
              <a:gd name="connsiteY0" fmla="*/ 0 h 3896280"/>
              <a:gd name="connsiteX1" fmla="*/ 1862407 w 1862407"/>
              <a:gd name="connsiteY1" fmla="*/ 0 h 3896280"/>
              <a:gd name="connsiteX2" fmla="*/ 1862407 w 1862407"/>
              <a:gd name="connsiteY2" fmla="*/ 2055825 h 3896280"/>
              <a:gd name="connsiteX3" fmla="*/ 4408 w 1862407"/>
              <a:gd name="connsiteY3" fmla="*/ 3096939 h 3896280"/>
              <a:gd name="connsiteX4" fmla="*/ 1707 w 1862407"/>
              <a:gd name="connsiteY4" fmla="*/ 3896280 h 3896280"/>
              <a:gd name="connsiteX5" fmla="*/ 0 w 1862407"/>
              <a:gd name="connsiteY5" fmla="*/ 3896280 h 389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407" h="3896280">
                <a:moveTo>
                  <a:pt x="0" y="0"/>
                </a:moveTo>
                <a:lnTo>
                  <a:pt x="1862407" y="0"/>
                </a:lnTo>
                <a:lnTo>
                  <a:pt x="1862407" y="2055825"/>
                </a:lnTo>
                <a:lnTo>
                  <a:pt x="4408" y="3096939"/>
                </a:lnTo>
                <a:lnTo>
                  <a:pt x="1707" y="3896280"/>
                </a:lnTo>
                <a:lnTo>
                  <a:pt x="0" y="3896280"/>
                </a:lnTo>
                <a:close/>
              </a:path>
            </a:pathLst>
          </a:custGeom>
          <a:solidFill>
            <a:srgbClr val="F9C7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5081" y="73486"/>
            <a:ext cx="1387143" cy="1387143"/>
          </a:xfrm>
          <a:prstGeom prst="rect">
            <a:avLst/>
          </a:prstGeom>
          <a:scene3d>
            <a:camera prst="perspectiveLeft"/>
            <a:lightRig rig="threePt" dir="t"/>
          </a:scene3d>
        </p:spPr>
      </p:pic>
      <p:grpSp>
        <p:nvGrpSpPr>
          <p:cNvPr id="140" name="Group 139">
            <a:extLst>
              <a:ext uri="{FF2B5EF4-FFF2-40B4-BE49-F238E27FC236}">
                <a16:creationId xmlns:a16="http://schemas.microsoft.com/office/drawing/2014/main" id="{B2A5D5FC-E478-4ABB-9D7E-997E3E98B606}"/>
              </a:ext>
            </a:extLst>
          </p:cNvPr>
          <p:cNvGrpSpPr>
            <a:grpSpLocks noChangeAspect="1"/>
          </p:cNvGrpSpPr>
          <p:nvPr/>
        </p:nvGrpSpPr>
        <p:grpSpPr>
          <a:xfrm flipH="1">
            <a:off x="6169527" y="295972"/>
            <a:ext cx="1456909" cy="3025242"/>
            <a:chOff x="448214" y="1733996"/>
            <a:chExt cx="2192364" cy="4552400"/>
          </a:xfrm>
        </p:grpSpPr>
        <p:grpSp>
          <p:nvGrpSpPr>
            <p:cNvPr id="141" name="Group 140">
              <a:extLst>
                <a:ext uri="{FF2B5EF4-FFF2-40B4-BE49-F238E27FC236}">
                  <a16:creationId xmlns:a16="http://schemas.microsoft.com/office/drawing/2014/main" id="{0448A173-4437-4DD6-9E04-8DC962EB13E7}"/>
                </a:ext>
              </a:extLst>
            </p:cNvPr>
            <p:cNvGrpSpPr/>
            <p:nvPr/>
          </p:nvGrpSpPr>
          <p:grpSpPr>
            <a:xfrm>
              <a:off x="1461337" y="5883075"/>
              <a:ext cx="330708" cy="403321"/>
              <a:chOff x="3312043" y="4084938"/>
              <a:chExt cx="189762" cy="211269"/>
            </a:xfrm>
          </p:grpSpPr>
          <p:sp>
            <p:nvSpPr>
              <p:cNvPr id="179" name="Chord 178">
                <a:extLst>
                  <a:ext uri="{FF2B5EF4-FFF2-40B4-BE49-F238E27FC236}">
                    <a16:creationId xmlns:a16="http://schemas.microsoft.com/office/drawing/2014/main" id="{A4AC176C-2E9A-4106-A448-588ECFD8AA3C}"/>
                  </a:ext>
                </a:extLst>
              </p:cNvPr>
              <p:cNvSpPr/>
              <p:nvPr/>
            </p:nvSpPr>
            <p:spPr>
              <a:xfrm rot="17516835">
                <a:off x="3301289" y="4095692"/>
                <a:ext cx="211269" cy="189762"/>
              </a:xfrm>
              <a:prstGeom prst="chord">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
            <p:nvSpPr>
              <p:cNvPr id="180" name="Chord 179">
                <a:extLst>
                  <a:ext uri="{FF2B5EF4-FFF2-40B4-BE49-F238E27FC236}">
                    <a16:creationId xmlns:a16="http://schemas.microsoft.com/office/drawing/2014/main" id="{8170FF74-D74A-43E5-AB8C-B80D1D2D320E}"/>
                  </a:ext>
                </a:extLst>
              </p:cNvPr>
              <p:cNvSpPr/>
              <p:nvPr/>
            </p:nvSpPr>
            <p:spPr>
              <a:xfrm rot="17516835">
                <a:off x="3322124" y="4115676"/>
                <a:ext cx="172341" cy="154797"/>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grpSp>
        <p:sp>
          <p:nvSpPr>
            <p:cNvPr id="142" name="Flowchart: Manual Operation 26">
              <a:extLst>
                <a:ext uri="{FF2B5EF4-FFF2-40B4-BE49-F238E27FC236}">
                  <a16:creationId xmlns:a16="http://schemas.microsoft.com/office/drawing/2014/main" id="{60CE8DF5-A96B-46C8-B2BE-106712F4F648}"/>
                </a:ext>
              </a:extLst>
            </p:cNvPr>
            <p:cNvSpPr/>
            <p:nvPr/>
          </p:nvSpPr>
          <p:spPr>
            <a:xfrm rot="21326916" flipV="1">
              <a:off x="1351353" y="4784803"/>
              <a:ext cx="414978" cy="125148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grpSp>
          <p:nvGrpSpPr>
            <p:cNvPr id="143" name="Group 142">
              <a:extLst>
                <a:ext uri="{FF2B5EF4-FFF2-40B4-BE49-F238E27FC236}">
                  <a16:creationId xmlns:a16="http://schemas.microsoft.com/office/drawing/2014/main" id="{7B04B2DE-7B73-4B16-86B1-60276529DB97}"/>
                </a:ext>
              </a:extLst>
            </p:cNvPr>
            <p:cNvGrpSpPr/>
            <p:nvPr/>
          </p:nvGrpSpPr>
          <p:grpSpPr>
            <a:xfrm>
              <a:off x="928255" y="5852362"/>
              <a:ext cx="330708" cy="403321"/>
              <a:chOff x="3312043" y="4084938"/>
              <a:chExt cx="189762" cy="211269"/>
            </a:xfrm>
          </p:grpSpPr>
          <p:sp>
            <p:nvSpPr>
              <p:cNvPr id="177" name="Chord 176">
                <a:extLst>
                  <a:ext uri="{FF2B5EF4-FFF2-40B4-BE49-F238E27FC236}">
                    <a16:creationId xmlns:a16="http://schemas.microsoft.com/office/drawing/2014/main" id="{AADFA643-8423-40D7-A6C6-803D2BFF8962}"/>
                  </a:ext>
                </a:extLst>
              </p:cNvPr>
              <p:cNvSpPr/>
              <p:nvPr/>
            </p:nvSpPr>
            <p:spPr>
              <a:xfrm rot="17516835">
                <a:off x="3301289" y="4095692"/>
                <a:ext cx="211269" cy="189762"/>
              </a:xfrm>
              <a:prstGeom prst="chord">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
            <p:nvSpPr>
              <p:cNvPr id="178" name="Chord 177">
                <a:extLst>
                  <a:ext uri="{FF2B5EF4-FFF2-40B4-BE49-F238E27FC236}">
                    <a16:creationId xmlns:a16="http://schemas.microsoft.com/office/drawing/2014/main" id="{C1B063D0-2D91-45AE-B709-B4ED4E0F23CF}"/>
                  </a:ext>
                </a:extLst>
              </p:cNvPr>
              <p:cNvSpPr/>
              <p:nvPr/>
            </p:nvSpPr>
            <p:spPr>
              <a:xfrm rot="17516835">
                <a:off x="3322124" y="4115676"/>
                <a:ext cx="172341" cy="154797"/>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grpSp>
        <p:sp>
          <p:nvSpPr>
            <p:cNvPr id="144" name="Rectangle: Single Corner Snipped 29">
              <a:extLst>
                <a:ext uri="{FF2B5EF4-FFF2-40B4-BE49-F238E27FC236}">
                  <a16:creationId xmlns:a16="http://schemas.microsoft.com/office/drawing/2014/main" id="{1F3FF5FB-5553-460B-B3C0-D0C8942EF610}"/>
                </a:ext>
              </a:extLst>
            </p:cNvPr>
            <p:cNvSpPr/>
            <p:nvPr/>
          </p:nvSpPr>
          <p:spPr>
            <a:xfrm flipH="1">
              <a:off x="905845" y="3570627"/>
              <a:ext cx="844823" cy="1228724"/>
            </a:xfrm>
            <a:prstGeom prst="snip1Rect">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45" name="Oval 144">
              <a:extLst>
                <a:ext uri="{FF2B5EF4-FFF2-40B4-BE49-F238E27FC236}">
                  <a16:creationId xmlns:a16="http://schemas.microsoft.com/office/drawing/2014/main" id="{C8BC86EC-E95E-4AA1-84A3-06DAE413477B}"/>
                </a:ext>
              </a:extLst>
            </p:cNvPr>
            <p:cNvSpPr/>
            <p:nvPr/>
          </p:nvSpPr>
          <p:spPr>
            <a:xfrm>
              <a:off x="693144" y="2581896"/>
              <a:ext cx="184756" cy="409920"/>
            </a:xfrm>
            <a:prstGeom prst="ellipse">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46" name="Oval 145">
              <a:extLst>
                <a:ext uri="{FF2B5EF4-FFF2-40B4-BE49-F238E27FC236}">
                  <a16:creationId xmlns:a16="http://schemas.microsoft.com/office/drawing/2014/main" id="{4CF17B80-9F7E-4213-B19C-347CE60516D8}"/>
                </a:ext>
              </a:extLst>
            </p:cNvPr>
            <p:cNvSpPr/>
            <p:nvPr/>
          </p:nvSpPr>
          <p:spPr>
            <a:xfrm>
              <a:off x="1845015" y="2569247"/>
              <a:ext cx="184756" cy="409920"/>
            </a:xfrm>
            <a:prstGeom prst="ellipse">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47" name="Flowchart: Off-page Connector 146">
              <a:extLst>
                <a:ext uri="{FF2B5EF4-FFF2-40B4-BE49-F238E27FC236}">
                  <a16:creationId xmlns:a16="http://schemas.microsoft.com/office/drawing/2014/main" id="{D62B8438-C0B0-4E8D-8F5C-B37CAB4A47BB}"/>
                </a:ext>
              </a:extLst>
            </p:cNvPr>
            <p:cNvSpPr/>
            <p:nvPr/>
          </p:nvSpPr>
          <p:spPr>
            <a:xfrm>
              <a:off x="1198344" y="3281567"/>
              <a:ext cx="331997" cy="436406"/>
            </a:xfrm>
            <a:prstGeom prst="flowChartOffpageConnec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48" name="Oval 147">
              <a:extLst>
                <a:ext uri="{FF2B5EF4-FFF2-40B4-BE49-F238E27FC236}">
                  <a16:creationId xmlns:a16="http://schemas.microsoft.com/office/drawing/2014/main" id="{EB76ED4D-3DA7-4E0C-B823-4CC3DDC2B544}"/>
                </a:ext>
              </a:extLst>
            </p:cNvPr>
            <p:cNvSpPr/>
            <p:nvPr/>
          </p:nvSpPr>
          <p:spPr>
            <a:xfrm>
              <a:off x="773974" y="1972348"/>
              <a:ext cx="1154760" cy="1454687"/>
            </a:xfrm>
            <a:prstGeom prst="ellipse">
              <a:avLst/>
            </a:prstGeom>
            <a:solidFill>
              <a:srgbClr val="EED69D"/>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49" name="Flowchart: Terminator 148">
              <a:extLst>
                <a:ext uri="{FF2B5EF4-FFF2-40B4-BE49-F238E27FC236}">
                  <a16:creationId xmlns:a16="http://schemas.microsoft.com/office/drawing/2014/main" id="{07C468F2-985D-4F8F-85D9-0699A9556488}"/>
                </a:ext>
              </a:extLst>
            </p:cNvPr>
            <p:cNvSpPr/>
            <p:nvPr/>
          </p:nvSpPr>
          <p:spPr>
            <a:xfrm rot="1600366">
              <a:off x="575097" y="3851512"/>
              <a:ext cx="225594" cy="711363"/>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0" name="Flowchart: Terminator 149">
              <a:extLst>
                <a:ext uri="{FF2B5EF4-FFF2-40B4-BE49-F238E27FC236}">
                  <a16:creationId xmlns:a16="http://schemas.microsoft.com/office/drawing/2014/main" id="{8948385E-0F62-4D39-831C-4492234477E9}"/>
                </a:ext>
              </a:extLst>
            </p:cNvPr>
            <p:cNvSpPr/>
            <p:nvPr/>
          </p:nvSpPr>
          <p:spPr>
            <a:xfrm rot="21089715">
              <a:off x="1801407" y="3857650"/>
              <a:ext cx="186265" cy="709466"/>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1" name="Flowchart: Delay 150">
              <a:extLst>
                <a:ext uri="{FF2B5EF4-FFF2-40B4-BE49-F238E27FC236}">
                  <a16:creationId xmlns:a16="http://schemas.microsoft.com/office/drawing/2014/main" id="{AEEA5535-7965-4666-9E95-F269D2FDDB5B}"/>
                </a:ext>
              </a:extLst>
            </p:cNvPr>
            <p:cNvSpPr/>
            <p:nvPr/>
          </p:nvSpPr>
          <p:spPr>
            <a:xfrm rot="2022916" flipH="1">
              <a:off x="704649" y="3535051"/>
              <a:ext cx="320445" cy="657015"/>
            </a:xfrm>
            <a:prstGeom prst="flowChartDelay">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52" name="Isosceles Triangle 151">
              <a:extLst>
                <a:ext uri="{FF2B5EF4-FFF2-40B4-BE49-F238E27FC236}">
                  <a16:creationId xmlns:a16="http://schemas.microsoft.com/office/drawing/2014/main" id="{F9479ACB-8B5E-4E6B-81BF-536BC640F9B3}"/>
                </a:ext>
              </a:extLst>
            </p:cNvPr>
            <p:cNvSpPr/>
            <p:nvPr/>
          </p:nvSpPr>
          <p:spPr>
            <a:xfrm rot="10800000">
              <a:off x="1183669" y="3085132"/>
              <a:ext cx="389712" cy="191484"/>
            </a:xfrm>
            <a:prstGeom prst="triangle">
              <a:avLst/>
            </a:prstGeom>
            <a:solidFill>
              <a:sysClr val="window" lastClr="FFFFFF"/>
            </a:solidFill>
            <a:ln w="19050" cap="flat" cmpd="sng" algn="ctr">
              <a:solidFill>
                <a:srgbClr val="FF0000">
                  <a:lumMod val="40000"/>
                  <a:lumOff val="60000"/>
                </a:srgbClr>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3" name="Oval 152">
              <a:extLst>
                <a:ext uri="{FF2B5EF4-FFF2-40B4-BE49-F238E27FC236}">
                  <a16:creationId xmlns:a16="http://schemas.microsoft.com/office/drawing/2014/main" id="{EC40E93A-F4F8-4955-A126-FC54CDBA3967}"/>
                </a:ext>
              </a:extLst>
            </p:cNvPr>
            <p:cNvSpPr/>
            <p:nvPr/>
          </p:nvSpPr>
          <p:spPr>
            <a:xfrm rot="21284756">
              <a:off x="976853" y="2622738"/>
              <a:ext cx="254008" cy="362574"/>
            </a:xfrm>
            <a:prstGeom prst="ellipse">
              <a:avLst/>
            </a:prstGeom>
            <a:solidFill>
              <a:sysClr val="window" lastClr="FFFFFF"/>
            </a:solidFill>
            <a:ln w="12700"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4" name="Oval 153">
              <a:extLst>
                <a:ext uri="{FF2B5EF4-FFF2-40B4-BE49-F238E27FC236}">
                  <a16:creationId xmlns:a16="http://schemas.microsoft.com/office/drawing/2014/main" id="{C138CEEB-01EE-44CB-8F6A-00F3BDE1E514}"/>
                </a:ext>
              </a:extLst>
            </p:cNvPr>
            <p:cNvSpPr/>
            <p:nvPr/>
          </p:nvSpPr>
          <p:spPr>
            <a:xfrm>
              <a:off x="1056857" y="2710898"/>
              <a:ext cx="79677" cy="134263"/>
            </a:xfrm>
            <a:prstGeom prst="ellipse">
              <a:avLst/>
            </a:prstGeom>
            <a:solidFill>
              <a:srgbClr val="000000"/>
            </a:solidFill>
            <a:ln w="9525" cap="flat" cmpd="sng" algn="ctr">
              <a:solidFill>
                <a:srgbClr val="000000"/>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5" name="Oval 154">
              <a:extLst>
                <a:ext uri="{FF2B5EF4-FFF2-40B4-BE49-F238E27FC236}">
                  <a16:creationId xmlns:a16="http://schemas.microsoft.com/office/drawing/2014/main" id="{1FFB0F1E-6449-4E99-A18E-9D768EE49232}"/>
                </a:ext>
              </a:extLst>
            </p:cNvPr>
            <p:cNvSpPr/>
            <p:nvPr/>
          </p:nvSpPr>
          <p:spPr>
            <a:xfrm rot="315244" flipH="1">
              <a:off x="1504629" y="2609587"/>
              <a:ext cx="254008" cy="362574"/>
            </a:xfrm>
            <a:prstGeom prst="ellipse">
              <a:avLst/>
            </a:prstGeom>
            <a:solidFill>
              <a:sysClr val="window" lastClr="FFFFFF"/>
            </a:solidFill>
            <a:ln w="12700"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6" name="Oval 155">
              <a:extLst>
                <a:ext uri="{FF2B5EF4-FFF2-40B4-BE49-F238E27FC236}">
                  <a16:creationId xmlns:a16="http://schemas.microsoft.com/office/drawing/2014/main" id="{ACE1E910-25BF-47B9-A5CA-F660EDBC9C69}"/>
                </a:ext>
              </a:extLst>
            </p:cNvPr>
            <p:cNvSpPr/>
            <p:nvPr/>
          </p:nvSpPr>
          <p:spPr>
            <a:xfrm>
              <a:off x="1582623" y="2710898"/>
              <a:ext cx="79677" cy="134263"/>
            </a:xfrm>
            <a:prstGeom prst="ellipse">
              <a:avLst/>
            </a:prstGeom>
            <a:solidFill>
              <a:srgbClr val="000000"/>
            </a:solidFill>
            <a:ln w="9525" cap="flat" cmpd="sng" algn="ctr">
              <a:solidFill>
                <a:srgbClr val="000000"/>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7" name="Flowchart: Terminator 156">
              <a:extLst>
                <a:ext uri="{FF2B5EF4-FFF2-40B4-BE49-F238E27FC236}">
                  <a16:creationId xmlns:a16="http://schemas.microsoft.com/office/drawing/2014/main" id="{EDBB6BF3-375C-463B-81A3-F9F47CD1F4CB}"/>
                </a:ext>
              </a:extLst>
            </p:cNvPr>
            <p:cNvSpPr/>
            <p:nvPr/>
          </p:nvSpPr>
          <p:spPr>
            <a:xfrm rot="21216315">
              <a:off x="958730" y="2517598"/>
              <a:ext cx="239614" cy="87279"/>
            </a:xfrm>
            <a:prstGeom prst="flowChartTerminator">
              <a:avLst/>
            </a:prstGeom>
            <a:solidFill>
              <a:srgbClr val="843F06"/>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8" name="Flowchart: Terminator 157">
              <a:extLst>
                <a:ext uri="{FF2B5EF4-FFF2-40B4-BE49-F238E27FC236}">
                  <a16:creationId xmlns:a16="http://schemas.microsoft.com/office/drawing/2014/main" id="{B8461F3E-663B-4A9D-BD01-3FF48273169A}"/>
                </a:ext>
              </a:extLst>
            </p:cNvPr>
            <p:cNvSpPr/>
            <p:nvPr/>
          </p:nvSpPr>
          <p:spPr>
            <a:xfrm rot="174846">
              <a:off x="1537069" y="2524774"/>
              <a:ext cx="239614" cy="87279"/>
            </a:xfrm>
            <a:prstGeom prst="flowChartTerminator">
              <a:avLst/>
            </a:prstGeom>
            <a:solidFill>
              <a:srgbClr val="843F06"/>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9" name="Moon 158">
              <a:extLst>
                <a:ext uri="{FF2B5EF4-FFF2-40B4-BE49-F238E27FC236}">
                  <a16:creationId xmlns:a16="http://schemas.microsoft.com/office/drawing/2014/main" id="{224D73D2-F202-4313-A1F1-72637214D6C8}"/>
                </a:ext>
              </a:extLst>
            </p:cNvPr>
            <p:cNvSpPr/>
            <p:nvPr/>
          </p:nvSpPr>
          <p:spPr>
            <a:xfrm rot="5400000">
              <a:off x="925028" y="1567206"/>
              <a:ext cx="852651" cy="1186231"/>
            </a:xfrm>
            <a:prstGeom prst="moon">
              <a:avLst>
                <a:gd name="adj" fmla="val 65258"/>
              </a:avLst>
            </a:prstGeom>
            <a:pattFill prst="openDmnd">
              <a:fgClr>
                <a:srgbClr val="000000"/>
              </a:fgClr>
              <a:bgClr>
                <a:schemeClr val="bg1"/>
              </a:bgClr>
            </a:patt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
          <p:nvSpPr>
            <p:cNvPr id="160" name="Moon 159">
              <a:extLst>
                <a:ext uri="{FF2B5EF4-FFF2-40B4-BE49-F238E27FC236}">
                  <a16:creationId xmlns:a16="http://schemas.microsoft.com/office/drawing/2014/main" id="{A2094F4E-6367-4F22-A7CF-41EDE1B4A5E8}"/>
                </a:ext>
              </a:extLst>
            </p:cNvPr>
            <p:cNvSpPr/>
            <p:nvPr/>
          </p:nvSpPr>
          <p:spPr>
            <a:xfrm rot="5400000">
              <a:off x="1046072" y="1700250"/>
              <a:ext cx="613097" cy="1157294"/>
            </a:xfrm>
            <a:prstGeom prst="moon">
              <a:avLst>
                <a:gd name="adj" fmla="val 52142"/>
              </a:avLst>
            </a:prstGeom>
            <a:pattFill prst="dotDmnd">
              <a:fgClr>
                <a:srgbClr val="000000"/>
              </a:fgClr>
              <a:bgClr>
                <a:srgbClr val="C28446"/>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
          <p:nvSpPr>
            <p:cNvPr id="161" name="Oval 160">
              <a:extLst>
                <a:ext uri="{FF2B5EF4-FFF2-40B4-BE49-F238E27FC236}">
                  <a16:creationId xmlns:a16="http://schemas.microsoft.com/office/drawing/2014/main" id="{DE65BBA7-7E54-4B28-B6E1-2153A5BC3D45}"/>
                </a:ext>
              </a:extLst>
            </p:cNvPr>
            <p:cNvSpPr/>
            <p:nvPr/>
          </p:nvSpPr>
          <p:spPr>
            <a:xfrm>
              <a:off x="1132062" y="1815305"/>
              <a:ext cx="458284" cy="195232"/>
            </a:xfrm>
            <a:prstGeom prst="ellipse">
              <a:avLst/>
            </a:prstGeom>
            <a:pattFill prst="dotDmnd">
              <a:fgClr>
                <a:srgbClr val="F79646">
                  <a:lumMod val="50000"/>
                </a:srgbClr>
              </a:fgClr>
              <a:bgClr>
                <a:srgbClr val="C28446"/>
              </a:bgClr>
            </a:patt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62" name="Flowchart: Delay 161">
              <a:extLst>
                <a:ext uri="{FF2B5EF4-FFF2-40B4-BE49-F238E27FC236}">
                  <a16:creationId xmlns:a16="http://schemas.microsoft.com/office/drawing/2014/main" id="{2544308A-7F62-415B-990A-2426DD8C6A96}"/>
                </a:ext>
              </a:extLst>
            </p:cNvPr>
            <p:cNvSpPr/>
            <p:nvPr/>
          </p:nvSpPr>
          <p:spPr>
            <a:xfrm rot="19976169">
              <a:off x="1620953" y="3520504"/>
              <a:ext cx="320445" cy="657015"/>
            </a:xfrm>
            <a:prstGeom prst="flowChartDelay">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63" name="Right Triangle 162">
              <a:extLst>
                <a:ext uri="{FF2B5EF4-FFF2-40B4-BE49-F238E27FC236}">
                  <a16:creationId xmlns:a16="http://schemas.microsoft.com/office/drawing/2014/main" id="{C30E84F8-8132-4CBC-9CFC-302D4CD166BD}"/>
                </a:ext>
              </a:extLst>
            </p:cNvPr>
            <p:cNvSpPr/>
            <p:nvPr/>
          </p:nvSpPr>
          <p:spPr>
            <a:xfrm rot="8699319">
              <a:off x="1035962" y="3530433"/>
              <a:ext cx="247965" cy="291800"/>
            </a:xfrm>
            <a:prstGeom prst="rtTriangle">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4" name="Right Triangle 163">
              <a:extLst>
                <a:ext uri="{FF2B5EF4-FFF2-40B4-BE49-F238E27FC236}">
                  <a16:creationId xmlns:a16="http://schemas.microsoft.com/office/drawing/2014/main" id="{F83D7520-FA34-45C9-B77B-A9184C4B9C38}"/>
                </a:ext>
              </a:extLst>
            </p:cNvPr>
            <p:cNvSpPr/>
            <p:nvPr/>
          </p:nvSpPr>
          <p:spPr>
            <a:xfrm rot="12900681" flipH="1">
              <a:off x="1452540" y="3530433"/>
              <a:ext cx="247965" cy="291800"/>
            </a:xfrm>
            <a:prstGeom prst="rtTriangle">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5" name="Flowchart: Manual Operation 26">
              <a:extLst>
                <a:ext uri="{FF2B5EF4-FFF2-40B4-BE49-F238E27FC236}">
                  <a16:creationId xmlns:a16="http://schemas.microsoft.com/office/drawing/2014/main" id="{AD7C2529-BBED-4AEA-9DC9-EE7287C1F8E4}"/>
                </a:ext>
              </a:extLst>
            </p:cNvPr>
            <p:cNvSpPr/>
            <p:nvPr/>
          </p:nvSpPr>
          <p:spPr>
            <a:xfrm rot="230863" flipV="1">
              <a:off x="922931" y="4790358"/>
              <a:ext cx="414978" cy="125148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6" name="Flowchart: Terminator 165">
              <a:extLst>
                <a:ext uri="{FF2B5EF4-FFF2-40B4-BE49-F238E27FC236}">
                  <a16:creationId xmlns:a16="http://schemas.microsoft.com/office/drawing/2014/main" id="{CC36258B-579C-4939-BCCA-02F929D30C56}"/>
                </a:ext>
              </a:extLst>
            </p:cNvPr>
            <p:cNvSpPr/>
            <p:nvPr/>
          </p:nvSpPr>
          <p:spPr>
            <a:xfrm rot="2262586">
              <a:off x="2034389" y="3982562"/>
              <a:ext cx="180638" cy="604197"/>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7" name="Flowchart: Terminator 166">
              <a:extLst>
                <a:ext uri="{FF2B5EF4-FFF2-40B4-BE49-F238E27FC236}">
                  <a16:creationId xmlns:a16="http://schemas.microsoft.com/office/drawing/2014/main" id="{EE691D62-F9F5-4CF7-ACBE-BEEF18DE1617}"/>
                </a:ext>
              </a:extLst>
            </p:cNvPr>
            <p:cNvSpPr/>
            <p:nvPr/>
          </p:nvSpPr>
          <p:spPr>
            <a:xfrm rot="18705810" flipH="1">
              <a:off x="585531" y="4400037"/>
              <a:ext cx="141402" cy="416035"/>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68" name="Flowchart: Connector 167">
              <a:extLst>
                <a:ext uri="{FF2B5EF4-FFF2-40B4-BE49-F238E27FC236}">
                  <a16:creationId xmlns:a16="http://schemas.microsoft.com/office/drawing/2014/main" id="{2A37E8CE-5D72-49B3-973A-0AF822B0B1F7}"/>
                </a:ext>
              </a:extLst>
            </p:cNvPr>
            <p:cNvSpPr/>
            <p:nvPr/>
          </p:nvSpPr>
          <p:spPr>
            <a:xfrm>
              <a:off x="1312780" y="3782353"/>
              <a:ext cx="79677" cy="8727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
          <p:nvSpPr>
            <p:cNvPr id="169" name="Flowchart: Connector 168">
              <a:extLst>
                <a:ext uri="{FF2B5EF4-FFF2-40B4-BE49-F238E27FC236}">
                  <a16:creationId xmlns:a16="http://schemas.microsoft.com/office/drawing/2014/main" id="{179CF216-22B6-4AC8-BA74-A8D02D1904A8}"/>
                </a:ext>
              </a:extLst>
            </p:cNvPr>
            <p:cNvSpPr/>
            <p:nvPr/>
          </p:nvSpPr>
          <p:spPr>
            <a:xfrm>
              <a:off x="1312780" y="3908777"/>
              <a:ext cx="79677" cy="8727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grpSp>
          <p:nvGrpSpPr>
            <p:cNvPr id="170" name="Group 169">
              <a:extLst>
                <a:ext uri="{FF2B5EF4-FFF2-40B4-BE49-F238E27FC236}">
                  <a16:creationId xmlns:a16="http://schemas.microsoft.com/office/drawing/2014/main" id="{A8E0E8A7-9034-45F3-BC1C-19D3443CFC3B}"/>
                </a:ext>
              </a:extLst>
            </p:cNvPr>
            <p:cNvGrpSpPr/>
            <p:nvPr/>
          </p:nvGrpSpPr>
          <p:grpSpPr>
            <a:xfrm>
              <a:off x="929819" y="3701085"/>
              <a:ext cx="381550" cy="522802"/>
              <a:chOff x="-79627" y="2350588"/>
              <a:chExt cx="670715" cy="788345"/>
            </a:xfrm>
          </p:grpSpPr>
          <p:sp>
            <p:nvSpPr>
              <p:cNvPr id="175" name="Rectangle 174">
                <a:extLst>
                  <a:ext uri="{FF2B5EF4-FFF2-40B4-BE49-F238E27FC236}">
                    <a16:creationId xmlns:a16="http://schemas.microsoft.com/office/drawing/2014/main" id="{4D6DD0CE-56E9-4342-A607-7C2A52A83C31}"/>
                  </a:ext>
                </a:extLst>
              </p:cNvPr>
              <p:cNvSpPr/>
              <p:nvPr/>
            </p:nvSpPr>
            <p:spPr>
              <a:xfrm>
                <a:off x="82455" y="2719127"/>
                <a:ext cx="342900" cy="85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pic>
            <p:nvPicPr>
              <p:cNvPr id="176" name="Picture 175">
                <a:extLst>
                  <a:ext uri="{FF2B5EF4-FFF2-40B4-BE49-F238E27FC236}">
                    <a16:creationId xmlns:a16="http://schemas.microsoft.com/office/drawing/2014/main" id="{6621878C-C67B-4091-85BE-0B4EB474E9B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31560" y1="31877" x2="31560" y2="31877"/>
                            <a14:foregroundMark x1="46454" y1="11054" x2="46454" y2="11054"/>
                            <a14:foregroundMark x1="42553" y1="9512" x2="42553" y2="9512"/>
                            <a14:foregroundMark x1="39362" y1="8997" x2="39362" y2="8997"/>
                            <a14:foregroundMark x1="59929" y1="8997" x2="59929" y2="8997"/>
                            <a14:foregroundMark x1="29787" y1="26735" x2="29787" y2="26735"/>
                            <a14:foregroundMark x1="71631" y1="12339" x2="71631" y2="12339"/>
                            <a14:foregroundMark x1="77660" y1="21337" x2="77660" y2="21337"/>
                            <a14:foregroundMark x1="73050" y1="30077" x2="73050" y2="30077"/>
                            <a14:foregroundMark x1="61702" y1="33162" x2="61702" y2="33162"/>
                            <a14:foregroundMark x1="37234" y1="29306" x2="37234" y2="29306"/>
                            <a14:foregroundMark x1="53546" y1="61697" x2="53546" y2="61697"/>
                            <a14:foregroundMark x1="67021" y1="64010" x2="67021" y2="64010"/>
                            <a14:foregroundMark x1="33688" y1="62468" x2="33688" y2="62468"/>
                            <a14:foregroundMark x1="28369" y1="80463" x2="28369" y2="80463"/>
                            <a14:foregroundMark x1="48227" y1="79949" x2="48227" y2="79949"/>
                            <a14:foregroundMark x1="33688" y1="34447" x2="33688" y2="34447"/>
                            <a14:foregroundMark x1="49645" y1="76864" x2="49645" y2="76864"/>
                            <a14:foregroundMark x1="26596" y1="50643" x2="26596" y2="50643"/>
                            <a14:foregroundMark x1="44326" y1="49871" x2="44326" y2="49871"/>
                            <a14:foregroundMark x1="56738" y1="51928" x2="56738" y2="51928"/>
                            <a14:foregroundMark x1="70567" y1="52185" x2="70567" y2="52185"/>
                            <a14:foregroundMark x1="24113" y1="27249" x2="24113" y2="27249"/>
                            <a14:backgroundMark x1="36879" y1="22365" x2="36879" y2="22365"/>
                            <a14:backgroundMark x1="43262" y1="30591" x2="43262" y2="30591"/>
                          </a14:backgroundRemoval>
                        </a14:imgEffect>
                      </a14:imgLayer>
                    </a14:imgProps>
                  </a:ext>
                  <a:ext uri="{28A0092B-C50C-407E-A947-70E740481C1C}">
                    <a14:useLocalDpi xmlns:a14="http://schemas.microsoft.com/office/drawing/2010/main"/>
                  </a:ext>
                </a:extLst>
              </a:blip>
              <a:stretch>
                <a:fillRect/>
              </a:stretch>
            </p:blipFill>
            <p:spPr>
              <a:xfrm flipH="1">
                <a:off x="-79627" y="2350588"/>
                <a:ext cx="670715" cy="788345"/>
              </a:xfrm>
              <a:prstGeom prst="rect">
                <a:avLst/>
              </a:prstGeom>
              <a:ln>
                <a:noFill/>
              </a:ln>
            </p:spPr>
          </p:pic>
        </p:grpSp>
        <p:sp>
          <p:nvSpPr>
            <p:cNvPr id="171" name="Freeform: Shape 170">
              <a:extLst>
                <a:ext uri="{FF2B5EF4-FFF2-40B4-BE49-F238E27FC236}">
                  <a16:creationId xmlns:a16="http://schemas.microsoft.com/office/drawing/2014/main" id="{22302FBD-8DBA-4F41-8EF4-BA146521C3D3}"/>
                </a:ext>
              </a:extLst>
            </p:cNvPr>
            <p:cNvSpPr/>
            <p:nvPr/>
          </p:nvSpPr>
          <p:spPr>
            <a:xfrm rot="14816196">
              <a:off x="747258" y="4639155"/>
              <a:ext cx="274312" cy="262954"/>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E9CD8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panose="020F0502020204030204"/>
              </a:endParaRPr>
            </a:p>
          </p:txBody>
        </p:sp>
        <p:grpSp>
          <p:nvGrpSpPr>
            <p:cNvPr id="172" name="Group 171">
              <a:extLst>
                <a:ext uri="{FF2B5EF4-FFF2-40B4-BE49-F238E27FC236}">
                  <a16:creationId xmlns:a16="http://schemas.microsoft.com/office/drawing/2014/main" id="{BCC12C15-B2A3-4608-A8B7-B1D98D794E26}"/>
                </a:ext>
              </a:extLst>
            </p:cNvPr>
            <p:cNvGrpSpPr/>
            <p:nvPr/>
          </p:nvGrpSpPr>
          <p:grpSpPr>
            <a:xfrm rot="20979317">
              <a:off x="2207545" y="3835184"/>
              <a:ext cx="433033" cy="310471"/>
              <a:chOff x="2687747" y="3880759"/>
              <a:chExt cx="433033" cy="310471"/>
            </a:xfrm>
          </p:grpSpPr>
          <p:sp>
            <p:nvSpPr>
              <p:cNvPr id="173" name="Freeform: Shape 172">
                <a:extLst>
                  <a:ext uri="{FF2B5EF4-FFF2-40B4-BE49-F238E27FC236}">
                    <a16:creationId xmlns:a16="http://schemas.microsoft.com/office/drawing/2014/main" id="{02CAB913-7870-4FF3-99F4-14A0A1E0DEA4}"/>
                  </a:ext>
                </a:extLst>
              </p:cNvPr>
              <p:cNvSpPr/>
              <p:nvPr/>
            </p:nvSpPr>
            <p:spPr>
              <a:xfrm rot="214698">
                <a:off x="2687747" y="3880759"/>
                <a:ext cx="433033" cy="310471"/>
              </a:xfrm>
              <a:custGeom>
                <a:avLst/>
                <a:gdLst>
                  <a:gd name="connsiteX0" fmla="*/ 124530 w 1197450"/>
                  <a:gd name="connsiteY0" fmla="*/ 0 h 858535"/>
                  <a:gd name="connsiteX1" fmla="*/ 253778 w 1197450"/>
                  <a:gd name="connsiteY1" fmla="*/ 136669 h 858535"/>
                  <a:gd name="connsiteX2" fmla="*/ 247969 w 1197450"/>
                  <a:gd name="connsiteY2" fmla="*/ 177311 h 858535"/>
                  <a:gd name="connsiteX3" fmla="*/ 236389 w 1197450"/>
                  <a:gd name="connsiteY3" fmla="*/ 202783 h 858535"/>
                  <a:gd name="connsiteX4" fmla="*/ 252130 w 1197450"/>
                  <a:gd name="connsiteY4" fmla="*/ 193168 h 858535"/>
                  <a:gd name="connsiteX5" fmla="*/ 258105 w 1197450"/>
                  <a:gd name="connsiteY5" fmla="*/ 209334 h 858535"/>
                  <a:gd name="connsiteX6" fmla="*/ 281636 w 1197450"/>
                  <a:gd name="connsiteY6" fmla="*/ 220132 h 858535"/>
                  <a:gd name="connsiteX7" fmla="*/ 297810 w 1197450"/>
                  <a:gd name="connsiteY7" fmla="*/ 214378 h 858535"/>
                  <a:gd name="connsiteX8" fmla="*/ 306254 w 1197450"/>
                  <a:gd name="connsiteY8" fmla="*/ 208666 h 858535"/>
                  <a:gd name="connsiteX9" fmla="*/ 362249 w 1197450"/>
                  <a:gd name="connsiteY9" fmla="*/ 191453 h 858535"/>
                  <a:gd name="connsiteX10" fmla="*/ 363282 w 1197450"/>
                  <a:gd name="connsiteY10" fmla="*/ 191086 h 858535"/>
                  <a:gd name="connsiteX11" fmla="*/ 363445 w 1197450"/>
                  <a:gd name="connsiteY11" fmla="*/ 191084 h 858535"/>
                  <a:gd name="connsiteX12" fmla="*/ 369327 w 1197450"/>
                  <a:gd name="connsiteY12" fmla="*/ 189277 h 858535"/>
                  <a:gd name="connsiteX13" fmla="*/ 446561 w 1197450"/>
                  <a:gd name="connsiteY13" fmla="*/ 182167 h 858535"/>
                  <a:gd name="connsiteX14" fmla="*/ 479781 w 1197450"/>
                  <a:gd name="connsiteY14" fmla="*/ 185224 h 858535"/>
                  <a:gd name="connsiteX15" fmla="*/ 525533 w 1197450"/>
                  <a:gd name="connsiteY15" fmla="*/ 170409 h 858535"/>
                  <a:gd name="connsiteX16" fmla="*/ 586989 w 1197450"/>
                  <a:gd name="connsiteY16" fmla="*/ 164449 h 858535"/>
                  <a:gd name="connsiteX17" fmla="*/ 698629 w 1197450"/>
                  <a:gd name="connsiteY17" fmla="*/ 186662 h 858535"/>
                  <a:gd name="connsiteX18" fmla="*/ 711963 w 1197450"/>
                  <a:gd name="connsiteY18" fmla="*/ 196160 h 858535"/>
                  <a:gd name="connsiteX19" fmla="*/ 727561 w 1197450"/>
                  <a:gd name="connsiteY19" fmla="*/ 198474 h 858535"/>
                  <a:gd name="connsiteX20" fmla="*/ 775730 w 1197450"/>
                  <a:gd name="connsiteY20" fmla="*/ 191874 h 858535"/>
                  <a:gd name="connsiteX21" fmla="*/ 834617 w 1197450"/>
                  <a:gd name="connsiteY21" fmla="*/ 194961 h 858535"/>
                  <a:gd name="connsiteX22" fmla="*/ 967022 w 1197450"/>
                  <a:gd name="connsiteY22" fmla="*/ 251569 h 858535"/>
                  <a:gd name="connsiteX23" fmla="*/ 974608 w 1197450"/>
                  <a:gd name="connsiteY23" fmla="*/ 274951 h 858535"/>
                  <a:gd name="connsiteX24" fmla="*/ 1013567 w 1197450"/>
                  <a:gd name="connsiteY24" fmla="*/ 277856 h 858535"/>
                  <a:gd name="connsiteX25" fmla="*/ 1107944 w 1197450"/>
                  <a:gd name="connsiteY25" fmla="*/ 312703 h 858535"/>
                  <a:gd name="connsiteX26" fmla="*/ 1115861 w 1197450"/>
                  <a:gd name="connsiteY26" fmla="*/ 327183 h 858535"/>
                  <a:gd name="connsiteX27" fmla="*/ 1113335 w 1197450"/>
                  <a:gd name="connsiteY27" fmla="*/ 327425 h 858535"/>
                  <a:gd name="connsiteX28" fmla="*/ 1113335 w 1197450"/>
                  <a:gd name="connsiteY28" fmla="*/ 327426 h 858535"/>
                  <a:gd name="connsiteX29" fmla="*/ 1116595 w 1197450"/>
                  <a:gd name="connsiteY29" fmla="*/ 328526 h 858535"/>
                  <a:gd name="connsiteX30" fmla="*/ 1118816 w 1197450"/>
                  <a:gd name="connsiteY30" fmla="*/ 332587 h 858535"/>
                  <a:gd name="connsiteX31" fmla="*/ 1125875 w 1197450"/>
                  <a:gd name="connsiteY31" fmla="*/ 331654 h 858535"/>
                  <a:gd name="connsiteX32" fmla="*/ 1172104 w 1197450"/>
                  <a:gd name="connsiteY32" fmla="*/ 347240 h 858535"/>
                  <a:gd name="connsiteX33" fmla="*/ 1186015 w 1197450"/>
                  <a:gd name="connsiteY33" fmla="*/ 419646 h 858535"/>
                  <a:gd name="connsiteX34" fmla="*/ 1164273 w 1197450"/>
                  <a:gd name="connsiteY34" fmla="*/ 438137 h 858535"/>
                  <a:gd name="connsiteX35" fmla="*/ 1073728 w 1197450"/>
                  <a:gd name="connsiteY35" fmla="*/ 450576 h 858535"/>
                  <a:gd name="connsiteX36" fmla="*/ 1012986 w 1197450"/>
                  <a:gd name="connsiteY36" fmla="*/ 453814 h 858535"/>
                  <a:gd name="connsiteX37" fmla="*/ 935340 w 1197450"/>
                  <a:gd name="connsiteY37" fmla="*/ 449672 h 858535"/>
                  <a:gd name="connsiteX38" fmla="*/ 921097 w 1197450"/>
                  <a:gd name="connsiteY38" fmla="*/ 447135 h 858535"/>
                  <a:gd name="connsiteX39" fmla="*/ 871807 w 1197450"/>
                  <a:gd name="connsiteY39" fmla="*/ 469826 h 858535"/>
                  <a:gd name="connsiteX40" fmla="*/ 812500 w 1197450"/>
                  <a:gd name="connsiteY40" fmla="*/ 488413 h 858535"/>
                  <a:gd name="connsiteX41" fmla="*/ 802528 w 1197450"/>
                  <a:gd name="connsiteY41" fmla="*/ 503450 h 858535"/>
                  <a:gd name="connsiteX42" fmla="*/ 733894 w 1197450"/>
                  <a:gd name="connsiteY42" fmla="*/ 557287 h 858535"/>
                  <a:gd name="connsiteX43" fmla="*/ 713376 w 1197450"/>
                  <a:gd name="connsiteY43" fmla="*/ 567560 h 858535"/>
                  <a:gd name="connsiteX44" fmla="*/ 677976 w 1197450"/>
                  <a:gd name="connsiteY44" fmla="*/ 600309 h 858535"/>
                  <a:gd name="connsiteX45" fmla="*/ 544593 w 1197450"/>
                  <a:gd name="connsiteY45" fmla="*/ 681774 h 858535"/>
                  <a:gd name="connsiteX46" fmla="*/ 374287 w 1197450"/>
                  <a:gd name="connsiteY46" fmla="*/ 681773 h 858535"/>
                  <a:gd name="connsiteX47" fmla="*/ 362646 w 1197450"/>
                  <a:gd name="connsiteY47" fmla="*/ 686506 h 858535"/>
                  <a:gd name="connsiteX48" fmla="*/ 351988 w 1197450"/>
                  <a:gd name="connsiteY48" fmla="*/ 688616 h 858535"/>
                  <a:gd name="connsiteX49" fmla="*/ 337544 w 1197450"/>
                  <a:gd name="connsiteY49" fmla="*/ 698170 h 858535"/>
                  <a:gd name="connsiteX50" fmla="*/ 318186 w 1197450"/>
                  <a:gd name="connsiteY50" fmla="*/ 725085 h 858535"/>
                  <a:gd name="connsiteX51" fmla="*/ 315949 w 1197450"/>
                  <a:gd name="connsiteY51" fmla="*/ 735957 h 858535"/>
                  <a:gd name="connsiteX52" fmla="*/ 311707 w 1197450"/>
                  <a:gd name="connsiteY52" fmla="*/ 734094 h 858535"/>
                  <a:gd name="connsiteX53" fmla="*/ 303545 w 1197450"/>
                  <a:gd name="connsiteY53" fmla="*/ 745441 h 858535"/>
                  <a:gd name="connsiteX54" fmla="*/ 307591 w 1197450"/>
                  <a:gd name="connsiteY54" fmla="*/ 748435 h 858535"/>
                  <a:gd name="connsiteX55" fmla="*/ 222970 w 1197450"/>
                  <a:gd name="connsiteY55" fmla="*/ 858535 h 858535"/>
                  <a:gd name="connsiteX56" fmla="*/ 0 w 1197450"/>
                  <a:gd name="connsiteY56" fmla="*/ 693571 h 858535"/>
                  <a:gd name="connsiteX57" fmla="*/ 53018 w 1197450"/>
                  <a:gd name="connsiteY57" fmla="*/ 624590 h 858535"/>
                  <a:gd name="connsiteX58" fmla="*/ 80919 w 1197450"/>
                  <a:gd name="connsiteY58" fmla="*/ 560696 h 858535"/>
                  <a:gd name="connsiteX59" fmla="*/ 100085 w 1197450"/>
                  <a:gd name="connsiteY59" fmla="*/ 484278 h 858535"/>
                  <a:gd name="connsiteX60" fmla="*/ 102618 w 1197450"/>
                  <a:gd name="connsiteY60" fmla="*/ 423854 h 858535"/>
                  <a:gd name="connsiteX61" fmla="*/ 91356 w 1197450"/>
                  <a:gd name="connsiteY61" fmla="*/ 398203 h 858535"/>
                  <a:gd name="connsiteX62" fmla="*/ 111161 w 1197450"/>
                  <a:gd name="connsiteY62" fmla="*/ 291219 h 858535"/>
                  <a:gd name="connsiteX63" fmla="*/ 132275 w 1197450"/>
                  <a:gd name="connsiteY63" fmla="*/ 271686 h 858535"/>
                  <a:gd name="connsiteX64" fmla="*/ 131005 w 1197450"/>
                  <a:gd name="connsiteY64" fmla="*/ 271958 h 858535"/>
                  <a:gd name="connsiteX65" fmla="*/ 135486 w 1197450"/>
                  <a:gd name="connsiteY65" fmla="*/ 262117 h 858535"/>
                  <a:gd name="connsiteX66" fmla="*/ 140004 w 1197450"/>
                  <a:gd name="connsiteY66" fmla="*/ 228987 h 858535"/>
                  <a:gd name="connsiteX67" fmla="*/ 123167 w 1197450"/>
                  <a:gd name="connsiteY67" fmla="*/ 168805 h 858535"/>
                  <a:gd name="connsiteX68" fmla="*/ 109848 w 1197450"/>
                  <a:gd name="connsiteY68" fmla="*/ 155508 h 858535"/>
                  <a:gd name="connsiteX69" fmla="*/ 114734 w 1197450"/>
                  <a:gd name="connsiteY69" fmla="*/ 129579 h 858535"/>
                  <a:gd name="connsiteX70" fmla="*/ 100086 w 1197450"/>
                  <a:gd name="connsiteY70" fmla="*/ 78208 h 858535"/>
                  <a:gd name="connsiteX71" fmla="*/ 67785 w 1197450"/>
                  <a:gd name="connsiteY71" fmla="*/ 49709 h 858535"/>
                  <a:gd name="connsiteX72" fmla="*/ 65227 w 1197450"/>
                  <a:gd name="connsiteY72" fmla="*/ 41289 h 858535"/>
                  <a:gd name="connsiteX73" fmla="*/ 69851 w 1197450"/>
                  <a:gd name="connsiteY73" fmla="*/ 31485 h 858535"/>
                  <a:gd name="connsiteX74" fmla="*/ 72571 w 1197450"/>
                  <a:gd name="connsiteY74" fmla="*/ 11917 h 858535"/>
                  <a:gd name="connsiteX75" fmla="*/ 74221 w 1197450"/>
                  <a:gd name="connsiteY75" fmla="*/ 10740 h 858535"/>
                  <a:gd name="connsiteX76" fmla="*/ 124530 w 1197450"/>
                  <a:gd name="connsiteY76" fmla="*/ 0 h 8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197450" h="858535">
                    <a:moveTo>
                      <a:pt x="124530" y="0"/>
                    </a:moveTo>
                    <a:cubicBezTo>
                      <a:pt x="195913" y="0"/>
                      <a:pt x="253778" y="61188"/>
                      <a:pt x="253778" y="136669"/>
                    </a:cubicBezTo>
                    <a:cubicBezTo>
                      <a:pt x="253779" y="150822"/>
                      <a:pt x="251746" y="164472"/>
                      <a:pt x="247969" y="177311"/>
                    </a:cubicBezTo>
                    <a:lnTo>
                      <a:pt x="236389" y="202783"/>
                    </a:lnTo>
                    <a:lnTo>
                      <a:pt x="252130" y="193168"/>
                    </a:lnTo>
                    <a:lnTo>
                      <a:pt x="258105" y="209334"/>
                    </a:lnTo>
                    <a:cubicBezTo>
                      <a:pt x="261565" y="218690"/>
                      <a:pt x="272098" y="223525"/>
                      <a:pt x="281636" y="220132"/>
                    </a:cubicBezTo>
                    <a:lnTo>
                      <a:pt x="297810" y="214378"/>
                    </a:lnTo>
                    <a:lnTo>
                      <a:pt x="306254" y="208666"/>
                    </a:lnTo>
                    <a:lnTo>
                      <a:pt x="362249" y="191453"/>
                    </a:lnTo>
                    <a:lnTo>
                      <a:pt x="363282" y="191086"/>
                    </a:lnTo>
                    <a:lnTo>
                      <a:pt x="363445" y="191084"/>
                    </a:lnTo>
                    <a:lnTo>
                      <a:pt x="369327" y="189277"/>
                    </a:lnTo>
                    <a:cubicBezTo>
                      <a:pt x="393066" y="184699"/>
                      <a:pt x="419165" y="182167"/>
                      <a:pt x="446561" y="182167"/>
                    </a:cubicBezTo>
                    <a:lnTo>
                      <a:pt x="479781" y="185224"/>
                    </a:lnTo>
                    <a:lnTo>
                      <a:pt x="525533" y="170409"/>
                    </a:lnTo>
                    <a:cubicBezTo>
                      <a:pt x="544421" y="166572"/>
                      <a:pt x="565188" y="164450"/>
                      <a:pt x="586989" y="164449"/>
                    </a:cubicBezTo>
                    <a:cubicBezTo>
                      <a:pt x="630587" y="164449"/>
                      <a:pt x="670056" y="172936"/>
                      <a:pt x="698629" y="186662"/>
                    </a:cubicBezTo>
                    <a:lnTo>
                      <a:pt x="711963" y="196160"/>
                    </a:lnTo>
                    <a:lnTo>
                      <a:pt x="727561" y="198474"/>
                    </a:lnTo>
                    <a:lnTo>
                      <a:pt x="775730" y="191874"/>
                    </a:lnTo>
                    <a:cubicBezTo>
                      <a:pt x="794061" y="191186"/>
                      <a:pt x="813974" y="192143"/>
                      <a:pt x="834617" y="194961"/>
                    </a:cubicBezTo>
                    <a:cubicBezTo>
                      <a:pt x="896550" y="203422"/>
                      <a:pt x="947476" y="226260"/>
                      <a:pt x="967022" y="251569"/>
                    </a:cubicBezTo>
                    <a:lnTo>
                      <a:pt x="974608" y="274951"/>
                    </a:lnTo>
                    <a:lnTo>
                      <a:pt x="1013567" y="277856"/>
                    </a:lnTo>
                    <a:cubicBezTo>
                      <a:pt x="1056002" y="284484"/>
                      <a:pt x="1089997" y="297035"/>
                      <a:pt x="1107944" y="312703"/>
                    </a:cubicBezTo>
                    <a:lnTo>
                      <a:pt x="1115861" y="327183"/>
                    </a:lnTo>
                    <a:lnTo>
                      <a:pt x="1113335" y="327425"/>
                    </a:lnTo>
                    <a:lnTo>
                      <a:pt x="1113335" y="327426"/>
                    </a:lnTo>
                    <a:lnTo>
                      <a:pt x="1116595" y="328526"/>
                    </a:lnTo>
                    <a:lnTo>
                      <a:pt x="1118816" y="332587"/>
                    </a:lnTo>
                    <a:lnTo>
                      <a:pt x="1125875" y="331654"/>
                    </a:lnTo>
                    <a:lnTo>
                      <a:pt x="1172104" y="347240"/>
                    </a:lnTo>
                    <a:cubicBezTo>
                      <a:pt x="1200034" y="365470"/>
                      <a:pt x="1205201" y="392363"/>
                      <a:pt x="1186015" y="419646"/>
                    </a:cubicBezTo>
                    <a:lnTo>
                      <a:pt x="1164273" y="438137"/>
                    </a:lnTo>
                    <a:lnTo>
                      <a:pt x="1073728" y="450576"/>
                    </a:lnTo>
                    <a:lnTo>
                      <a:pt x="1012986" y="453814"/>
                    </a:lnTo>
                    <a:cubicBezTo>
                      <a:pt x="985443" y="453814"/>
                      <a:pt x="959205" y="452341"/>
                      <a:pt x="935340" y="449672"/>
                    </a:cubicBezTo>
                    <a:lnTo>
                      <a:pt x="921097" y="447135"/>
                    </a:lnTo>
                    <a:lnTo>
                      <a:pt x="871807" y="469826"/>
                    </a:lnTo>
                    <a:lnTo>
                      <a:pt x="812500" y="488413"/>
                    </a:lnTo>
                    <a:lnTo>
                      <a:pt x="802528" y="503450"/>
                    </a:lnTo>
                    <a:cubicBezTo>
                      <a:pt x="787176" y="520859"/>
                      <a:pt x="763084" y="540181"/>
                      <a:pt x="733894" y="557287"/>
                    </a:cubicBezTo>
                    <a:lnTo>
                      <a:pt x="713376" y="567560"/>
                    </a:lnTo>
                    <a:lnTo>
                      <a:pt x="677976" y="600309"/>
                    </a:lnTo>
                    <a:lnTo>
                      <a:pt x="544593" y="681774"/>
                    </a:lnTo>
                    <a:lnTo>
                      <a:pt x="374287" y="681773"/>
                    </a:lnTo>
                    <a:lnTo>
                      <a:pt x="362646" y="686506"/>
                    </a:lnTo>
                    <a:lnTo>
                      <a:pt x="351988" y="688616"/>
                    </a:lnTo>
                    <a:lnTo>
                      <a:pt x="337544" y="698170"/>
                    </a:lnTo>
                    <a:lnTo>
                      <a:pt x="318186" y="725085"/>
                    </a:lnTo>
                    <a:lnTo>
                      <a:pt x="315949" y="735957"/>
                    </a:lnTo>
                    <a:lnTo>
                      <a:pt x="311707" y="734094"/>
                    </a:lnTo>
                    <a:lnTo>
                      <a:pt x="303545" y="745441"/>
                    </a:lnTo>
                    <a:lnTo>
                      <a:pt x="307591" y="748435"/>
                    </a:lnTo>
                    <a:lnTo>
                      <a:pt x="222970" y="858535"/>
                    </a:lnTo>
                    <a:lnTo>
                      <a:pt x="0" y="693571"/>
                    </a:lnTo>
                    <a:lnTo>
                      <a:pt x="53018" y="624590"/>
                    </a:lnTo>
                    <a:lnTo>
                      <a:pt x="80919" y="560696"/>
                    </a:lnTo>
                    <a:cubicBezTo>
                      <a:pt x="89850" y="534522"/>
                      <a:pt x="96340" y="508395"/>
                      <a:pt x="100085" y="484278"/>
                    </a:cubicBezTo>
                    <a:lnTo>
                      <a:pt x="102618" y="423854"/>
                    </a:lnTo>
                    <a:lnTo>
                      <a:pt x="91356" y="398203"/>
                    </a:lnTo>
                    <a:cubicBezTo>
                      <a:pt x="81551" y="361340"/>
                      <a:pt x="89011" y="322059"/>
                      <a:pt x="111161" y="291219"/>
                    </a:cubicBezTo>
                    <a:lnTo>
                      <a:pt x="132275" y="271686"/>
                    </a:lnTo>
                    <a:lnTo>
                      <a:pt x="131005" y="271958"/>
                    </a:lnTo>
                    <a:lnTo>
                      <a:pt x="135486" y="262117"/>
                    </a:lnTo>
                    <a:cubicBezTo>
                      <a:pt x="138395" y="251934"/>
                      <a:pt x="140002" y="240738"/>
                      <a:pt x="140004" y="228987"/>
                    </a:cubicBezTo>
                    <a:cubicBezTo>
                      <a:pt x="140002" y="205484"/>
                      <a:pt x="133569" y="184206"/>
                      <a:pt x="123167" y="168805"/>
                    </a:cubicBezTo>
                    <a:lnTo>
                      <a:pt x="109848" y="155508"/>
                    </a:lnTo>
                    <a:lnTo>
                      <a:pt x="114734" y="129579"/>
                    </a:lnTo>
                    <a:cubicBezTo>
                      <a:pt x="114733" y="110551"/>
                      <a:pt x="109336" y="92872"/>
                      <a:pt x="100086" y="78208"/>
                    </a:cubicBezTo>
                    <a:lnTo>
                      <a:pt x="67785" y="49709"/>
                    </a:lnTo>
                    <a:lnTo>
                      <a:pt x="65227" y="41289"/>
                    </a:lnTo>
                    <a:lnTo>
                      <a:pt x="69851" y="31485"/>
                    </a:lnTo>
                    <a:lnTo>
                      <a:pt x="72571" y="11917"/>
                    </a:lnTo>
                    <a:lnTo>
                      <a:pt x="74221" y="10740"/>
                    </a:lnTo>
                    <a:cubicBezTo>
                      <a:pt x="89685" y="3825"/>
                      <a:pt x="106686" y="0"/>
                      <a:pt x="124530" y="0"/>
                    </a:cubicBezTo>
                    <a:close/>
                  </a:path>
                </a:pathLst>
              </a:custGeom>
              <a:solidFill>
                <a:srgbClr val="EACC8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latin typeface="Calibri" panose="020F0502020204030204"/>
                </a:endParaRPr>
              </a:p>
            </p:txBody>
          </p:sp>
          <p:sp>
            <p:nvSpPr>
              <p:cNvPr id="174" name="Freeform: Shape 173">
                <a:extLst>
                  <a:ext uri="{FF2B5EF4-FFF2-40B4-BE49-F238E27FC236}">
                    <a16:creationId xmlns:a16="http://schemas.microsoft.com/office/drawing/2014/main" id="{84FAA42D-D582-4B1C-B22F-4FE487C147DE}"/>
                  </a:ext>
                </a:extLst>
              </p:cNvPr>
              <p:cNvSpPr/>
              <p:nvPr/>
            </p:nvSpPr>
            <p:spPr>
              <a:xfrm rot="11349003">
                <a:off x="2727067" y="3940335"/>
                <a:ext cx="363981" cy="201511"/>
              </a:xfrm>
              <a:custGeom>
                <a:avLst/>
                <a:gdLst>
                  <a:gd name="connsiteX0" fmla="*/ 984570 w 1032265"/>
                  <a:gd name="connsiteY0" fmla="*/ 100584 h 582486"/>
                  <a:gd name="connsiteX1" fmla="*/ 966282 w 1032265"/>
                  <a:gd name="connsiteY1" fmla="*/ 50292 h 582486"/>
                  <a:gd name="connsiteX2" fmla="*/ 984570 w 1032265"/>
                  <a:gd name="connsiteY2" fmla="*/ 0 h 582486"/>
                  <a:gd name="connsiteX3" fmla="*/ 979478 w 1032265"/>
                  <a:gd name="connsiteY3" fmla="*/ 50292 h 582486"/>
                  <a:gd name="connsiteX4" fmla="*/ 984570 w 1032265"/>
                  <a:gd name="connsiteY4" fmla="*/ 100584 h 582486"/>
                  <a:gd name="connsiteX5" fmla="*/ 1027954 w 1032265"/>
                  <a:gd name="connsiteY5" fmla="*/ 246514 h 582486"/>
                  <a:gd name="connsiteX6" fmla="*/ 995327 w 1032265"/>
                  <a:gd name="connsiteY6" fmla="*/ 177277 h 582486"/>
                  <a:gd name="connsiteX7" fmla="*/ 961016 w 1032265"/>
                  <a:gd name="connsiteY7" fmla="*/ 146122 h 582486"/>
                  <a:gd name="connsiteX8" fmla="*/ 942703 w 1032265"/>
                  <a:gd name="connsiteY8" fmla="*/ 138999 h 582486"/>
                  <a:gd name="connsiteX9" fmla="*/ 941578 w 1032265"/>
                  <a:gd name="connsiteY9" fmla="*/ 141963 h 582486"/>
                  <a:gd name="connsiteX10" fmla="*/ 940737 w 1032265"/>
                  <a:gd name="connsiteY10" fmla="*/ 138236 h 582486"/>
                  <a:gd name="connsiteX11" fmla="*/ 931707 w 1032265"/>
                  <a:gd name="connsiteY11" fmla="*/ 134724 h 582486"/>
                  <a:gd name="connsiteX12" fmla="*/ 939562 w 1032265"/>
                  <a:gd name="connsiteY12" fmla="*/ 133020 h 582486"/>
                  <a:gd name="connsiteX13" fmla="*/ 934662 w 1032265"/>
                  <a:gd name="connsiteY13" fmla="*/ 111286 h 582486"/>
                  <a:gd name="connsiteX14" fmla="*/ 908951 w 1032265"/>
                  <a:gd name="connsiteY14" fmla="*/ 72726 h 582486"/>
                  <a:gd name="connsiteX15" fmla="*/ 845331 w 1032265"/>
                  <a:gd name="connsiteY15" fmla="*/ 30174 h 582486"/>
                  <a:gd name="connsiteX16" fmla="*/ 914243 w 1032265"/>
                  <a:gd name="connsiteY16" fmla="*/ 68170 h 582486"/>
                  <a:gd name="connsiteX17" fmla="*/ 945889 w 1032265"/>
                  <a:gd name="connsiteY17" fmla="*/ 130604 h 582486"/>
                  <a:gd name="connsiteX18" fmla="*/ 945089 w 1032265"/>
                  <a:gd name="connsiteY18" fmla="*/ 132710 h 582486"/>
                  <a:gd name="connsiteX19" fmla="*/ 960502 w 1032265"/>
                  <a:gd name="connsiteY19" fmla="*/ 138440 h 582486"/>
                  <a:gd name="connsiteX20" fmla="*/ 1000620 w 1032265"/>
                  <a:gd name="connsiteY20" fmla="*/ 172720 h 582486"/>
                  <a:gd name="connsiteX21" fmla="*/ 1027954 w 1032265"/>
                  <a:gd name="connsiteY21" fmla="*/ 246514 h 582486"/>
                  <a:gd name="connsiteX22" fmla="*/ 411742 w 1032265"/>
                  <a:gd name="connsiteY22" fmla="*/ 314128 h 582486"/>
                  <a:gd name="connsiteX23" fmla="*/ 388576 w 1032265"/>
                  <a:gd name="connsiteY23" fmla="*/ 298841 h 582486"/>
                  <a:gd name="connsiteX24" fmla="*/ 385636 w 1032265"/>
                  <a:gd name="connsiteY24" fmla="*/ 252413 h 582486"/>
                  <a:gd name="connsiteX25" fmla="*/ 399119 w 1032265"/>
                  <a:gd name="connsiteY25" fmla="*/ 290070 h 582486"/>
                  <a:gd name="connsiteX26" fmla="*/ 433694 w 1032265"/>
                  <a:gd name="connsiteY26" fmla="*/ 310185 h 582486"/>
                  <a:gd name="connsiteX27" fmla="*/ 411742 w 1032265"/>
                  <a:gd name="connsiteY27" fmla="*/ 314128 h 582486"/>
                  <a:gd name="connsiteX28" fmla="*/ 192315 w 1032265"/>
                  <a:gd name="connsiteY28" fmla="*/ 376257 h 582486"/>
                  <a:gd name="connsiteX29" fmla="*/ 190985 w 1032265"/>
                  <a:gd name="connsiteY29" fmla="*/ 372531 h 582486"/>
                  <a:gd name="connsiteX30" fmla="*/ 231067 w 1032265"/>
                  <a:gd name="connsiteY30" fmla="*/ 290758 h 582486"/>
                  <a:gd name="connsiteX31" fmla="*/ 202187 w 1032265"/>
                  <a:gd name="connsiteY31" fmla="*/ 368920 h 582486"/>
                  <a:gd name="connsiteX32" fmla="*/ 203789 w 1032265"/>
                  <a:gd name="connsiteY32" fmla="*/ 373113 h 582486"/>
                  <a:gd name="connsiteX33" fmla="*/ 461918 w 1032265"/>
                  <a:gd name="connsiteY33" fmla="*/ 384413 h 582486"/>
                  <a:gd name="connsiteX34" fmla="*/ 438751 w 1032265"/>
                  <a:gd name="connsiteY34" fmla="*/ 369124 h 582486"/>
                  <a:gd name="connsiteX35" fmla="*/ 435811 w 1032265"/>
                  <a:gd name="connsiteY35" fmla="*/ 322695 h 582486"/>
                  <a:gd name="connsiteX36" fmla="*/ 449295 w 1032265"/>
                  <a:gd name="connsiteY36" fmla="*/ 360352 h 582486"/>
                  <a:gd name="connsiteX37" fmla="*/ 483869 w 1032265"/>
                  <a:gd name="connsiteY37" fmla="*/ 380467 h 582486"/>
                  <a:gd name="connsiteX38" fmla="*/ 461918 w 1032265"/>
                  <a:gd name="connsiteY38" fmla="*/ 384413 h 582486"/>
                  <a:gd name="connsiteX39" fmla="*/ 667079 w 1032265"/>
                  <a:gd name="connsiteY39" fmla="*/ 400791 h 582486"/>
                  <a:gd name="connsiteX40" fmla="*/ 578444 w 1032265"/>
                  <a:gd name="connsiteY40" fmla="*/ 363985 h 582486"/>
                  <a:gd name="connsiteX41" fmla="*/ 530570 w 1032265"/>
                  <a:gd name="connsiteY41" fmla="*/ 265349 h 582486"/>
                  <a:gd name="connsiteX42" fmla="*/ 587217 w 1032265"/>
                  <a:gd name="connsiteY42" fmla="*/ 353330 h 582486"/>
                  <a:gd name="connsiteX43" fmla="*/ 684437 w 1032265"/>
                  <a:gd name="connsiteY43" fmla="*/ 392030 h 582486"/>
                  <a:gd name="connsiteX44" fmla="*/ 667079 w 1032265"/>
                  <a:gd name="connsiteY44" fmla="*/ 400791 h 582486"/>
                  <a:gd name="connsiteX45" fmla="*/ 139750 w 1032265"/>
                  <a:gd name="connsiteY45" fmla="*/ 506264 h 582486"/>
                  <a:gd name="connsiteX46" fmla="*/ 25 w 1032265"/>
                  <a:gd name="connsiteY46" fmla="*/ 428852 h 582486"/>
                  <a:gd name="connsiteX47" fmla="*/ 134475 w 1032265"/>
                  <a:gd name="connsiteY47" fmla="*/ 342602 h 582486"/>
                  <a:gd name="connsiteX48" fmla="*/ 22438 w 1032265"/>
                  <a:gd name="connsiteY48" fmla="*/ 428131 h 582486"/>
                  <a:gd name="connsiteX49" fmla="*/ 139750 w 1032265"/>
                  <a:gd name="connsiteY49" fmla="*/ 506264 h 582486"/>
                  <a:gd name="connsiteX50" fmla="*/ 392700 w 1032265"/>
                  <a:gd name="connsiteY50" fmla="*/ 500187 h 582486"/>
                  <a:gd name="connsiteX51" fmla="*/ 374717 w 1032265"/>
                  <a:gd name="connsiteY51" fmla="*/ 490113 h 582486"/>
                  <a:gd name="connsiteX52" fmla="*/ 366027 w 1032265"/>
                  <a:gd name="connsiteY52" fmla="*/ 467904 h 582486"/>
                  <a:gd name="connsiteX53" fmla="*/ 371824 w 1032265"/>
                  <a:gd name="connsiteY53" fmla="*/ 454462 h 582486"/>
                  <a:gd name="connsiteX54" fmla="*/ 317093 w 1032265"/>
                  <a:gd name="connsiteY54" fmla="*/ 461051 h 582486"/>
                  <a:gd name="connsiteX55" fmla="*/ 296777 w 1032265"/>
                  <a:gd name="connsiteY55" fmla="*/ 451681 h 582486"/>
                  <a:gd name="connsiteX56" fmla="*/ 216753 w 1032265"/>
                  <a:gd name="connsiteY56" fmla="*/ 490932 h 582486"/>
                  <a:gd name="connsiteX57" fmla="*/ 186167 w 1032265"/>
                  <a:gd name="connsiteY57" fmla="*/ 497879 h 582486"/>
                  <a:gd name="connsiteX58" fmla="*/ 239046 w 1032265"/>
                  <a:gd name="connsiteY58" fmla="*/ 503309 h 582486"/>
                  <a:gd name="connsiteX59" fmla="*/ 335376 w 1032265"/>
                  <a:gd name="connsiteY59" fmla="*/ 504058 h 582486"/>
                  <a:gd name="connsiteX60" fmla="*/ 402720 w 1032265"/>
                  <a:gd name="connsiteY60" fmla="*/ 513613 h 582486"/>
                  <a:gd name="connsiteX61" fmla="*/ 335787 w 1032265"/>
                  <a:gd name="connsiteY61" fmla="*/ 517767 h 582486"/>
                  <a:gd name="connsiteX62" fmla="*/ 176685 w 1032265"/>
                  <a:gd name="connsiteY62" fmla="*/ 505752 h 582486"/>
                  <a:gd name="connsiteX63" fmla="*/ 170782 w 1032265"/>
                  <a:gd name="connsiteY63" fmla="*/ 501375 h 582486"/>
                  <a:gd name="connsiteX64" fmla="*/ 153279 w 1032265"/>
                  <a:gd name="connsiteY64" fmla="*/ 505349 h 582486"/>
                  <a:gd name="connsiteX65" fmla="*/ 132634 w 1032265"/>
                  <a:gd name="connsiteY65" fmla="*/ 496941 h 582486"/>
                  <a:gd name="connsiteX66" fmla="*/ 205971 w 1032265"/>
                  <a:gd name="connsiteY66" fmla="*/ 472812 h 582486"/>
                  <a:gd name="connsiteX67" fmla="*/ 275382 w 1032265"/>
                  <a:gd name="connsiteY67" fmla="*/ 437162 h 582486"/>
                  <a:gd name="connsiteX68" fmla="*/ 237125 w 1032265"/>
                  <a:gd name="connsiteY68" fmla="*/ 432799 h 582486"/>
                  <a:gd name="connsiteX69" fmla="*/ 201636 w 1032265"/>
                  <a:gd name="connsiteY69" fmla="*/ 402366 h 582486"/>
                  <a:gd name="connsiteX70" fmla="*/ 201454 w 1032265"/>
                  <a:gd name="connsiteY70" fmla="*/ 401853 h 582486"/>
                  <a:gd name="connsiteX71" fmla="*/ 214704 w 1032265"/>
                  <a:gd name="connsiteY71" fmla="*/ 398223 h 582486"/>
                  <a:gd name="connsiteX72" fmla="*/ 231746 w 1032265"/>
                  <a:gd name="connsiteY72" fmla="*/ 416944 h 582486"/>
                  <a:gd name="connsiteX73" fmla="*/ 270901 w 1032265"/>
                  <a:gd name="connsiteY73" fmla="*/ 432554 h 582486"/>
                  <a:gd name="connsiteX74" fmla="*/ 289474 w 1032265"/>
                  <a:gd name="connsiteY74" fmla="*/ 429923 h 582486"/>
                  <a:gd name="connsiteX75" fmla="*/ 291107 w 1032265"/>
                  <a:gd name="connsiteY75" fmla="*/ 429086 h 582486"/>
                  <a:gd name="connsiteX76" fmla="*/ 426173 w 1032265"/>
                  <a:gd name="connsiteY76" fmla="*/ 321959 h 582486"/>
                  <a:gd name="connsiteX77" fmla="*/ 399738 w 1032265"/>
                  <a:gd name="connsiteY77" fmla="*/ 375353 h 582486"/>
                  <a:gd name="connsiteX78" fmla="*/ 302980 w 1032265"/>
                  <a:gd name="connsiteY78" fmla="*/ 448593 h 582486"/>
                  <a:gd name="connsiteX79" fmla="*/ 326077 w 1032265"/>
                  <a:gd name="connsiteY79" fmla="*/ 449018 h 582486"/>
                  <a:gd name="connsiteX80" fmla="*/ 370010 w 1032265"/>
                  <a:gd name="connsiteY80" fmla="*/ 441004 h 582486"/>
                  <a:gd name="connsiteX81" fmla="*/ 443375 w 1032265"/>
                  <a:gd name="connsiteY81" fmla="*/ 407163 h 582486"/>
                  <a:gd name="connsiteX82" fmla="*/ 443376 w 1032265"/>
                  <a:gd name="connsiteY82" fmla="*/ 407161 h 582486"/>
                  <a:gd name="connsiteX83" fmla="*/ 425867 w 1032265"/>
                  <a:gd name="connsiteY83" fmla="*/ 431931 h 582486"/>
                  <a:gd name="connsiteX84" fmla="*/ 375449 w 1032265"/>
                  <a:gd name="connsiteY84" fmla="*/ 453447 h 582486"/>
                  <a:gd name="connsiteX85" fmla="*/ 380799 w 1032265"/>
                  <a:gd name="connsiteY85" fmla="*/ 484817 h 582486"/>
                  <a:gd name="connsiteX86" fmla="*/ 416258 w 1032265"/>
                  <a:gd name="connsiteY86" fmla="*/ 496040 h 582486"/>
                  <a:gd name="connsiteX87" fmla="*/ 416259 w 1032265"/>
                  <a:gd name="connsiteY87" fmla="*/ 496042 h 582486"/>
                  <a:gd name="connsiteX88" fmla="*/ 404016 w 1032265"/>
                  <a:gd name="connsiteY88" fmla="*/ 499424 h 582486"/>
                  <a:gd name="connsiteX89" fmla="*/ 431489 w 1032265"/>
                  <a:gd name="connsiteY89" fmla="*/ 497569 h 582486"/>
                  <a:gd name="connsiteX90" fmla="*/ 507092 w 1032265"/>
                  <a:gd name="connsiteY90" fmla="*/ 485212 h 582486"/>
                  <a:gd name="connsiteX91" fmla="*/ 507094 w 1032265"/>
                  <a:gd name="connsiteY91" fmla="*/ 485213 h 582486"/>
                  <a:gd name="connsiteX92" fmla="*/ 457257 w 1032265"/>
                  <a:gd name="connsiteY92" fmla="*/ 506105 h 582486"/>
                  <a:gd name="connsiteX93" fmla="*/ 402720 w 1032265"/>
                  <a:gd name="connsiteY93" fmla="*/ 513613 h 582486"/>
                  <a:gd name="connsiteX94" fmla="*/ 608777 w 1032265"/>
                  <a:gd name="connsiteY94" fmla="*/ 496645 h 582486"/>
                  <a:gd name="connsiteX95" fmla="*/ 572937 w 1032265"/>
                  <a:gd name="connsiteY95" fmla="*/ 465468 h 582486"/>
                  <a:gd name="connsiteX96" fmla="*/ 572125 w 1032265"/>
                  <a:gd name="connsiteY96" fmla="*/ 464989 h 582486"/>
                  <a:gd name="connsiteX97" fmla="*/ 564950 w 1032265"/>
                  <a:gd name="connsiteY97" fmla="*/ 466297 h 582486"/>
                  <a:gd name="connsiteX98" fmla="*/ 530659 w 1032265"/>
                  <a:gd name="connsiteY98" fmla="*/ 447619 h 582486"/>
                  <a:gd name="connsiteX99" fmla="*/ 507336 w 1032265"/>
                  <a:gd name="connsiteY99" fmla="*/ 391684 h 582486"/>
                  <a:gd name="connsiteX100" fmla="*/ 539558 w 1032265"/>
                  <a:gd name="connsiteY100" fmla="*/ 437183 h 582486"/>
                  <a:gd name="connsiteX101" fmla="*/ 543564 w 1032265"/>
                  <a:gd name="connsiteY101" fmla="*/ 439845 h 582486"/>
                  <a:gd name="connsiteX102" fmla="*/ 550839 w 1032265"/>
                  <a:gd name="connsiteY102" fmla="*/ 438922 h 582486"/>
                  <a:gd name="connsiteX103" fmla="*/ 581104 w 1032265"/>
                  <a:gd name="connsiteY103" fmla="*/ 454143 h 582486"/>
                  <a:gd name="connsiteX104" fmla="*/ 588431 w 1032265"/>
                  <a:gd name="connsiteY104" fmla="*/ 461444 h 582486"/>
                  <a:gd name="connsiteX105" fmla="*/ 589578 w 1032265"/>
                  <a:gd name="connsiteY105" fmla="*/ 461806 h 582486"/>
                  <a:gd name="connsiteX106" fmla="*/ 589580 w 1032265"/>
                  <a:gd name="connsiteY106" fmla="*/ 461806 h 582486"/>
                  <a:gd name="connsiteX107" fmla="*/ 588917 w 1032265"/>
                  <a:gd name="connsiteY107" fmla="*/ 461927 h 582486"/>
                  <a:gd name="connsiteX108" fmla="*/ 605102 w 1032265"/>
                  <a:gd name="connsiteY108" fmla="*/ 478051 h 582486"/>
                  <a:gd name="connsiteX109" fmla="*/ 608777 w 1032265"/>
                  <a:gd name="connsiteY109" fmla="*/ 496645 h 582486"/>
                  <a:gd name="connsiteX110" fmla="*/ 892460 w 1032265"/>
                  <a:gd name="connsiteY110" fmla="*/ 480722 h 582486"/>
                  <a:gd name="connsiteX111" fmla="*/ 835510 w 1032265"/>
                  <a:gd name="connsiteY111" fmla="*/ 474041 h 582486"/>
                  <a:gd name="connsiteX112" fmla="*/ 753716 w 1032265"/>
                  <a:gd name="connsiteY112" fmla="*/ 274224 h 582486"/>
                  <a:gd name="connsiteX113" fmla="*/ 770952 w 1032265"/>
                  <a:gd name="connsiteY113" fmla="*/ 240579 h 582486"/>
                  <a:gd name="connsiteX114" fmla="*/ 705287 w 1032265"/>
                  <a:gd name="connsiteY114" fmla="*/ 267517 h 582486"/>
                  <a:gd name="connsiteX115" fmla="*/ 649934 w 1032265"/>
                  <a:gd name="connsiteY115" fmla="*/ 280018 h 582486"/>
                  <a:gd name="connsiteX116" fmla="*/ 552150 w 1032265"/>
                  <a:gd name="connsiteY116" fmla="*/ 262848 h 582486"/>
                  <a:gd name="connsiteX117" fmla="*/ 552251 w 1032265"/>
                  <a:gd name="connsiteY117" fmla="*/ 262468 h 582486"/>
                  <a:gd name="connsiteX118" fmla="*/ 587247 w 1032265"/>
                  <a:gd name="connsiteY118" fmla="*/ 272022 h 582486"/>
                  <a:gd name="connsiteX119" fmla="*/ 703533 w 1032265"/>
                  <a:gd name="connsiteY119" fmla="*/ 258332 h 582486"/>
                  <a:gd name="connsiteX120" fmla="*/ 762885 w 1032265"/>
                  <a:gd name="connsiteY120" fmla="*/ 235110 h 582486"/>
                  <a:gd name="connsiteX121" fmla="*/ 785054 w 1032265"/>
                  <a:gd name="connsiteY121" fmla="*/ 221100 h 582486"/>
                  <a:gd name="connsiteX122" fmla="*/ 806861 w 1032265"/>
                  <a:gd name="connsiteY122" fmla="*/ 197427 h 582486"/>
                  <a:gd name="connsiteX123" fmla="*/ 827752 w 1032265"/>
                  <a:gd name="connsiteY123" fmla="*/ 184604 h 582486"/>
                  <a:gd name="connsiteX124" fmla="*/ 830710 w 1032265"/>
                  <a:gd name="connsiteY124" fmla="*/ 181278 h 582486"/>
                  <a:gd name="connsiteX125" fmla="*/ 830232 w 1032265"/>
                  <a:gd name="connsiteY125" fmla="*/ 183082 h 582486"/>
                  <a:gd name="connsiteX126" fmla="*/ 844432 w 1032265"/>
                  <a:gd name="connsiteY126" fmla="*/ 174366 h 582486"/>
                  <a:gd name="connsiteX127" fmla="*/ 885912 w 1032265"/>
                  <a:gd name="connsiteY127" fmla="*/ 163420 h 582486"/>
                  <a:gd name="connsiteX128" fmla="*/ 892984 w 1032265"/>
                  <a:gd name="connsiteY128" fmla="*/ 164249 h 582486"/>
                  <a:gd name="connsiteX129" fmla="*/ 855588 w 1032265"/>
                  <a:gd name="connsiteY129" fmla="*/ 176146 h 582486"/>
                  <a:gd name="connsiteX130" fmla="*/ 825470 w 1032265"/>
                  <a:gd name="connsiteY130" fmla="*/ 201009 h 582486"/>
                  <a:gd name="connsiteX131" fmla="*/ 825417 w 1032265"/>
                  <a:gd name="connsiteY131" fmla="*/ 201206 h 582486"/>
                  <a:gd name="connsiteX132" fmla="*/ 807912 w 1032265"/>
                  <a:gd name="connsiteY132" fmla="*/ 218786 h 582486"/>
                  <a:gd name="connsiteX133" fmla="*/ 806267 w 1032265"/>
                  <a:gd name="connsiteY133" fmla="*/ 219865 h 582486"/>
                  <a:gd name="connsiteX134" fmla="*/ 777954 w 1032265"/>
                  <a:gd name="connsiteY134" fmla="*/ 269590 h 582486"/>
                  <a:gd name="connsiteX135" fmla="*/ 859753 w 1032265"/>
                  <a:gd name="connsiteY135" fmla="*/ 469409 h 582486"/>
                  <a:gd name="connsiteX136" fmla="*/ 909630 w 1032265"/>
                  <a:gd name="connsiteY136" fmla="*/ 475260 h 582486"/>
                  <a:gd name="connsiteX137" fmla="*/ 775792 w 1032265"/>
                  <a:gd name="connsiteY137" fmla="*/ 525898 h 582486"/>
                  <a:gd name="connsiteX138" fmla="*/ 670202 w 1032265"/>
                  <a:gd name="connsiteY138" fmla="*/ 486834 h 582486"/>
                  <a:gd name="connsiteX139" fmla="*/ 598844 w 1032265"/>
                  <a:gd name="connsiteY139" fmla="*/ 381908 h 582486"/>
                  <a:gd name="connsiteX140" fmla="*/ 679418 w 1032265"/>
                  <a:gd name="connsiteY140" fmla="*/ 473504 h 582486"/>
                  <a:gd name="connsiteX141" fmla="*/ 793562 w 1032265"/>
                  <a:gd name="connsiteY141" fmla="*/ 516550 h 582486"/>
                  <a:gd name="connsiteX142" fmla="*/ 793564 w 1032265"/>
                  <a:gd name="connsiteY142" fmla="*/ 516552 h 582486"/>
                  <a:gd name="connsiteX143" fmla="*/ 775792 w 1032265"/>
                  <a:gd name="connsiteY143" fmla="*/ 525898 h 582486"/>
                  <a:gd name="connsiteX144" fmla="*/ 920380 w 1032265"/>
                  <a:gd name="connsiteY144" fmla="*/ 582486 h 582486"/>
                  <a:gd name="connsiteX145" fmla="*/ 929059 w 1032265"/>
                  <a:gd name="connsiteY145" fmla="*/ 508703 h 582486"/>
                  <a:gd name="connsiteX146" fmla="*/ 1002743 w 1032265"/>
                  <a:gd name="connsiteY146" fmla="*/ 499225 h 582486"/>
                  <a:gd name="connsiteX147" fmla="*/ 941087 w 1032265"/>
                  <a:gd name="connsiteY147" fmla="*/ 520603 h 582486"/>
                  <a:gd name="connsiteX148" fmla="*/ 920380 w 1032265"/>
                  <a:gd name="connsiteY148" fmla="*/ 582486 h 58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032265" h="582486">
                    <a:moveTo>
                      <a:pt x="984570" y="100584"/>
                    </a:moveTo>
                    <a:cubicBezTo>
                      <a:pt x="974470" y="100584"/>
                      <a:pt x="966282" y="78068"/>
                      <a:pt x="966282" y="50292"/>
                    </a:cubicBezTo>
                    <a:cubicBezTo>
                      <a:pt x="966282" y="22516"/>
                      <a:pt x="974470" y="0"/>
                      <a:pt x="984570" y="0"/>
                    </a:cubicBezTo>
                    <a:cubicBezTo>
                      <a:pt x="981239" y="15176"/>
                      <a:pt x="979478" y="32565"/>
                      <a:pt x="979478" y="50292"/>
                    </a:cubicBezTo>
                    <a:cubicBezTo>
                      <a:pt x="979478" y="68018"/>
                      <a:pt x="981239" y="85408"/>
                      <a:pt x="984570" y="100584"/>
                    </a:cubicBezTo>
                    <a:close/>
                    <a:moveTo>
                      <a:pt x="1027954" y="246514"/>
                    </a:moveTo>
                    <a:cubicBezTo>
                      <a:pt x="1030806" y="231230"/>
                      <a:pt x="1017537" y="203072"/>
                      <a:pt x="995327" y="177277"/>
                    </a:cubicBezTo>
                    <a:cubicBezTo>
                      <a:pt x="984223" y="164379"/>
                      <a:pt x="972203" y="153604"/>
                      <a:pt x="961016" y="146122"/>
                    </a:cubicBezTo>
                    <a:lnTo>
                      <a:pt x="942703" y="138999"/>
                    </a:lnTo>
                    <a:lnTo>
                      <a:pt x="941578" y="141963"/>
                    </a:lnTo>
                    <a:lnTo>
                      <a:pt x="940737" y="138236"/>
                    </a:lnTo>
                    <a:lnTo>
                      <a:pt x="931707" y="134724"/>
                    </a:lnTo>
                    <a:lnTo>
                      <a:pt x="939562" y="133020"/>
                    </a:lnTo>
                    <a:lnTo>
                      <a:pt x="934662" y="111286"/>
                    </a:lnTo>
                    <a:cubicBezTo>
                      <a:pt x="928925" y="99113"/>
                      <a:pt x="920056" y="85624"/>
                      <a:pt x="908951" y="72726"/>
                    </a:cubicBezTo>
                    <a:cubicBezTo>
                      <a:pt x="886742" y="46930"/>
                      <a:pt x="860870" y="29625"/>
                      <a:pt x="845331" y="30174"/>
                    </a:cubicBezTo>
                    <a:cubicBezTo>
                      <a:pt x="856812" y="20289"/>
                      <a:pt x="887664" y="37300"/>
                      <a:pt x="914243" y="68170"/>
                    </a:cubicBezTo>
                    <a:cubicBezTo>
                      <a:pt x="934176" y="91323"/>
                      <a:pt x="946045" y="115695"/>
                      <a:pt x="945889" y="130604"/>
                    </a:cubicBezTo>
                    <a:lnTo>
                      <a:pt x="945089" y="132710"/>
                    </a:lnTo>
                    <a:lnTo>
                      <a:pt x="960502" y="138440"/>
                    </a:lnTo>
                    <a:cubicBezTo>
                      <a:pt x="972972" y="145316"/>
                      <a:pt x="987330" y="157285"/>
                      <a:pt x="1000620" y="172720"/>
                    </a:cubicBezTo>
                    <a:cubicBezTo>
                      <a:pt x="1027197" y="203591"/>
                      <a:pt x="1039435" y="236629"/>
                      <a:pt x="1027954" y="246514"/>
                    </a:cubicBezTo>
                    <a:close/>
                    <a:moveTo>
                      <a:pt x="411742" y="314128"/>
                    </a:moveTo>
                    <a:cubicBezTo>
                      <a:pt x="403579" y="312077"/>
                      <a:pt x="395210" y="306818"/>
                      <a:pt x="388576" y="298841"/>
                    </a:cubicBezTo>
                    <a:cubicBezTo>
                      <a:pt x="375303" y="282887"/>
                      <a:pt x="373989" y="262100"/>
                      <a:pt x="385636" y="252413"/>
                    </a:cubicBezTo>
                    <a:cubicBezTo>
                      <a:pt x="384671" y="264753"/>
                      <a:pt x="389666" y="278703"/>
                      <a:pt x="399119" y="290070"/>
                    </a:cubicBezTo>
                    <a:cubicBezTo>
                      <a:pt x="408575" y="301435"/>
                      <a:pt x="421383" y="308888"/>
                      <a:pt x="433694" y="310185"/>
                    </a:cubicBezTo>
                    <a:cubicBezTo>
                      <a:pt x="427870" y="315031"/>
                      <a:pt x="419909" y="316182"/>
                      <a:pt x="411742" y="314128"/>
                    </a:cubicBezTo>
                    <a:close/>
                    <a:moveTo>
                      <a:pt x="192315" y="376257"/>
                    </a:moveTo>
                    <a:lnTo>
                      <a:pt x="190985" y="372531"/>
                    </a:lnTo>
                    <a:cubicBezTo>
                      <a:pt x="186808" y="341544"/>
                      <a:pt x="201588" y="308900"/>
                      <a:pt x="231067" y="290758"/>
                    </a:cubicBezTo>
                    <a:cubicBezTo>
                      <a:pt x="207477" y="310945"/>
                      <a:pt x="197146" y="340976"/>
                      <a:pt x="202187" y="368920"/>
                    </a:cubicBezTo>
                    <a:lnTo>
                      <a:pt x="203789" y="373113"/>
                    </a:lnTo>
                    <a:close/>
                    <a:moveTo>
                      <a:pt x="461918" y="384413"/>
                    </a:moveTo>
                    <a:cubicBezTo>
                      <a:pt x="453752" y="382359"/>
                      <a:pt x="445386" y="377100"/>
                      <a:pt x="438751" y="369124"/>
                    </a:cubicBezTo>
                    <a:cubicBezTo>
                      <a:pt x="425480" y="353170"/>
                      <a:pt x="424165" y="332382"/>
                      <a:pt x="435811" y="322695"/>
                    </a:cubicBezTo>
                    <a:cubicBezTo>
                      <a:pt x="434847" y="335036"/>
                      <a:pt x="439841" y="348987"/>
                      <a:pt x="449295" y="360352"/>
                    </a:cubicBezTo>
                    <a:cubicBezTo>
                      <a:pt x="458749" y="371717"/>
                      <a:pt x="471557" y="379170"/>
                      <a:pt x="483869" y="380467"/>
                    </a:cubicBezTo>
                    <a:cubicBezTo>
                      <a:pt x="478045" y="385310"/>
                      <a:pt x="470083" y="386464"/>
                      <a:pt x="461918" y="384413"/>
                    </a:cubicBezTo>
                    <a:close/>
                    <a:moveTo>
                      <a:pt x="667079" y="400791"/>
                    </a:moveTo>
                    <a:cubicBezTo>
                      <a:pt x="644971" y="403843"/>
                      <a:pt x="610312" y="390222"/>
                      <a:pt x="578444" y="363985"/>
                    </a:cubicBezTo>
                    <a:cubicBezTo>
                      <a:pt x="535955" y="329003"/>
                      <a:pt x="514520" y="284842"/>
                      <a:pt x="530570" y="265349"/>
                    </a:cubicBezTo>
                    <a:cubicBezTo>
                      <a:pt x="530230" y="289904"/>
                      <a:pt x="552849" y="325032"/>
                      <a:pt x="587217" y="353330"/>
                    </a:cubicBezTo>
                    <a:cubicBezTo>
                      <a:pt x="621586" y="381626"/>
                      <a:pt x="660403" y="397078"/>
                      <a:pt x="684437" y="392030"/>
                    </a:cubicBezTo>
                    <a:cubicBezTo>
                      <a:pt x="680424" y="396902"/>
                      <a:pt x="674449" y="399774"/>
                      <a:pt x="667079" y="400791"/>
                    </a:cubicBezTo>
                    <a:close/>
                    <a:moveTo>
                      <a:pt x="139750" y="506264"/>
                    </a:moveTo>
                    <a:cubicBezTo>
                      <a:pt x="64038" y="508704"/>
                      <a:pt x="1481" y="474045"/>
                      <a:pt x="25" y="428852"/>
                    </a:cubicBezTo>
                    <a:cubicBezTo>
                      <a:pt x="-1432" y="383659"/>
                      <a:pt x="58762" y="345043"/>
                      <a:pt x="134475" y="342602"/>
                    </a:cubicBezTo>
                    <a:cubicBezTo>
                      <a:pt x="68335" y="351852"/>
                      <a:pt x="21142" y="387878"/>
                      <a:pt x="22438" y="428131"/>
                    </a:cubicBezTo>
                    <a:cubicBezTo>
                      <a:pt x="23737" y="468379"/>
                      <a:pt x="73152" y="501291"/>
                      <a:pt x="139750" y="506264"/>
                    </a:cubicBezTo>
                    <a:close/>
                    <a:moveTo>
                      <a:pt x="392700" y="500187"/>
                    </a:moveTo>
                    <a:lnTo>
                      <a:pt x="374717" y="490113"/>
                    </a:lnTo>
                    <a:cubicBezTo>
                      <a:pt x="368959" y="483499"/>
                      <a:pt x="366060" y="475498"/>
                      <a:pt x="366027" y="467904"/>
                    </a:cubicBezTo>
                    <a:lnTo>
                      <a:pt x="371824" y="454462"/>
                    </a:lnTo>
                    <a:lnTo>
                      <a:pt x="317093" y="461051"/>
                    </a:lnTo>
                    <a:lnTo>
                      <a:pt x="296777" y="451681"/>
                    </a:lnTo>
                    <a:lnTo>
                      <a:pt x="216753" y="490932"/>
                    </a:lnTo>
                    <a:lnTo>
                      <a:pt x="186167" y="497879"/>
                    </a:lnTo>
                    <a:lnTo>
                      <a:pt x="239046" y="503309"/>
                    </a:lnTo>
                    <a:cubicBezTo>
                      <a:pt x="268604" y="504778"/>
                      <a:pt x="301514" y="505068"/>
                      <a:pt x="335376" y="504058"/>
                    </a:cubicBezTo>
                    <a:close/>
                    <a:moveTo>
                      <a:pt x="402720" y="513613"/>
                    </a:moveTo>
                    <a:cubicBezTo>
                      <a:pt x="382169" y="515615"/>
                      <a:pt x="359552" y="517057"/>
                      <a:pt x="335787" y="517767"/>
                    </a:cubicBezTo>
                    <a:cubicBezTo>
                      <a:pt x="264488" y="519895"/>
                      <a:pt x="203110" y="514816"/>
                      <a:pt x="176685" y="505752"/>
                    </a:cubicBezTo>
                    <a:lnTo>
                      <a:pt x="170782" y="501375"/>
                    </a:lnTo>
                    <a:lnTo>
                      <a:pt x="153279" y="505349"/>
                    </a:lnTo>
                    <a:cubicBezTo>
                      <a:pt x="143050" y="505080"/>
                      <a:pt x="135864" y="502362"/>
                      <a:pt x="132634" y="496941"/>
                    </a:cubicBezTo>
                    <a:cubicBezTo>
                      <a:pt x="153640" y="492794"/>
                      <a:pt x="178823" y="484437"/>
                      <a:pt x="205971" y="472812"/>
                    </a:cubicBezTo>
                    <a:lnTo>
                      <a:pt x="275382" y="437162"/>
                    </a:lnTo>
                    <a:lnTo>
                      <a:pt x="237125" y="432799"/>
                    </a:lnTo>
                    <a:cubicBezTo>
                      <a:pt x="222790" y="426701"/>
                      <a:pt x="210281" y="416410"/>
                      <a:pt x="201636" y="402366"/>
                    </a:cubicBezTo>
                    <a:lnTo>
                      <a:pt x="201454" y="401853"/>
                    </a:lnTo>
                    <a:lnTo>
                      <a:pt x="214704" y="398223"/>
                    </a:lnTo>
                    <a:lnTo>
                      <a:pt x="231746" y="416944"/>
                    </a:lnTo>
                    <a:cubicBezTo>
                      <a:pt x="243083" y="425488"/>
                      <a:pt x="256618" y="430837"/>
                      <a:pt x="270901" y="432554"/>
                    </a:cubicBezTo>
                    <a:lnTo>
                      <a:pt x="289474" y="429923"/>
                    </a:lnTo>
                    <a:lnTo>
                      <a:pt x="291107" y="429086"/>
                    </a:lnTo>
                    <a:cubicBezTo>
                      <a:pt x="348855" y="394663"/>
                      <a:pt x="398893" y="354975"/>
                      <a:pt x="426173" y="321959"/>
                    </a:cubicBezTo>
                    <a:cubicBezTo>
                      <a:pt x="432636" y="332804"/>
                      <a:pt x="422060" y="352415"/>
                      <a:pt x="399738" y="375353"/>
                    </a:cubicBezTo>
                    <a:lnTo>
                      <a:pt x="302980" y="448593"/>
                    </a:lnTo>
                    <a:lnTo>
                      <a:pt x="326077" y="449018"/>
                    </a:lnTo>
                    <a:cubicBezTo>
                      <a:pt x="339860" y="447759"/>
                      <a:pt x="354878" y="445053"/>
                      <a:pt x="370010" y="441004"/>
                    </a:cubicBezTo>
                    <a:cubicBezTo>
                      <a:pt x="400271" y="432902"/>
                      <a:pt x="427451" y="420363"/>
                      <a:pt x="443375" y="407163"/>
                    </a:cubicBezTo>
                    <a:lnTo>
                      <a:pt x="443376" y="407161"/>
                    </a:lnTo>
                    <a:cubicBezTo>
                      <a:pt x="445335" y="414479"/>
                      <a:pt x="438500" y="423408"/>
                      <a:pt x="425867" y="431931"/>
                    </a:cubicBezTo>
                    <a:lnTo>
                      <a:pt x="375449" y="453447"/>
                    </a:lnTo>
                    <a:lnTo>
                      <a:pt x="380799" y="484817"/>
                    </a:lnTo>
                    <a:cubicBezTo>
                      <a:pt x="390166" y="495570"/>
                      <a:pt x="404367" y="500065"/>
                      <a:pt x="416258" y="496040"/>
                    </a:cubicBezTo>
                    <a:lnTo>
                      <a:pt x="416259" y="496042"/>
                    </a:lnTo>
                    <a:lnTo>
                      <a:pt x="404016" y="499424"/>
                    </a:lnTo>
                    <a:lnTo>
                      <a:pt x="431489" y="497569"/>
                    </a:lnTo>
                    <a:cubicBezTo>
                      <a:pt x="460906" y="494338"/>
                      <a:pt x="486903" y="490133"/>
                      <a:pt x="507092" y="485212"/>
                    </a:cubicBezTo>
                    <a:lnTo>
                      <a:pt x="507094" y="485213"/>
                    </a:lnTo>
                    <a:cubicBezTo>
                      <a:pt x="507319" y="492784"/>
                      <a:pt x="488259" y="500213"/>
                      <a:pt x="457257" y="506105"/>
                    </a:cubicBezTo>
                    <a:cubicBezTo>
                      <a:pt x="441756" y="509050"/>
                      <a:pt x="423271" y="511611"/>
                      <a:pt x="402720" y="513613"/>
                    </a:cubicBezTo>
                    <a:close/>
                    <a:moveTo>
                      <a:pt x="608777" y="496645"/>
                    </a:moveTo>
                    <a:cubicBezTo>
                      <a:pt x="598528" y="485748"/>
                      <a:pt x="586257" y="475075"/>
                      <a:pt x="572937" y="465468"/>
                    </a:cubicBezTo>
                    <a:lnTo>
                      <a:pt x="572125" y="464989"/>
                    </a:lnTo>
                    <a:lnTo>
                      <a:pt x="564950" y="466297"/>
                    </a:lnTo>
                    <a:cubicBezTo>
                      <a:pt x="554286" y="463730"/>
                      <a:pt x="542015" y="457302"/>
                      <a:pt x="530659" y="447619"/>
                    </a:cubicBezTo>
                    <a:cubicBezTo>
                      <a:pt x="507950" y="428256"/>
                      <a:pt x="497507" y="403213"/>
                      <a:pt x="507336" y="391684"/>
                    </a:cubicBezTo>
                    <a:cubicBezTo>
                      <a:pt x="511442" y="406532"/>
                      <a:pt x="523379" y="423388"/>
                      <a:pt x="539558" y="437183"/>
                    </a:cubicBezTo>
                    <a:lnTo>
                      <a:pt x="543564" y="439845"/>
                    </a:lnTo>
                    <a:lnTo>
                      <a:pt x="550839" y="438922"/>
                    </a:lnTo>
                    <a:cubicBezTo>
                      <a:pt x="559719" y="441246"/>
                      <a:pt x="570508" y="446502"/>
                      <a:pt x="581104" y="454143"/>
                    </a:cubicBezTo>
                    <a:lnTo>
                      <a:pt x="588431" y="461444"/>
                    </a:lnTo>
                    <a:lnTo>
                      <a:pt x="589578" y="461806"/>
                    </a:lnTo>
                    <a:lnTo>
                      <a:pt x="589580" y="461806"/>
                    </a:lnTo>
                    <a:lnTo>
                      <a:pt x="588917" y="461927"/>
                    </a:lnTo>
                    <a:lnTo>
                      <a:pt x="605102" y="478051"/>
                    </a:lnTo>
                    <a:cubicBezTo>
                      <a:pt x="610110" y="485743"/>
                      <a:pt x="611731" y="492548"/>
                      <a:pt x="608777" y="496645"/>
                    </a:cubicBezTo>
                    <a:close/>
                    <a:moveTo>
                      <a:pt x="892460" y="480722"/>
                    </a:moveTo>
                    <a:cubicBezTo>
                      <a:pt x="873537" y="482690"/>
                      <a:pt x="854215" y="480648"/>
                      <a:pt x="835510" y="474041"/>
                    </a:cubicBezTo>
                    <a:cubicBezTo>
                      <a:pt x="760691" y="447613"/>
                      <a:pt x="724069" y="358152"/>
                      <a:pt x="753716" y="274224"/>
                    </a:cubicBezTo>
                    <a:lnTo>
                      <a:pt x="770952" y="240579"/>
                    </a:lnTo>
                    <a:lnTo>
                      <a:pt x="705287" y="267517"/>
                    </a:lnTo>
                    <a:cubicBezTo>
                      <a:pt x="686034" y="273237"/>
                      <a:pt x="667309" y="277394"/>
                      <a:pt x="649934" y="280018"/>
                    </a:cubicBezTo>
                    <a:cubicBezTo>
                      <a:pt x="597804" y="287888"/>
                      <a:pt x="557821" y="281938"/>
                      <a:pt x="552150" y="262848"/>
                    </a:cubicBezTo>
                    <a:lnTo>
                      <a:pt x="552251" y="262468"/>
                    </a:lnTo>
                    <a:lnTo>
                      <a:pt x="587247" y="272022"/>
                    </a:lnTo>
                    <a:cubicBezTo>
                      <a:pt x="619066" y="275451"/>
                      <a:pt x="660343" y="271158"/>
                      <a:pt x="703533" y="258332"/>
                    </a:cubicBezTo>
                    <a:cubicBezTo>
                      <a:pt x="725127" y="251918"/>
                      <a:pt x="745157" y="243975"/>
                      <a:pt x="762885" y="235110"/>
                    </a:cubicBezTo>
                    <a:lnTo>
                      <a:pt x="785054" y="221100"/>
                    </a:lnTo>
                    <a:lnTo>
                      <a:pt x="806861" y="197427"/>
                    </a:lnTo>
                    <a:lnTo>
                      <a:pt x="827752" y="184604"/>
                    </a:lnTo>
                    <a:lnTo>
                      <a:pt x="830710" y="181278"/>
                    </a:lnTo>
                    <a:lnTo>
                      <a:pt x="830232" y="183082"/>
                    </a:lnTo>
                    <a:lnTo>
                      <a:pt x="844432" y="174366"/>
                    </a:lnTo>
                    <a:cubicBezTo>
                      <a:pt x="857750" y="168622"/>
                      <a:pt x="871718" y="164892"/>
                      <a:pt x="885912" y="163420"/>
                    </a:cubicBezTo>
                    <a:lnTo>
                      <a:pt x="892984" y="164249"/>
                    </a:lnTo>
                    <a:lnTo>
                      <a:pt x="855588" y="176146"/>
                    </a:lnTo>
                    <a:lnTo>
                      <a:pt x="825470" y="201009"/>
                    </a:lnTo>
                    <a:lnTo>
                      <a:pt x="825417" y="201206"/>
                    </a:lnTo>
                    <a:cubicBezTo>
                      <a:pt x="821353" y="206916"/>
                      <a:pt x="815423" y="212841"/>
                      <a:pt x="807912" y="218786"/>
                    </a:cubicBezTo>
                    <a:lnTo>
                      <a:pt x="806267" y="219865"/>
                    </a:lnTo>
                    <a:lnTo>
                      <a:pt x="777954" y="269590"/>
                    </a:lnTo>
                    <a:cubicBezTo>
                      <a:pt x="748311" y="353521"/>
                      <a:pt x="784933" y="442982"/>
                      <a:pt x="859753" y="469409"/>
                    </a:cubicBezTo>
                    <a:lnTo>
                      <a:pt x="909630" y="475260"/>
                    </a:lnTo>
                    <a:close/>
                    <a:moveTo>
                      <a:pt x="775792" y="525898"/>
                    </a:moveTo>
                    <a:cubicBezTo>
                      <a:pt x="751679" y="529175"/>
                      <a:pt x="710529" y="514720"/>
                      <a:pt x="670202" y="486834"/>
                    </a:cubicBezTo>
                    <a:cubicBezTo>
                      <a:pt x="616432" y="449653"/>
                      <a:pt x="584483" y="402676"/>
                      <a:pt x="598844" y="381908"/>
                    </a:cubicBezTo>
                    <a:cubicBezTo>
                      <a:pt x="605911" y="408637"/>
                      <a:pt x="637435" y="444474"/>
                      <a:pt x="679418" y="473504"/>
                    </a:cubicBezTo>
                    <a:cubicBezTo>
                      <a:pt x="721400" y="502534"/>
                      <a:pt x="766059" y="519376"/>
                      <a:pt x="793562" y="516550"/>
                    </a:cubicBezTo>
                    <a:lnTo>
                      <a:pt x="793564" y="516552"/>
                    </a:lnTo>
                    <a:cubicBezTo>
                      <a:pt x="789974" y="521744"/>
                      <a:pt x="783829" y="524807"/>
                      <a:pt x="775792" y="525898"/>
                    </a:cubicBezTo>
                    <a:close/>
                    <a:moveTo>
                      <a:pt x="920380" y="582486"/>
                    </a:moveTo>
                    <a:cubicBezTo>
                      <a:pt x="902429" y="564729"/>
                      <a:pt x="906313" y="531695"/>
                      <a:pt x="929059" y="508703"/>
                    </a:cubicBezTo>
                    <a:cubicBezTo>
                      <a:pt x="951802" y="485711"/>
                      <a:pt x="984792" y="481467"/>
                      <a:pt x="1002743" y="499225"/>
                    </a:cubicBezTo>
                    <a:cubicBezTo>
                      <a:pt x="982641" y="494521"/>
                      <a:pt x="958663" y="502834"/>
                      <a:pt x="941087" y="520603"/>
                    </a:cubicBezTo>
                    <a:cubicBezTo>
                      <a:pt x="923511" y="538370"/>
                      <a:pt x="915458" y="562436"/>
                      <a:pt x="920380" y="582486"/>
                    </a:cubicBezTo>
                    <a:close/>
                  </a:path>
                </a:pathLst>
              </a:cu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panose="020F0502020204030204"/>
                </a:endParaRPr>
              </a:p>
            </p:txBody>
          </p:sp>
        </p:grpSp>
      </p:grpSp>
      <p:grpSp>
        <p:nvGrpSpPr>
          <p:cNvPr id="7" name="Group 6"/>
          <p:cNvGrpSpPr/>
          <p:nvPr/>
        </p:nvGrpSpPr>
        <p:grpSpPr>
          <a:xfrm>
            <a:off x="3867152" y="1863037"/>
            <a:ext cx="5674173" cy="2316146"/>
            <a:chOff x="1419680" y="1639207"/>
            <a:chExt cx="5759689" cy="1761933"/>
          </a:xfrm>
        </p:grpSpPr>
        <p:sp>
          <p:nvSpPr>
            <p:cNvPr id="4" name="Rectangle 3"/>
            <p:cNvSpPr/>
            <p:nvPr/>
          </p:nvSpPr>
          <p:spPr>
            <a:xfrm>
              <a:off x="1524000" y="1905000"/>
              <a:ext cx="5655369" cy="1496140"/>
            </a:xfrm>
            <a:custGeom>
              <a:avLst/>
              <a:gdLst>
                <a:gd name="connsiteX0" fmla="*/ 0 w 3962400"/>
                <a:gd name="connsiteY0" fmla="*/ 0 h 1371600"/>
                <a:gd name="connsiteX1" fmla="*/ 3962400 w 3962400"/>
                <a:gd name="connsiteY1" fmla="*/ 0 h 1371600"/>
                <a:gd name="connsiteX2" fmla="*/ 3962400 w 3962400"/>
                <a:gd name="connsiteY2" fmla="*/ 1371600 h 1371600"/>
                <a:gd name="connsiteX3" fmla="*/ 0 w 3962400"/>
                <a:gd name="connsiteY3" fmla="*/ 1371600 h 1371600"/>
                <a:gd name="connsiteX4" fmla="*/ 0 w 3962400"/>
                <a:gd name="connsiteY4" fmla="*/ 0 h 1371600"/>
                <a:gd name="connsiteX0" fmla="*/ 0 w 5508171"/>
                <a:gd name="connsiteY0" fmla="*/ 0 h 1371600"/>
                <a:gd name="connsiteX1" fmla="*/ 5508171 w 5508171"/>
                <a:gd name="connsiteY1" fmla="*/ 870857 h 1371600"/>
                <a:gd name="connsiteX2" fmla="*/ 3962400 w 5508171"/>
                <a:gd name="connsiteY2" fmla="*/ 1371600 h 1371600"/>
                <a:gd name="connsiteX3" fmla="*/ 0 w 5508171"/>
                <a:gd name="connsiteY3" fmla="*/ 1371600 h 1371600"/>
                <a:gd name="connsiteX4" fmla="*/ 0 w 5508171"/>
                <a:gd name="connsiteY4" fmla="*/ 0 h 1371600"/>
                <a:gd name="connsiteX0" fmla="*/ 0 w 5508171"/>
                <a:gd name="connsiteY0" fmla="*/ 0 h 1621971"/>
                <a:gd name="connsiteX1" fmla="*/ 5508171 w 5508171"/>
                <a:gd name="connsiteY1" fmla="*/ 870857 h 1621971"/>
                <a:gd name="connsiteX2" fmla="*/ 5464629 w 5508171"/>
                <a:gd name="connsiteY2" fmla="*/ 1621971 h 1621971"/>
                <a:gd name="connsiteX3" fmla="*/ 0 w 5508171"/>
                <a:gd name="connsiteY3" fmla="*/ 1371600 h 1621971"/>
                <a:gd name="connsiteX4" fmla="*/ 0 w 5508171"/>
                <a:gd name="connsiteY4" fmla="*/ 0 h 1621971"/>
                <a:gd name="connsiteX0" fmla="*/ 0 w 5508171"/>
                <a:gd name="connsiteY0" fmla="*/ 0 h 1621971"/>
                <a:gd name="connsiteX1" fmla="*/ 5508171 w 5508171"/>
                <a:gd name="connsiteY1" fmla="*/ 870857 h 1621971"/>
                <a:gd name="connsiteX2" fmla="*/ 5464629 w 5508171"/>
                <a:gd name="connsiteY2" fmla="*/ 1621971 h 1621971"/>
                <a:gd name="connsiteX3" fmla="*/ 163286 w 5508171"/>
                <a:gd name="connsiteY3" fmla="*/ 468085 h 1621971"/>
                <a:gd name="connsiteX4" fmla="*/ 0 w 5508171"/>
                <a:gd name="connsiteY4" fmla="*/ 0 h 1621971"/>
                <a:gd name="connsiteX0" fmla="*/ 0 w 5508171"/>
                <a:gd name="connsiteY0" fmla="*/ 0 h 1621971"/>
                <a:gd name="connsiteX1" fmla="*/ 5508171 w 5508171"/>
                <a:gd name="connsiteY1" fmla="*/ 870857 h 1621971"/>
                <a:gd name="connsiteX2" fmla="*/ 5464629 w 5508171"/>
                <a:gd name="connsiteY2" fmla="*/ 1621971 h 1621971"/>
                <a:gd name="connsiteX3" fmla="*/ 10886 w 5508171"/>
                <a:gd name="connsiteY3" fmla="*/ 664028 h 1621971"/>
                <a:gd name="connsiteX4" fmla="*/ 0 w 5508171"/>
                <a:gd name="connsiteY4" fmla="*/ 0 h 1621971"/>
                <a:gd name="connsiteX0" fmla="*/ 0 w 5519056"/>
                <a:gd name="connsiteY0" fmla="*/ 0 h 1491343"/>
                <a:gd name="connsiteX1" fmla="*/ 5519056 w 5519056"/>
                <a:gd name="connsiteY1" fmla="*/ 740229 h 1491343"/>
                <a:gd name="connsiteX2" fmla="*/ 5475514 w 5519056"/>
                <a:gd name="connsiteY2" fmla="*/ 1491343 h 1491343"/>
                <a:gd name="connsiteX3" fmla="*/ 21771 w 5519056"/>
                <a:gd name="connsiteY3" fmla="*/ 533400 h 1491343"/>
                <a:gd name="connsiteX4" fmla="*/ 0 w 5519056"/>
                <a:gd name="connsiteY4" fmla="*/ 0 h 1491343"/>
                <a:gd name="connsiteX0" fmla="*/ 10886 w 5497285"/>
                <a:gd name="connsiteY0" fmla="*/ 0 h 1567543"/>
                <a:gd name="connsiteX1" fmla="*/ 5497285 w 5497285"/>
                <a:gd name="connsiteY1" fmla="*/ 816429 h 1567543"/>
                <a:gd name="connsiteX2" fmla="*/ 5453743 w 5497285"/>
                <a:gd name="connsiteY2" fmla="*/ 1567543 h 1567543"/>
                <a:gd name="connsiteX3" fmla="*/ 0 w 5497285"/>
                <a:gd name="connsiteY3" fmla="*/ 609600 h 1567543"/>
                <a:gd name="connsiteX4" fmla="*/ 10886 w 5497285"/>
                <a:gd name="connsiteY4" fmla="*/ 0 h 1567543"/>
                <a:gd name="connsiteX0" fmla="*/ 10886 w 5508170"/>
                <a:gd name="connsiteY0" fmla="*/ 0 h 1567543"/>
                <a:gd name="connsiteX1" fmla="*/ 5508170 w 5508170"/>
                <a:gd name="connsiteY1" fmla="*/ 794657 h 1567543"/>
                <a:gd name="connsiteX2" fmla="*/ 5453743 w 5508170"/>
                <a:gd name="connsiteY2" fmla="*/ 1567543 h 1567543"/>
                <a:gd name="connsiteX3" fmla="*/ 0 w 5508170"/>
                <a:gd name="connsiteY3" fmla="*/ 609600 h 1567543"/>
                <a:gd name="connsiteX4" fmla="*/ 10886 w 5508170"/>
                <a:gd name="connsiteY4" fmla="*/ 0 h 1567543"/>
                <a:gd name="connsiteX0" fmla="*/ 10886 w 5508170"/>
                <a:gd name="connsiteY0" fmla="*/ 0 h 1567543"/>
                <a:gd name="connsiteX1" fmla="*/ 5508170 w 5508170"/>
                <a:gd name="connsiteY1" fmla="*/ 839107 h 1567543"/>
                <a:gd name="connsiteX2" fmla="*/ 5453743 w 5508170"/>
                <a:gd name="connsiteY2" fmla="*/ 1567543 h 1567543"/>
                <a:gd name="connsiteX3" fmla="*/ 0 w 5508170"/>
                <a:gd name="connsiteY3" fmla="*/ 609600 h 1567543"/>
                <a:gd name="connsiteX4" fmla="*/ 10886 w 5508170"/>
                <a:gd name="connsiteY4" fmla="*/ 0 h 1567543"/>
                <a:gd name="connsiteX0" fmla="*/ 10886 w 5568313"/>
                <a:gd name="connsiteY0" fmla="*/ 0 h 1496140"/>
                <a:gd name="connsiteX1" fmla="*/ 5508170 w 5568313"/>
                <a:gd name="connsiteY1" fmla="*/ 839107 h 1496140"/>
                <a:gd name="connsiteX2" fmla="*/ 5568313 w 5568313"/>
                <a:gd name="connsiteY2" fmla="*/ 1496140 h 1496140"/>
                <a:gd name="connsiteX3" fmla="*/ 0 w 5568313"/>
                <a:gd name="connsiteY3" fmla="*/ 609600 h 1496140"/>
                <a:gd name="connsiteX4" fmla="*/ 10886 w 5568313"/>
                <a:gd name="connsiteY4" fmla="*/ 0 h 1496140"/>
                <a:gd name="connsiteX0" fmla="*/ 10886 w 5584550"/>
                <a:gd name="connsiteY0" fmla="*/ 0 h 1496140"/>
                <a:gd name="connsiteX1" fmla="*/ 5584550 w 5584550"/>
                <a:gd name="connsiteY1" fmla="*/ 839107 h 1496140"/>
                <a:gd name="connsiteX2" fmla="*/ 5568313 w 5584550"/>
                <a:gd name="connsiteY2" fmla="*/ 1496140 h 1496140"/>
                <a:gd name="connsiteX3" fmla="*/ 0 w 5584550"/>
                <a:gd name="connsiteY3" fmla="*/ 609600 h 1496140"/>
                <a:gd name="connsiteX4" fmla="*/ 10886 w 5584550"/>
                <a:gd name="connsiteY4" fmla="*/ 0 h 149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550" h="1496140">
                  <a:moveTo>
                    <a:pt x="10886" y="0"/>
                  </a:moveTo>
                  <a:lnTo>
                    <a:pt x="5584550" y="839107"/>
                  </a:lnTo>
                  <a:lnTo>
                    <a:pt x="5568313" y="1496140"/>
                  </a:lnTo>
                  <a:lnTo>
                    <a:pt x="0" y="609600"/>
                  </a:lnTo>
                  <a:lnTo>
                    <a:pt x="10886" y="0"/>
                  </a:lnTo>
                  <a:close/>
                </a:path>
              </a:pathLst>
            </a:custGeom>
            <a:solidFill>
              <a:srgbClr val="F9C7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sp>
          <p:nvSpPr>
            <p:cNvPr id="5" name="Freeform: Shape 4"/>
            <p:cNvSpPr/>
            <p:nvPr/>
          </p:nvSpPr>
          <p:spPr>
            <a:xfrm>
              <a:off x="1428750" y="1771650"/>
              <a:ext cx="5722211" cy="986850"/>
            </a:xfrm>
            <a:custGeom>
              <a:avLst/>
              <a:gdLst>
                <a:gd name="connsiteX0" fmla="*/ 0 w 5664200"/>
                <a:gd name="connsiteY0" fmla="*/ 0 h 971550"/>
                <a:gd name="connsiteX1" fmla="*/ 5664200 w 5664200"/>
                <a:gd name="connsiteY1" fmla="*/ 882650 h 971550"/>
                <a:gd name="connsiteX2" fmla="*/ 5657850 w 5664200"/>
                <a:gd name="connsiteY2" fmla="*/ 971550 h 971550"/>
                <a:gd name="connsiteX3" fmla="*/ 0 w 5664200"/>
                <a:gd name="connsiteY3" fmla="*/ 107950 h 971550"/>
                <a:gd name="connsiteX4" fmla="*/ 0 w 5664200"/>
                <a:gd name="connsiteY4" fmla="*/ 0 h 971550"/>
                <a:gd name="connsiteX0" fmla="*/ 0 w 5664200"/>
                <a:gd name="connsiteY0" fmla="*/ 0 h 971550"/>
                <a:gd name="connsiteX1" fmla="*/ 5664200 w 5664200"/>
                <a:gd name="connsiteY1" fmla="*/ 882650 h 971550"/>
                <a:gd name="connsiteX2" fmla="*/ 5657850 w 5664200"/>
                <a:gd name="connsiteY2" fmla="*/ 971550 h 971550"/>
                <a:gd name="connsiteX3" fmla="*/ 0 w 5664200"/>
                <a:gd name="connsiteY3" fmla="*/ 120650 h 971550"/>
                <a:gd name="connsiteX4" fmla="*/ 0 w 5664200"/>
                <a:gd name="connsiteY4" fmla="*/ 0 h 971550"/>
                <a:gd name="connsiteX0" fmla="*/ 0 w 5788375"/>
                <a:gd name="connsiteY0" fmla="*/ 0 h 997051"/>
                <a:gd name="connsiteX1" fmla="*/ 5664200 w 5788375"/>
                <a:gd name="connsiteY1" fmla="*/ 882650 h 997051"/>
                <a:gd name="connsiteX2" fmla="*/ 5788375 w 5788375"/>
                <a:gd name="connsiteY2" fmla="*/ 997051 h 997051"/>
                <a:gd name="connsiteX3" fmla="*/ 0 w 5788375"/>
                <a:gd name="connsiteY3" fmla="*/ 120650 h 997051"/>
                <a:gd name="connsiteX4" fmla="*/ 0 w 5788375"/>
                <a:gd name="connsiteY4" fmla="*/ 0 h 997051"/>
                <a:gd name="connsiteX0" fmla="*/ 0 w 5788375"/>
                <a:gd name="connsiteY0" fmla="*/ 0 h 997051"/>
                <a:gd name="connsiteX1" fmla="*/ 5722212 w 5788375"/>
                <a:gd name="connsiteY1" fmla="*/ 887750 h 997051"/>
                <a:gd name="connsiteX2" fmla="*/ 5788375 w 5788375"/>
                <a:gd name="connsiteY2" fmla="*/ 997051 h 997051"/>
                <a:gd name="connsiteX3" fmla="*/ 0 w 5788375"/>
                <a:gd name="connsiteY3" fmla="*/ 120650 h 997051"/>
                <a:gd name="connsiteX4" fmla="*/ 0 w 5788375"/>
                <a:gd name="connsiteY4" fmla="*/ 0 h 997051"/>
                <a:gd name="connsiteX0" fmla="*/ 0 w 5722212"/>
                <a:gd name="connsiteY0" fmla="*/ 0 h 986851"/>
                <a:gd name="connsiteX1" fmla="*/ 5722212 w 5722212"/>
                <a:gd name="connsiteY1" fmla="*/ 887750 h 986851"/>
                <a:gd name="connsiteX2" fmla="*/ 5720695 w 5722212"/>
                <a:gd name="connsiteY2" fmla="*/ 986851 h 986851"/>
                <a:gd name="connsiteX3" fmla="*/ 0 w 5722212"/>
                <a:gd name="connsiteY3" fmla="*/ 120650 h 986851"/>
                <a:gd name="connsiteX4" fmla="*/ 0 w 5722212"/>
                <a:gd name="connsiteY4" fmla="*/ 0 h 986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2212" h="986851">
                  <a:moveTo>
                    <a:pt x="0" y="0"/>
                  </a:moveTo>
                  <a:lnTo>
                    <a:pt x="5722212" y="887750"/>
                  </a:lnTo>
                  <a:cubicBezTo>
                    <a:pt x="5721706" y="920784"/>
                    <a:pt x="5721201" y="953817"/>
                    <a:pt x="5720695" y="986851"/>
                  </a:cubicBezTo>
                  <a:lnTo>
                    <a:pt x="0" y="120650"/>
                  </a:lnTo>
                  <a:lnTo>
                    <a:pt x="0" y="0"/>
                  </a:lnTo>
                  <a:close/>
                </a:path>
              </a:pathLst>
            </a:custGeom>
            <a:solidFill>
              <a:srgbClr val="7777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sp>
          <p:nvSpPr>
            <p:cNvPr id="6" name="Rectangle 3"/>
            <p:cNvSpPr/>
            <p:nvPr/>
          </p:nvSpPr>
          <p:spPr>
            <a:xfrm>
              <a:off x="1419680" y="1639207"/>
              <a:ext cx="5756660" cy="1078795"/>
            </a:xfrm>
            <a:custGeom>
              <a:avLst/>
              <a:gdLst>
                <a:gd name="connsiteX0" fmla="*/ 0 w 3962400"/>
                <a:gd name="connsiteY0" fmla="*/ 0 h 1371600"/>
                <a:gd name="connsiteX1" fmla="*/ 3962400 w 3962400"/>
                <a:gd name="connsiteY1" fmla="*/ 0 h 1371600"/>
                <a:gd name="connsiteX2" fmla="*/ 3962400 w 3962400"/>
                <a:gd name="connsiteY2" fmla="*/ 1371600 h 1371600"/>
                <a:gd name="connsiteX3" fmla="*/ 0 w 3962400"/>
                <a:gd name="connsiteY3" fmla="*/ 1371600 h 1371600"/>
                <a:gd name="connsiteX4" fmla="*/ 0 w 3962400"/>
                <a:gd name="connsiteY4" fmla="*/ 0 h 1371600"/>
                <a:gd name="connsiteX0" fmla="*/ 0 w 5508171"/>
                <a:gd name="connsiteY0" fmla="*/ 0 h 1371600"/>
                <a:gd name="connsiteX1" fmla="*/ 5508171 w 5508171"/>
                <a:gd name="connsiteY1" fmla="*/ 870857 h 1371600"/>
                <a:gd name="connsiteX2" fmla="*/ 3962400 w 5508171"/>
                <a:gd name="connsiteY2" fmla="*/ 1371600 h 1371600"/>
                <a:gd name="connsiteX3" fmla="*/ 0 w 5508171"/>
                <a:gd name="connsiteY3" fmla="*/ 1371600 h 1371600"/>
                <a:gd name="connsiteX4" fmla="*/ 0 w 5508171"/>
                <a:gd name="connsiteY4" fmla="*/ 0 h 1371600"/>
                <a:gd name="connsiteX0" fmla="*/ 0 w 5508171"/>
                <a:gd name="connsiteY0" fmla="*/ 0 h 1621971"/>
                <a:gd name="connsiteX1" fmla="*/ 5508171 w 5508171"/>
                <a:gd name="connsiteY1" fmla="*/ 870857 h 1621971"/>
                <a:gd name="connsiteX2" fmla="*/ 5464629 w 5508171"/>
                <a:gd name="connsiteY2" fmla="*/ 1621971 h 1621971"/>
                <a:gd name="connsiteX3" fmla="*/ 0 w 5508171"/>
                <a:gd name="connsiteY3" fmla="*/ 1371600 h 1621971"/>
                <a:gd name="connsiteX4" fmla="*/ 0 w 5508171"/>
                <a:gd name="connsiteY4" fmla="*/ 0 h 1621971"/>
                <a:gd name="connsiteX0" fmla="*/ 0 w 5508171"/>
                <a:gd name="connsiteY0" fmla="*/ 0 h 1621971"/>
                <a:gd name="connsiteX1" fmla="*/ 5508171 w 5508171"/>
                <a:gd name="connsiteY1" fmla="*/ 870857 h 1621971"/>
                <a:gd name="connsiteX2" fmla="*/ 5464629 w 5508171"/>
                <a:gd name="connsiteY2" fmla="*/ 1621971 h 1621971"/>
                <a:gd name="connsiteX3" fmla="*/ 163286 w 5508171"/>
                <a:gd name="connsiteY3" fmla="*/ 468085 h 1621971"/>
                <a:gd name="connsiteX4" fmla="*/ 0 w 5508171"/>
                <a:gd name="connsiteY4" fmla="*/ 0 h 1621971"/>
                <a:gd name="connsiteX0" fmla="*/ 0 w 5508171"/>
                <a:gd name="connsiteY0" fmla="*/ 0 h 1621971"/>
                <a:gd name="connsiteX1" fmla="*/ 5508171 w 5508171"/>
                <a:gd name="connsiteY1" fmla="*/ 870857 h 1621971"/>
                <a:gd name="connsiteX2" fmla="*/ 5464629 w 5508171"/>
                <a:gd name="connsiteY2" fmla="*/ 1621971 h 1621971"/>
                <a:gd name="connsiteX3" fmla="*/ 10886 w 5508171"/>
                <a:gd name="connsiteY3" fmla="*/ 664028 h 1621971"/>
                <a:gd name="connsiteX4" fmla="*/ 0 w 5508171"/>
                <a:gd name="connsiteY4" fmla="*/ 0 h 1621971"/>
                <a:gd name="connsiteX0" fmla="*/ 0 w 5519056"/>
                <a:gd name="connsiteY0" fmla="*/ 0 h 1491343"/>
                <a:gd name="connsiteX1" fmla="*/ 5519056 w 5519056"/>
                <a:gd name="connsiteY1" fmla="*/ 740229 h 1491343"/>
                <a:gd name="connsiteX2" fmla="*/ 5475514 w 5519056"/>
                <a:gd name="connsiteY2" fmla="*/ 1491343 h 1491343"/>
                <a:gd name="connsiteX3" fmla="*/ 21771 w 5519056"/>
                <a:gd name="connsiteY3" fmla="*/ 533400 h 1491343"/>
                <a:gd name="connsiteX4" fmla="*/ 0 w 5519056"/>
                <a:gd name="connsiteY4" fmla="*/ 0 h 1491343"/>
                <a:gd name="connsiteX0" fmla="*/ 10886 w 5497285"/>
                <a:gd name="connsiteY0" fmla="*/ 0 h 1567543"/>
                <a:gd name="connsiteX1" fmla="*/ 5497285 w 5497285"/>
                <a:gd name="connsiteY1" fmla="*/ 816429 h 1567543"/>
                <a:gd name="connsiteX2" fmla="*/ 5453743 w 5497285"/>
                <a:gd name="connsiteY2" fmla="*/ 1567543 h 1567543"/>
                <a:gd name="connsiteX3" fmla="*/ 0 w 5497285"/>
                <a:gd name="connsiteY3" fmla="*/ 609600 h 1567543"/>
                <a:gd name="connsiteX4" fmla="*/ 10886 w 5497285"/>
                <a:gd name="connsiteY4" fmla="*/ 0 h 1567543"/>
                <a:gd name="connsiteX0" fmla="*/ 10886 w 5508170"/>
                <a:gd name="connsiteY0" fmla="*/ 0 h 1567543"/>
                <a:gd name="connsiteX1" fmla="*/ 5508170 w 5508170"/>
                <a:gd name="connsiteY1" fmla="*/ 794657 h 1567543"/>
                <a:gd name="connsiteX2" fmla="*/ 5453743 w 5508170"/>
                <a:gd name="connsiteY2" fmla="*/ 1567543 h 1567543"/>
                <a:gd name="connsiteX3" fmla="*/ 0 w 5508170"/>
                <a:gd name="connsiteY3" fmla="*/ 609600 h 1567543"/>
                <a:gd name="connsiteX4" fmla="*/ 10886 w 5508170"/>
                <a:gd name="connsiteY4" fmla="*/ 0 h 1567543"/>
                <a:gd name="connsiteX0" fmla="*/ 10886 w 5508170"/>
                <a:gd name="connsiteY0" fmla="*/ 0 h 1027793"/>
                <a:gd name="connsiteX1" fmla="*/ 5508170 w 5508170"/>
                <a:gd name="connsiteY1" fmla="*/ 794657 h 1027793"/>
                <a:gd name="connsiteX2" fmla="*/ 5345793 w 5508170"/>
                <a:gd name="connsiteY2" fmla="*/ 1027793 h 1027793"/>
                <a:gd name="connsiteX3" fmla="*/ 0 w 5508170"/>
                <a:gd name="connsiteY3" fmla="*/ 609600 h 1027793"/>
                <a:gd name="connsiteX4" fmla="*/ 10886 w 5508170"/>
                <a:gd name="connsiteY4" fmla="*/ 0 h 1027793"/>
                <a:gd name="connsiteX0" fmla="*/ 10886 w 5508170"/>
                <a:gd name="connsiteY0" fmla="*/ 0 h 1110343"/>
                <a:gd name="connsiteX1" fmla="*/ 5508170 w 5508170"/>
                <a:gd name="connsiteY1" fmla="*/ 794657 h 1110343"/>
                <a:gd name="connsiteX2" fmla="*/ 5434693 w 5508170"/>
                <a:gd name="connsiteY2" fmla="*/ 1110343 h 1110343"/>
                <a:gd name="connsiteX3" fmla="*/ 0 w 5508170"/>
                <a:gd name="connsiteY3" fmla="*/ 609600 h 1110343"/>
                <a:gd name="connsiteX4" fmla="*/ 10886 w 5508170"/>
                <a:gd name="connsiteY4" fmla="*/ 0 h 1110343"/>
                <a:gd name="connsiteX0" fmla="*/ 245836 w 5743120"/>
                <a:gd name="connsiteY0" fmla="*/ 0 h 1110343"/>
                <a:gd name="connsiteX1" fmla="*/ 5743120 w 5743120"/>
                <a:gd name="connsiteY1" fmla="*/ 794657 h 1110343"/>
                <a:gd name="connsiteX2" fmla="*/ 5669643 w 5743120"/>
                <a:gd name="connsiteY2" fmla="*/ 1110343 h 1110343"/>
                <a:gd name="connsiteX3" fmla="*/ 0 w 5743120"/>
                <a:gd name="connsiteY3" fmla="*/ 222250 h 1110343"/>
                <a:gd name="connsiteX4" fmla="*/ 245836 w 5743120"/>
                <a:gd name="connsiteY4" fmla="*/ 0 h 1110343"/>
                <a:gd name="connsiteX0" fmla="*/ 645886 w 5743120"/>
                <a:gd name="connsiteY0" fmla="*/ 0 h 900793"/>
                <a:gd name="connsiteX1" fmla="*/ 5743120 w 5743120"/>
                <a:gd name="connsiteY1" fmla="*/ 585107 h 900793"/>
                <a:gd name="connsiteX2" fmla="*/ 5669643 w 5743120"/>
                <a:gd name="connsiteY2" fmla="*/ 900793 h 900793"/>
                <a:gd name="connsiteX3" fmla="*/ 0 w 5743120"/>
                <a:gd name="connsiteY3" fmla="*/ 12700 h 900793"/>
                <a:gd name="connsiteX4" fmla="*/ 645886 w 5743120"/>
                <a:gd name="connsiteY4" fmla="*/ 0 h 900793"/>
                <a:gd name="connsiteX0" fmla="*/ 709386 w 5743120"/>
                <a:gd name="connsiteY0" fmla="*/ 228600 h 888093"/>
                <a:gd name="connsiteX1" fmla="*/ 5743120 w 5743120"/>
                <a:gd name="connsiteY1" fmla="*/ 572407 h 888093"/>
                <a:gd name="connsiteX2" fmla="*/ 5669643 w 5743120"/>
                <a:gd name="connsiteY2" fmla="*/ 888093 h 888093"/>
                <a:gd name="connsiteX3" fmla="*/ 0 w 5743120"/>
                <a:gd name="connsiteY3" fmla="*/ 0 h 888093"/>
                <a:gd name="connsiteX4" fmla="*/ 709386 w 5743120"/>
                <a:gd name="connsiteY4" fmla="*/ 228600 h 888093"/>
                <a:gd name="connsiteX0" fmla="*/ 595086 w 5743120"/>
                <a:gd name="connsiteY0" fmla="*/ 0 h 1034143"/>
                <a:gd name="connsiteX1" fmla="*/ 5743120 w 5743120"/>
                <a:gd name="connsiteY1" fmla="*/ 718457 h 1034143"/>
                <a:gd name="connsiteX2" fmla="*/ 5669643 w 5743120"/>
                <a:gd name="connsiteY2" fmla="*/ 1034143 h 1034143"/>
                <a:gd name="connsiteX3" fmla="*/ 0 w 5743120"/>
                <a:gd name="connsiteY3" fmla="*/ 146050 h 1034143"/>
                <a:gd name="connsiteX4" fmla="*/ 595086 w 5743120"/>
                <a:gd name="connsiteY4" fmla="*/ 0 h 1034143"/>
                <a:gd name="connsiteX0" fmla="*/ 595086 w 5743120"/>
                <a:gd name="connsiteY0" fmla="*/ 0 h 1021443"/>
                <a:gd name="connsiteX1" fmla="*/ 5743120 w 5743120"/>
                <a:gd name="connsiteY1" fmla="*/ 718457 h 1021443"/>
                <a:gd name="connsiteX2" fmla="*/ 5675993 w 5743120"/>
                <a:gd name="connsiteY2" fmla="*/ 1021443 h 1021443"/>
                <a:gd name="connsiteX3" fmla="*/ 0 w 5743120"/>
                <a:gd name="connsiteY3" fmla="*/ 146050 h 1021443"/>
                <a:gd name="connsiteX4" fmla="*/ 595086 w 5743120"/>
                <a:gd name="connsiteY4" fmla="*/ 0 h 1021443"/>
                <a:gd name="connsiteX0" fmla="*/ 595086 w 5743120"/>
                <a:gd name="connsiteY0" fmla="*/ 0 h 983343"/>
                <a:gd name="connsiteX1" fmla="*/ 5743120 w 5743120"/>
                <a:gd name="connsiteY1" fmla="*/ 718457 h 983343"/>
                <a:gd name="connsiteX2" fmla="*/ 5682343 w 5743120"/>
                <a:gd name="connsiteY2" fmla="*/ 983343 h 983343"/>
                <a:gd name="connsiteX3" fmla="*/ 0 w 5743120"/>
                <a:gd name="connsiteY3" fmla="*/ 146050 h 983343"/>
                <a:gd name="connsiteX4" fmla="*/ 595086 w 5743120"/>
                <a:gd name="connsiteY4" fmla="*/ 0 h 983343"/>
                <a:gd name="connsiteX0" fmla="*/ 595086 w 5743120"/>
                <a:gd name="connsiteY0" fmla="*/ 0 h 1027793"/>
                <a:gd name="connsiteX1" fmla="*/ 5743120 w 5743120"/>
                <a:gd name="connsiteY1" fmla="*/ 718457 h 1027793"/>
                <a:gd name="connsiteX2" fmla="*/ 5669643 w 5743120"/>
                <a:gd name="connsiteY2" fmla="*/ 1027793 h 1027793"/>
                <a:gd name="connsiteX3" fmla="*/ 0 w 5743120"/>
                <a:gd name="connsiteY3" fmla="*/ 146050 h 1027793"/>
                <a:gd name="connsiteX4" fmla="*/ 595086 w 5743120"/>
                <a:gd name="connsiteY4" fmla="*/ 0 h 1027793"/>
                <a:gd name="connsiteX0" fmla="*/ 595086 w 5756660"/>
                <a:gd name="connsiteY0" fmla="*/ 0 h 1078795"/>
                <a:gd name="connsiteX1" fmla="*/ 5743120 w 5756660"/>
                <a:gd name="connsiteY1" fmla="*/ 718457 h 1078795"/>
                <a:gd name="connsiteX2" fmla="*/ 5756660 w 5756660"/>
                <a:gd name="connsiteY2" fmla="*/ 1078795 h 1078795"/>
                <a:gd name="connsiteX3" fmla="*/ 0 w 5756660"/>
                <a:gd name="connsiteY3" fmla="*/ 146050 h 1078795"/>
                <a:gd name="connsiteX4" fmla="*/ 595086 w 5756660"/>
                <a:gd name="connsiteY4" fmla="*/ 0 h 107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660" h="1078795">
                  <a:moveTo>
                    <a:pt x="595086" y="0"/>
                  </a:moveTo>
                  <a:lnTo>
                    <a:pt x="5743120" y="718457"/>
                  </a:lnTo>
                  <a:lnTo>
                    <a:pt x="5756660" y="1078795"/>
                  </a:lnTo>
                  <a:lnTo>
                    <a:pt x="0" y="146050"/>
                  </a:lnTo>
                  <a:lnTo>
                    <a:pt x="595086" y="0"/>
                  </a:lnTo>
                  <a:close/>
                </a:path>
              </a:pathLst>
            </a:custGeom>
            <a:solidFill>
              <a:srgbClr val="9696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grpSp>
      <p:grpSp>
        <p:nvGrpSpPr>
          <p:cNvPr id="90" name="Group 89"/>
          <p:cNvGrpSpPr/>
          <p:nvPr/>
        </p:nvGrpSpPr>
        <p:grpSpPr>
          <a:xfrm>
            <a:off x="8270454" y="2095603"/>
            <a:ext cx="1134673" cy="858640"/>
            <a:chOff x="7689849" y="1459263"/>
            <a:chExt cx="1512897" cy="1144853"/>
          </a:xfrm>
        </p:grpSpPr>
        <p:sp>
          <p:nvSpPr>
            <p:cNvPr id="84" name="Freeform: Shape 83"/>
            <p:cNvSpPr/>
            <p:nvPr/>
          </p:nvSpPr>
          <p:spPr>
            <a:xfrm>
              <a:off x="7804150" y="2057497"/>
              <a:ext cx="1263650" cy="323850"/>
            </a:xfrm>
            <a:custGeom>
              <a:avLst/>
              <a:gdLst>
                <a:gd name="connsiteX0" fmla="*/ 0 w 1263650"/>
                <a:gd name="connsiteY0" fmla="*/ 152400 h 323850"/>
                <a:gd name="connsiteX1" fmla="*/ 196850 w 1263650"/>
                <a:gd name="connsiteY1" fmla="*/ 0 h 323850"/>
                <a:gd name="connsiteX2" fmla="*/ 1263650 w 1263650"/>
                <a:gd name="connsiteY2" fmla="*/ 158750 h 323850"/>
                <a:gd name="connsiteX3" fmla="*/ 1079500 w 1263650"/>
                <a:gd name="connsiteY3" fmla="*/ 323850 h 323850"/>
                <a:gd name="connsiteX4" fmla="*/ 0 w 1263650"/>
                <a:gd name="connsiteY4" fmla="*/ 15240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650" h="323850">
                  <a:moveTo>
                    <a:pt x="0" y="152400"/>
                  </a:moveTo>
                  <a:lnTo>
                    <a:pt x="196850" y="0"/>
                  </a:lnTo>
                  <a:lnTo>
                    <a:pt x="1263650" y="158750"/>
                  </a:lnTo>
                  <a:lnTo>
                    <a:pt x="1079500" y="323850"/>
                  </a:lnTo>
                  <a:lnTo>
                    <a:pt x="0" y="152400"/>
                  </a:lnTo>
                  <a:close/>
                </a:path>
              </a:pathLst>
            </a:custGeom>
            <a:solidFill>
              <a:srgbClr val="4D4B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grpSp>
          <p:nvGrpSpPr>
            <p:cNvPr id="22" name="Group 21"/>
            <p:cNvGrpSpPr/>
            <p:nvPr/>
          </p:nvGrpSpPr>
          <p:grpSpPr>
            <a:xfrm>
              <a:off x="7689849" y="1459263"/>
              <a:ext cx="1203327" cy="1144853"/>
              <a:chOff x="3048000" y="1676399"/>
              <a:chExt cx="2482850" cy="2362201"/>
            </a:xfrm>
            <a:scene3d>
              <a:camera prst="isometricOffAxis2Left"/>
              <a:lightRig rig="threePt" dir="t"/>
            </a:scene3d>
          </p:grpSpPr>
          <p:sp>
            <p:nvSpPr>
              <p:cNvPr id="19" name="Freeform: Shape 18"/>
              <p:cNvSpPr/>
              <p:nvPr/>
            </p:nvSpPr>
            <p:spPr>
              <a:xfrm>
                <a:off x="3048000" y="1676399"/>
                <a:ext cx="2482850" cy="1651001"/>
              </a:xfrm>
              <a:custGeom>
                <a:avLst/>
                <a:gdLst>
                  <a:gd name="connsiteX0" fmla="*/ 0 w 2482850"/>
                  <a:gd name="connsiteY0" fmla="*/ 0 h 1651000"/>
                  <a:gd name="connsiteX1" fmla="*/ 2463800 w 2482850"/>
                  <a:gd name="connsiteY1" fmla="*/ 6350 h 1651000"/>
                  <a:gd name="connsiteX2" fmla="*/ 2482850 w 2482850"/>
                  <a:gd name="connsiteY2" fmla="*/ 1651000 h 1651000"/>
                  <a:gd name="connsiteX3" fmla="*/ 0 w 2482850"/>
                  <a:gd name="connsiteY3" fmla="*/ 1644650 h 1651000"/>
                  <a:gd name="connsiteX4" fmla="*/ 0 w 2482850"/>
                  <a:gd name="connsiteY4" fmla="*/ 0 h 165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1651000">
                    <a:moveTo>
                      <a:pt x="0" y="0"/>
                    </a:moveTo>
                    <a:lnTo>
                      <a:pt x="2463800" y="6350"/>
                    </a:lnTo>
                    <a:lnTo>
                      <a:pt x="2482850" y="1651000"/>
                    </a:lnTo>
                    <a:lnTo>
                      <a:pt x="0" y="1644650"/>
                    </a:lnTo>
                    <a:lnTo>
                      <a:pt x="0" y="0"/>
                    </a:lnTo>
                    <a:close/>
                  </a:path>
                </a:pathLst>
              </a:custGeom>
              <a:solidFill>
                <a:srgbClr val="474546"/>
              </a:solidFill>
              <a:effectLst/>
              <a:sp3d extrusionH="196850" contourW="6350" prstMaterial="metal">
                <a:bevelT w="425450" h="260350" prst="artDeco"/>
                <a:bevelB w="107950"/>
              </a:sp3d>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dirty="0">
                  <a:solidFill>
                    <a:prstClr val="white"/>
                  </a:solidFill>
                  <a:latin typeface="Calibri" panose="020F0502020204030204"/>
                </a:endParaRPr>
              </a:p>
            </p:txBody>
          </p:sp>
          <p:sp>
            <p:nvSpPr>
              <p:cNvPr id="20" name="Freeform: Shape 19"/>
              <p:cNvSpPr/>
              <p:nvPr/>
            </p:nvSpPr>
            <p:spPr>
              <a:xfrm>
                <a:off x="4032250" y="2611439"/>
                <a:ext cx="514351" cy="924053"/>
              </a:xfrm>
              <a:custGeom>
                <a:avLst/>
                <a:gdLst>
                  <a:gd name="connsiteX0" fmla="*/ 0 w 495300"/>
                  <a:gd name="connsiteY0" fmla="*/ 0 h 552450"/>
                  <a:gd name="connsiteX1" fmla="*/ 469900 w 495300"/>
                  <a:gd name="connsiteY1" fmla="*/ 0 h 552450"/>
                  <a:gd name="connsiteX2" fmla="*/ 495300 w 495300"/>
                  <a:gd name="connsiteY2" fmla="*/ 552450 h 552450"/>
                  <a:gd name="connsiteX3" fmla="*/ 6350 w 495300"/>
                  <a:gd name="connsiteY3" fmla="*/ 552450 h 552450"/>
                  <a:gd name="connsiteX4" fmla="*/ 0 w 495300"/>
                  <a:gd name="connsiteY4" fmla="*/ 0 h 552450"/>
                  <a:gd name="connsiteX0" fmla="*/ 19050 w 514350"/>
                  <a:gd name="connsiteY0" fmla="*/ 0 h 552450"/>
                  <a:gd name="connsiteX1" fmla="*/ 488950 w 514350"/>
                  <a:gd name="connsiteY1" fmla="*/ 0 h 552450"/>
                  <a:gd name="connsiteX2" fmla="*/ 514350 w 514350"/>
                  <a:gd name="connsiteY2" fmla="*/ 552450 h 552450"/>
                  <a:gd name="connsiteX3" fmla="*/ 0 w 514350"/>
                  <a:gd name="connsiteY3" fmla="*/ 552450 h 552450"/>
                  <a:gd name="connsiteX4" fmla="*/ 19050 w 514350"/>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52450">
                    <a:moveTo>
                      <a:pt x="19050" y="0"/>
                    </a:moveTo>
                    <a:lnTo>
                      <a:pt x="488950" y="0"/>
                    </a:lnTo>
                    <a:lnTo>
                      <a:pt x="514350" y="552450"/>
                    </a:lnTo>
                    <a:lnTo>
                      <a:pt x="0" y="552450"/>
                    </a:lnTo>
                    <a:cubicBezTo>
                      <a:pt x="2117" y="370417"/>
                      <a:pt x="29633" y="188383"/>
                      <a:pt x="19050" y="0"/>
                    </a:cubicBezTo>
                    <a:close/>
                  </a:path>
                </a:pathLst>
              </a:custGeom>
              <a:solidFill>
                <a:srgbClr val="4C4A4B"/>
              </a:solidFill>
              <a:ln>
                <a:noFill/>
              </a:ln>
              <a:effectLst/>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sp>
            <p:nvSpPr>
              <p:cNvPr id="21" name="Rectangle 20"/>
              <p:cNvSpPr/>
              <p:nvPr/>
            </p:nvSpPr>
            <p:spPr>
              <a:xfrm>
                <a:off x="3048000" y="3505200"/>
                <a:ext cx="2482850" cy="533400"/>
              </a:xfrm>
              <a:prstGeom prst="rect">
                <a:avLst/>
              </a:prstGeom>
              <a:solidFill>
                <a:srgbClr val="4C4A4B"/>
              </a:solidFill>
              <a:ln>
                <a:noFill/>
              </a:ln>
              <a:effectLst/>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grpSp>
        <p:sp>
          <p:nvSpPr>
            <p:cNvPr id="89" name="Rectangle 88"/>
            <p:cNvSpPr/>
            <p:nvPr/>
          </p:nvSpPr>
          <p:spPr>
            <a:xfrm>
              <a:off x="8769020" y="2259497"/>
              <a:ext cx="433726" cy="317069"/>
            </a:xfrm>
            <a:custGeom>
              <a:avLst/>
              <a:gdLst>
                <a:gd name="connsiteX0" fmla="*/ 0 w 657563"/>
                <a:gd name="connsiteY0" fmla="*/ 0 h 271826"/>
                <a:gd name="connsiteX1" fmla="*/ 657563 w 657563"/>
                <a:gd name="connsiteY1" fmla="*/ 0 h 271826"/>
                <a:gd name="connsiteX2" fmla="*/ 657563 w 657563"/>
                <a:gd name="connsiteY2" fmla="*/ 271826 h 271826"/>
                <a:gd name="connsiteX3" fmla="*/ 0 w 657563"/>
                <a:gd name="connsiteY3" fmla="*/ 271826 h 271826"/>
                <a:gd name="connsiteX4" fmla="*/ 0 w 657563"/>
                <a:gd name="connsiteY4" fmla="*/ 0 h 271826"/>
                <a:gd name="connsiteX0" fmla="*/ 0 w 657563"/>
                <a:gd name="connsiteY0" fmla="*/ 14288 h 286114"/>
                <a:gd name="connsiteX1" fmla="*/ 631369 w 657563"/>
                <a:gd name="connsiteY1" fmla="*/ 0 h 286114"/>
                <a:gd name="connsiteX2" fmla="*/ 657563 w 657563"/>
                <a:gd name="connsiteY2" fmla="*/ 286114 h 286114"/>
                <a:gd name="connsiteX3" fmla="*/ 0 w 657563"/>
                <a:gd name="connsiteY3" fmla="*/ 286114 h 286114"/>
                <a:gd name="connsiteX4" fmla="*/ 0 w 657563"/>
                <a:gd name="connsiteY4" fmla="*/ 14288 h 286114"/>
                <a:gd name="connsiteX0" fmla="*/ 0 w 657563"/>
                <a:gd name="connsiteY0" fmla="*/ 0 h 271826"/>
                <a:gd name="connsiteX1" fmla="*/ 545644 w 657563"/>
                <a:gd name="connsiteY1" fmla="*/ 2381 h 271826"/>
                <a:gd name="connsiteX2" fmla="*/ 657563 w 657563"/>
                <a:gd name="connsiteY2" fmla="*/ 271826 h 271826"/>
                <a:gd name="connsiteX3" fmla="*/ 0 w 657563"/>
                <a:gd name="connsiteY3" fmla="*/ 271826 h 271826"/>
                <a:gd name="connsiteX4" fmla="*/ 0 w 657563"/>
                <a:gd name="connsiteY4" fmla="*/ 0 h 271826"/>
                <a:gd name="connsiteX0" fmla="*/ 0 w 657563"/>
                <a:gd name="connsiteY0" fmla="*/ 30956 h 302782"/>
                <a:gd name="connsiteX1" fmla="*/ 490875 w 657563"/>
                <a:gd name="connsiteY1" fmla="*/ 0 h 302782"/>
                <a:gd name="connsiteX2" fmla="*/ 657563 w 657563"/>
                <a:gd name="connsiteY2" fmla="*/ 302782 h 302782"/>
                <a:gd name="connsiteX3" fmla="*/ 0 w 657563"/>
                <a:gd name="connsiteY3" fmla="*/ 302782 h 302782"/>
                <a:gd name="connsiteX4" fmla="*/ 0 w 657563"/>
                <a:gd name="connsiteY4" fmla="*/ 30956 h 302782"/>
                <a:gd name="connsiteX0" fmla="*/ 0 w 657563"/>
                <a:gd name="connsiteY0" fmla="*/ 26193 h 298019"/>
                <a:gd name="connsiteX1" fmla="*/ 445631 w 657563"/>
                <a:gd name="connsiteY1" fmla="*/ 0 h 298019"/>
                <a:gd name="connsiteX2" fmla="*/ 657563 w 657563"/>
                <a:gd name="connsiteY2" fmla="*/ 298019 h 298019"/>
                <a:gd name="connsiteX3" fmla="*/ 0 w 657563"/>
                <a:gd name="connsiteY3" fmla="*/ 298019 h 298019"/>
                <a:gd name="connsiteX4" fmla="*/ 0 w 657563"/>
                <a:gd name="connsiteY4" fmla="*/ 26193 h 298019"/>
                <a:gd name="connsiteX0" fmla="*/ 0 w 657563"/>
                <a:gd name="connsiteY0" fmla="*/ 35718 h 307544"/>
                <a:gd name="connsiteX1" fmla="*/ 428963 w 657563"/>
                <a:gd name="connsiteY1" fmla="*/ 0 h 307544"/>
                <a:gd name="connsiteX2" fmla="*/ 657563 w 657563"/>
                <a:gd name="connsiteY2" fmla="*/ 307544 h 307544"/>
                <a:gd name="connsiteX3" fmla="*/ 0 w 657563"/>
                <a:gd name="connsiteY3" fmla="*/ 307544 h 307544"/>
                <a:gd name="connsiteX4" fmla="*/ 0 w 657563"/>
                <a:gd name="connsiteY4" fmla="*/ 35718 h 307544"/>
                <a:gd name="connsiteX0" fmla="*/ 0 w 657563"/>
                <a:gd name="connsiteY0" fmla="*/ 54768 h 326594"/>
                <a:gd name="connsiteX1" fmla="*/ 409913 w 657563"/>
                <a:gd name="connsiteY1" fmla="*/ 0 h 326594"/>
                <a:gd name="connsiteX2" fmla="*/ 657563 w 657563"/>
                <a:gd name="connsiteY2" fmla="*/ 326594 h 326594"/>
                <a:gd name="connsiteX3" fmla="*/ 0 w 657563"/>
                <a:gd name="connsiteY3" fmla="*/ 326594 h 326594"/>
                <a:gd name="connsiteX4" fmla="*/ 0 w 657563"/>
                <a:gd name="connsiteY4" fmla="*/ 54768 h 326594"/>
                <a:gd name="connsiteX0" fmla="*/ 0 w 657563"/>
                <a:gd name="connsiteY0" fmla="*/ 38099 h 309925"/>
                <a:gd name="connsiteX1" fmla="*/ 409913 w 657563"/>
                <a:gd name="connsiteY1" fmla="*/ 0 h 309925"/>
                <a:gd name="connsiteX2" fmla="*/ 657563 w 657563"/>
                <a:gd name="connsiteY2" fmla="*/ 309925 h 309925"/>
                <a:gd name="connsiteX3" fmla="*/ 0 w 657563"/>
                <a:gd name="connsiteY3" fmla="*/ 309925 h 309925"/>
                <a:gd name="connsiteX4" fmla="*/ 0 w 657563"/>
                <a:gd name="connsiteY4" fmla="*/ 38099 h 309925"/>
                <a:gd name="connsiteX0" fmla="*/ 0 w 657563"/>
                <a:gd name="connsiteY0" fmla="*/ 45243 h 317069"/>
                <a:gd name="connsiteX1" fmla="*/ 407532 w 657563"/>
                <a:gd name="connsiteY1" fmla="*/ 0 h 317069"/>
                <a:gd name="connsiteX2" fmla="*/ 657563 w 657563"/>
                <a:gd name="connsiteY2" fmla="*/ 317069 h 317069"/>
                <a:gd name="connsiteX3" fmla="*/ 0 w 657563"/>
                <a:gd name="connsiteY3" fmla="*/ 317069 h 317069"/>
                <a:gd name="connsiteX4" fmla="*/ 0 w 657563"/>
                <a:gd name="connsiteY4" fmla="*/ 45243 h 317069"/>
                <a:gd name="connsiteX0" fmla="*/ 0 w 657563"/>
                <a:gd name="connsiteY0" fmla="*/ 45243 h 317069"/>
                <a:gd name="connsiteX1" fmla="*/ 398007 w 657563"/>
                <a:gd name="connsiteY1" fmla="*/ 0 h 317069"/>
                <a:gd name="connsiteX2" fmla="*/ 657563 w 657563"/>
                <a:gd name="connsiteY2" fmla="*/ 317069 h 317069"/>
                <a:gd name="connsiteX3" fmla="*/ 0 w 657563"/>
                <a:gd name="connsiteY3" fmla="*/ 317069 h 317069"/>
                <a:gd name="connsiteX4" fmla="*/ 0 w 657563"/>
                <a:gd name="connsiteY4" fmla="*/ 45243 h 317069"/>
                <a:gd name="connsiteX0" fmla="*/ 0 w 562313"/>
                <a:gd name="connsiteY0" fmla="*/ 45243 h 317069"/>
                <a:gd name="connsiteX1" fmla="*/ 398007 w 562313"/>
                <a:gd name="connsiteY1" fmla="*/ 0 h 317069"/>
                <a:gd name="connsiteX2" fmla="*/ 562313 w 562313"/>
                <a:gd name="connsiteY2" fmla="*/ 288494 h 317069"/>
                <a:gd name="connsiteX3" fmla="*/ 0 w 562313"/>
                <a:gd name="connsiteY3" fmla="*/ 317069 h 317069"/>
                <a:gd name="connsiteX4" fmla="*/ 0 w 562313"/>
                <a:gd name="connsiteY4" fmla="*/ 45243 h 317069"/>
                <a:gd name="connsiteX0" fmla="*/ 0 w 507544"/>
                <a:gd name="connsiteY0" fmla="*/ 45243 h 317069"/>
                <a:gd name="connsiteX1" fmla="*/ 398007 w 507544"/>
                <a:gd name="connsiteY1" fmla="*/ 0 h 317069"/>
                <a:gd name="connsiteX2" fmla="*/ 507544 w 507544"/>
                <a:gd name="connsiteY2" fmla="*/ 271825 h 317069"/>
                <a:gd name="connsiteX3" fmla="*/ 0 w 507544"/>
                <a:gd name="connsiteY3" fmla="*/ 317069 h 317069"/>
                <a:gd name="connsiteX4" fmla="*/ 0 w 507544"/>
                <a:gd name="connsiteY4" fmla="*/ 45243 h 317069"/>
                <a:gd name="connsiteX0" fmla="*/ 0 w 433726"/>
                <a:gd name="connsiteY0" fmla="*/ 45243 h 317069"/>
                <a:gd name="connsiteX1" fmla="*/ 398007 w 433726"/>
                <a:gd name="connsiteY1" fmla="*/ 0 h 317069"/>
                <a:gd name="connsiteX2" fmla="*/ 433726 w 433726"/>
                <a:gd name="connsiteY2" fmla="*/ 233725 h 317069"/>
                <a:gd name="connsiteX3" fmla="*/ 0 w 433726"/>
                <a:gd name="connsiteY3" fmla="*/ 317069 h 317069"/>
                <a:gd name="connsiteX4" fmla="*/ 0 w 433726"/>
                <a:gd name="connsiteY4" fmla="*/ 45243 h 31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726" h="317069">
                  <a:moveTo>
                    <a:pt x="0" y="45243"/>
                  </a:moveTo>
                  <a:lnTo>
                    <a:pt x="398007" y="0"/>
                  </a:lnTo>
                  <a:lnTo>
                    <a:pt x="433726" y="233725"/>
                  </a:lnTo>
                  <a:lnTo>
                    <a:pt x="0" y="317069"/>
                  </a:lnTo>
                  <a:lnTo>
                    <a:pt x="0" y="45243"/>
                  </a:lnTo>
                  <a:close/>
                </a:path>
              </a:pathLst>
            </a:custGeom>
            <a:solidFill>
              <a:srgbClr val="4D4B4C"/>
            </a:solidFill>
            <a:ln>
              <a:noFill/>
            </a:ln>
            <a:effectLst/>
            <a:scene3d>
              <a:camera prst="isometricOffAxis2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grpSp>
      <p:grpSp>
        <p:nvGrpSpPr>
          <p:cNvPr id="18" name="Group 17"/>
          <p:cNvGrpSpPr/>
          <p:nvPr/>
        </p:nvGrpSpPr>
        <p:grpSpPr>
          <a:xfrm>
            <a:off x="5045077" y="1446816"/>
            <a:ext cx="1716883" cy="862321"/>
            <a:chOff x="3952873" y="1030287"/>
            <a:chExt cx="2289177" cy="1149761"/>
          </a:xfrm>
        </p:grpSpPr>
        <p:sp>
          <p:nvSpPr>
            <p:cNvPr id="8" name="Freeform: Shape 7"/>
            <p:cNvSpPr/>
            <p:nvPr/>
          </p:nvSpPr>
          <p:spPr>
            <a:xfrm>
              <a:off x="3952873" y="1068388"/>
              <a:ext cx="1841500" cy="1079500"/>
            </a:xfrm>
            <a:custGeom>
              <a:avLst/>
              <a:gdLst>
                <a:gd name="connsiteX0" fmla="*/ 0 w 1841500"/>
                <a:gd name="connsiteY0" fmla="*/ 831850 h 1079500"/>
                <a:gd name="connsiteX1" fmla="*/ 1841500 w 1841500"/>
                <a:gd name="connsiteY1" fmla="*/ 1079500 h 1079500"/>
                <a:gd name="connsiteX2" fmla="*/ 1816100 w 1841500"/>
                <a:gd name="connsiteY2" fmla="*/ 146050 h 1079500"/>
                <a:gd name="connsiteX3" fmla="*/ 374650 w 1841500"/>
                <a:gd name="connsiteY3" fmla="*/ 0 h 1079500"/>
                <a:gd name="connsiteX4" fmla="*/ 0 w 1841500"/>
                <a:gd name="connsiteY4" fmla="*/ 83185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0" h="1079500">
                  <a:moveTo>
                    <a:pt x="0" y="831850"/>
                  </a:moveTo>
                  <a:lnTo>
                    <a:pt x="1841500" y="1079500"/>
                  </a:lnTo>
                  <a:lnTo>
                    <a:pt x="1816100" y="146050"/>
                  </a:lnTo>
                  <a:lnTo>
                    <a:pt x="374650" y="0"/>
                  </a:lnTo>
                  <a:lnTo>
                    <a:pt x="0" y="831850"/>
                  </a:lnTo>
                  <a:close/>
                </a:path>
              </a:pathLst>
            </a:custGeom>
            <a:solidFill>
              <a:srgbClr val="A6C9DD"/>
            </a:solidFill>
            <a:ln w="76200">
              <a:solidFill>
                <a:srgbClr val="CBCF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sp>
          <p:nvSpPr>
            <p:cNvPr id="9" name="Freeform: Shape 8"/>
            <p:cNvSpPr/>
            <p:nvPr/>
          </p:nvSpPr>
          <p:spPr>
            <a:xfrm>
              <a:off x="4327523" y="1030287"/>
              <a:ext cx="1758950" cy="158750"/>
            </a:xfrm>
            <a:custGeom>
              <a:avLst/>
              <a:gdLst>
                <a:gd name="connsiteX0" fmla="*/ 0 w 1752600"/>
                <a:gd name="connsiteY0" fmla="*/ 25400 h 171450"/>
                <a:gd name="connsiteX1" fmla="*/ 1454150 w 1752600"/>
                <a:gd name="connsiteY1" fmla="*/ 171450 h 171450"/>
                <a:gd name="connsiteX2" fmla="*/ 1752600 w 1752600"/>
                <a:gd name="connsiteY2" fmla="*/ 158750 h 171450"/>
                <a:gd name="connsiteX3" fmla="*/ 304800 w 1752600"/>
                <a:gd name="connsiteY3" fmla="*/ 0 h 171450"/>
                <a:gd name="connsiteX4" fmla="*/ 0 w 1752600"/>
                <a:gd name="connsiteY4" fmla="*/ 25400 h 171450"/>
                <a:gd name="connsiteX0" fmla="*/ 0 w 1752600"/>
                <a:gd name="connsiteY0" fmla="*/ 25400 h 171450"/>
                <a:gd name="connsiteX1" fmla="*/ 1454150 w 1752600"/>
                <a:gd name="connsiteY1" fmla="*/ 171450 h 171450"/>
                <a:gd name="connsiteX2" fmla="*/ 1752600 w 1752600"/>
                <a:gd name="connsiteY2" fmla="*/ 139700 h 171450"/>
                <a:gd name="connsiteX3" fmla="*/ 304800 w 1752600"/>
                <a:gd name="connsiteY3" fmla="*/ 0 h 171450"/>
                <a:gd name="connsiteX4" fmla="*/ 0 w 1752600"/>
                <a:gd name="connsiteY4" fmla="*/ 25400 h 171450"/>
                <a:gd name="connsiteX0" fmla="*/ 0 w 1758950"/>
                <a:gd name="connsiteY0" fmla="*/ 0 h 177800"/>
                <a:gd name="connsiteX1" fmla="*/ 1460500 w 1758950"/>
                <a:gd name="connsiteY1" fmla="*/ 177800 h 177800"/>
                <a:gd name="connsiteX2" fmla="*/ 1758950 w 1758950"/>
                <a:gd name="connsiteY2" fmla="*/ 146050 h 177800"/>
                <a:gd name="connsiteX3" fmla="*/ 311150 w 1758950"/>
                <a:gd name="connsiteY3" fmla="*/ 6350 h 177800"/>
                <a:gd name="connsiteX4" fmla="*/ 0 w 1758950"/>
                <a:gd name="connsiteY4" fmla="*/ 0 h 177800"/>
                <a:gd name="connsiteX0" fmla="*/ 0 w 1758950"/>
                <a:gd name="connsiteY0" fmla="*/ 0 h 155575"/>
                <a:gd name="connsiteX1" fmla="*/ 1479550 w 1758950"/>
                <a:gd name="connsiteY1" fmla="*/ 155575 h 155575"/>
                <a:gd name="connsiteX2" fmla="*/ 1758950 w 1758950"/>
                <a:gd name="connsiteY2" fmla="*/ 146050 h 155575"/>
                <a:gd name="connsiteX3" fmla="*/ 311150 w 1758950"/>
                <a:gd name="connsiteY3" fmla="*/ 6350 h 155575"/>
                <a:gd name="connsiteX4" fmla="*/ 0 w 1758950"/>
                <a:gd name="connsiteY4" fmla="*/ 0 h 155575"/>
                <a:gd name="connsiteX0" fmla="*/ 0 w 1758950"/>
                <a:gd name="connsiteY0" fmla="*/ 0 h 146050"/>
                <a:gd name="connsiteX1" fmla="*/ 1492250 w 1758950"/>
                <a:gd name="connsiteY1" fmla="*/ 130175 h 146050"/>
                <a:gd name="connsiteX2" fmla="*/ 1758950 w 1758950"/>
                <a:gd name="connsiteY2" fmla="*/ 146050 h 146050"/>
                <a:gd name="connsiteX3" fmla="*/ 311150 w 1758950"/>
                <a:gd name="connsiteY3" fmla="*/ 6350 h 146050"/>
                <a:gd name="connsiteX4" fmla="*/ 0 w 1758950"/>
                <a:gd name="connsiteY4" fmla="*/ 0 h 146050"/>
                <a:gd name="connsiteX0" fmla="*/ 0 w 1758950"/>
                <a:gd name="connsiteY0" fmla="*/ 0 h 158750"/>
                <a:gd name="connsiteX1" fmla="*/ 1466850 w 1758950"/>
                <a:gd name="connsiteY1" fmla="*/ 158750 h 158750"/>
                <a:gd name="connsiteX2" fmla="*/ 1758950 w 1758950"/>
                <a:gd name="connsiteY2" fmla="*/ 146050 h 158750"/>
                <a:gd name="connsiteX3" fmla="*/ 311150 w 1758950"/>
                <a:gd name="connsiteY3" fmla="*/ 6350 h 158750"/>
                <a:gd name="connsiteX4" fmla="*/ 0 w 1758950"/>
                <a:gd name="connsiteY4" fmla="*/ 0 h 15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50" h="158750">
                  <a:moveTo>
                    <a:pt x="0" y="0"/>
                  </a:moveTo>
                  <a:lnTo>
                    <a:pt x="1466850" y="158750"/>
                  </a:lnTo>
                  <a:lnTo>
                    <a:pt x="1758950" y="146050"/>
                  </a:lnTo>
                  <a:lnTo>
                    <a:pt x="311150" y="6350"/>
                  </a:lnTo>
                  <a:lnTo>
                    <a:pt x="0" y="0"/>
                  </a:lnTo>
                  <a:close/>
                </a:path>
              </a:pathLst>
            </a:custGeom>
            <a:solidFill>
              <a:srgbClr val="B0A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sp>
          <p:nvSpPr>
            <p:cNvPr id="12" name="Freeform: Shape 11"/>
            <p:cNvSpPr/>
            <p:nvPr/>
          </p:nvSpPr>
          <p:spPr>
            <a:xfrm>
              <a:off x="4191000" y="1387475"/>
              <a:ext cx="1806575" cy="288925"/>
            </a:xfrm>
            <a:custGeom>
              <a:avLst/>
              <a:gdLst>
                <a:gd name="connsiteX0" fmla="*/ 1511300 w 1784350"/>
                <a:gd name="connsiteY0" fmla="*/ 374650 h 374650"/>
                <a:gd name="connsiteX1" fmla="*/ 0 w 1784350"/>
                <a:gd name="connsiteY1" fmla="*/ 171450 h 374650"/>
                <a:gd name="connsiteX2" fmla="*/ 247650 w 1784350"/>
                <a:gd name="connsiteY2" fmla="*/ 0 h 374650"/>
                <a:gd name="connsiteX3" fmla="*/ 1784350 w 1784350"/>
                <a:gd name="connsiteY3" fmla="*/ 222250 h 374650"/>
                <a:gd name="connsiteX4" fmla="*/ 1511300 w 1784350"/>
                <a:gd name="connsiteY4" fmla="*/ 374650 h 374650"/>
                <a:gd name="connsiteX0" fmla="*/ 1511300 w 1784350"/>
                <a:gd name="connsiteY0" fmla="*/ 307975 h 307975"/>
                <a:gd name="connsiteX1" fmla="*/ 0 w 1784350"/>
                <a:gd name="connsiteY1" fmla="*/ 104775 h 307975"/>
                <a:gd name="connsiteX2" fmla="*/ 419100 w 1784350"/>
                <a:gd name="connsiteY2" fmla="*/ 0 h 307975"/>
                <a:gd name="connsiteX3" fmla="*/ 1784350 w 1784350"/>
                <a:gd name="connsiteY3" fmla="*/ 155575 h 307975"/>
                <a:gd name="connsiteX4" fmla="*/ 1511300 w 1784350"/>
                <a:gd name="connsiteY4" fmla="*/ 307975 h 307975"/>
                <a:gd name="connsiteX0" fmla="*/ 1543050 w 1784350"/>
                <a:gd name="connsiteY0" fmla="*/ 247650 h 247650"/>
                <a:gd name="connsiteX1" fmla="*/ 0 w 1784350"/>
                <a:gd name="connsiteY1" fmla="*/ 104775 h 247650"/>
                <a:gd name="connsiteX2" fmla="*/ 419100 w 1784350"/>
                <a:gd name="connsiteY2" fmla="*/ 0 h 247650"/>
                <a:gd name="connsiteX3" fmla="*/ 1784350 w 1784350"/>
                <a:gd name="connsiteY3" fmla="*/ 155575 h 247650"/>
                <a:gd name="connsiteX4" fmla="*/ 1543050 w 1784350"/>
                <a:gd name="connsiteY4" fmla="*/ 247650 h 247650"/>
                <a:gd name="connsiteX0" fmla="*/ 1536700 w 1784350"/>
                <a:gd name="connsiteY0" fmla="*/ 285750 h 285750"/>
                <a:gd name="connsiteX1" fmla="*/ 0 w 1784350"/>
                <a:gd name="connsiteY1" fmla="*/ 104775 h 285750"/>
                <a:gd name="connsiteX2" fmla="*/ 419100 w 1784350"/>
                <a:gd name="connsiteY2" fmla="*/ 0 h 285750"/>
                <a:gd name="connsiteX3" fmla="*/ 1784350 w 1784350"/>
                <a:gd name="connsiteY3" fmla="*/ 155575 h 285750"/>
                <a:gd name="connsiteX4" fmla="*/ 1536700 w 1784350"/>
                <a:gd name="connsiteY4" fmla="*/ 285750 h 285750"/>
                <a:gd name="connsiteX0" fmla="*/ 1536700 w 1784350"/>
                <a:gd name="connsiteY0" fmla="*/ 288925 h 288925"/>
                <a:gd name="connsiteX1" fmla="*/ 0 w 1784350"/>
                <a:gd name="connsiteY1" fmla="*/ 104775 h 288925"/>
                <a:gd name="connsiteX2" fmla="*/ 419100 w 1784350"/>
                <a:gd name="connsiteY2" fmla="*/ 0 h 288925"/>
                <a:gd name="connsiteX3" fmla="*/ 1784350 w 1784350"/>
                <a:gd name="connsiteY3" fmla="*/ 155575 h 288925"/>
                <a:gd name="connsiteX4" fmla="*/ 1536700 w 1784350"/>
                <a:gd name="connsiteY4" fmla="*/ 288925 h 288925"/>
                <a:gd name="connsiteX0" fmla="*/ 1536700 w 1806575"/>
                <a:gd name="connsiteY0" fmla="*/ 288925 h 288925"/>
                <a:gd name="connsiteX1" fmla="*/ 0 w 1806575"/>
                <a:gd name="connsiteY1" fmla="*/ 104775 h 288925"/>
                <a:gd name="connsiteX2" fmla="*/ 419100 w 1806575"/>
                <a:gd name="connsiteY2" fmla="*/ 0 h 288925"/>
                <a:gd name="connsiteX3" fmla="*/ 1806575 w 1806575"/>
                <a:gd name="connsiteY3" fmla="*/ 174625 h 288925"/>
                <a:gd name="connsiteX4" fmla="*/ 1536700 w 1806575"/>
                <a:gd name="connsiteY4" fmla="*/ 288925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575" h="288925">
                  <a:moveTo>
                    <a:pt x="1536700" y="288925"/>
                  </a:moveTo>
                  <a:lnTo>
                    <a:pt x="0" y="104775"/>
                  </a:lnTo>
                  <a:lnTo>
                    <a:pt x="419100" y="0"/>
                  </a:lnTo>
                  <a:lnTo>
                    <a:pt x="1806575" y="174625"/>
                  </a:lnTo>
                  <a:lnTo>
                    <a:pt x="1536700" y="288925"/>
                  </a:lnTo>
                  <a:close/>
                </a:path>
              </a:pathLst>
            </a:custGeom>
            <a:solidFill>
              <a:srgbClr val="B0A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sp>
          <p:nvSpPr>
            <p:cNvPr id="17" name="Freeform: Shape 16"/>
            <p:cNvSpPr/>
            <p:nvPr/>
          </p:nvSpPr>
          <p:spPr>
            <a:xfrm>
              <a:off x="4013200" y="1714842"/>
              <a:ext cx="2060573" cy="288925"/>
            </a:xfrm>
            <a:custGeom>
              <a:avLst/>
              <a:gdLst>
                <a:gd name="connsiteX0" fmla="*/ 1511300 w 1784350"/>
                <a:gd name="connsiteY0" fmla="*/ 374650 h 374650"/>
                <a:gd name="connsiteX1" fmla="*/ 0 w 1784350"/>
                <a:gd name="connsiteY1" fmla="*/ 171450 h 374650"/>
                <a:gd name="connsiteX2" fmla="*/ 247650 w 1784350"/>
                <a:gd name="connsiteY2" fmla="*/ 0 h 374650"/>
                <a:gd name="connsiteX3" fmla="*/ 1784350 w 1784350"/>
                <a:gd name="connsiteY3" fmla="*/ 222250 h 374650"/>
                <a:gd name="connsiteX4" fmla="*/ 1511300 w 1784350"/>
                <a:gd name="connsiteY4" fmla="*/ 374650 h 374650"/>
                <a:gd name="connsiteX0" fmla="*/ 1511300 w 1784350"/>
                <a:gd name="connsiteY0" fmla="*/ 307975 h 307975"/>
                <a:gd name="connsiteX1" fmla="*/ 0 w 1784350"/>
                <a:gd name="connsiteY1" fmla="*/ 104775 h 307975"/>
                <a:gd name="connsiteX2" fmla="*/ 419100 w 1784350"/>
                <a:gd name="connsiteY2" fmla="*/ 0 h 307975"/>
                <a:gd name="connsiteX3" fmla="*/ 1784350 w 1784350"/>
                <a:gd name="connsiteY3" fmla="*/ 155575 h 307975"/>
                <a:gd name="connsiteX4" fmla="*/ 1511300 w 1784350"/>
                <a:gd name="connsiteY4" fmla="*/ 307975 h 307975"/>
                <a:gd name="connsiteX0" fmla="*/ 1543050 w 1784350"/>
                <a:gd name="connsiteY0" fmla="*/ 247650 h 247650"/>
                <a:gd name="connsiteX1" fmla="*/ 0 w 1784350"/>
                <a:gd name="connsiteY1" fmla="*/ 104775 h 247650"/>
                <a:gd name="connsiteX2" fmla="*/ 419100 w 1784350"/>
                <a:gd name="connsiteY2" fmla="*/ 0 h 247650"/>
                <a:gd name="connsiteX3" fmla="*/ 1784350 w 1784350"/>
                <a:gd name="connsiteY3" fmla="*/ 155575 h 247650"/>
                <a:gd name="connsiteX4" fmla="*/ 1543050 w 1784350"/>
                <a:gd name="connsiteY4" fmla="*/ 247650 h 247650"/>
                <a:gd name="connsiteX0" fmla="*/ 1536700 w 1784350"/>
                <a:gd name="connsiteY0" fmla="*/ 285750 h 285750"/>
                <a:gd name="connsiteX1" fmla="*/ 0 w 1784350"/>
                <a:gd name="connsiteY1" fmla="*/ 104775 h 285750"/>
                <a:gd name="connsiteX2" fmla="*/ 419100 w 1784350"/>
                <a:gd name="connsiteY2" fmla="*/ 0 h 285750"/>
                <a:gd name="connsiteX3" fmla="*/ 1784350 w 1784350"/>
                <a:gd name="connsiteY3" fmla="*/ 155575 h 285750"/>
                <a:gd name="connsiteX4" fmla="*/ 1536700 w 1784350"/>
                <a:gd name="connsiteY4" fmla="*/ 285750 h 285750"/>
                <a:gd name="connsiteX0" fmla="*/ 1536700 w 1784350"/>
                <a:gd name="connsiteY0" fmla="*/ 288925 h 288925"/>
                <a:gd name="connsiteX1" fmla="*/ 0 w 1784350"/>
                <a:gd name="connsiteY1" fmla="*/ 104775 h 288925"/>
                <a:gd name="connsiteX2" fmla="*/ 419100 w 1784350"/>
                <a:gd name="connsiteY2" fmla="*/ 0 h 288925"/>
                <a:gd name="connsiteX3" fmla="*/ 1784350 w 1784350"/>
                <a:gd name="connsiteY3" fmla="*/ 155575 h 288925"/>
                <a:gd name="connsiteX4" fmla="*/ 1536700 w 1784350"/>
                <a:gd name="connsiteY4" fmla="*/ 288925 h 288925"/>
                <a:gd name="connsiteX0" fmla="*/ 1536700 w 1806575"/>
                <a:gd name="connsiteY0" fmla="*/ 288925 h 288925"/>
                <a:gd name="connsiteX1" fmla="*/ 0 w 1806575"/>
                <a:gd name="connsiteY1" fmla="*/ 104775 h 288925"/>
                <a:gd name="connsiteX2" fmla="*/ 419100 w 1806575"/>
                <a:gd name="connsiteY2" fmla="*/ 0 h 288925"/>
                <a:gd name="connsiteX3" fmla="*/ 1806575 w 1806575"/>
                <a:gd name="connsiteY3" fmla="*/ 174625 h 288925"/>
                <a:gd name="connsiteX4" fmla="*/ 1536700 w 1806575"/>
                <a:gd name="connsiteY4" fmla="*/ 288925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575" h="288925">
                  <a:moveTo>
                    <a:pt x="1536700" y="288925"/>
                  </a:moveTo>
                  <a:lnTo>
                    <a:pt x="0" y="104775"/>
                  </a:lnTo>
                  <a:lnTo>
                    <a:pt x="419100" y="0"/>
                  </a:lnTo>
                  <a:lnTo>
                    <a:pt x="1806575" y="174625"/>
                  </a:lnTo>
                  <a:lnTo>
                    <a:pt x="1536700" y="288925"/>
                  </a:lnTo>
                  <a:close/>
                </a:path>
              </a:pathLst>
            </a:custGeom>
            <a:solidFill>
              <a:srgbClr val="B0A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sp>
          <p:nvSpPr>
            <p:cNvPr id="10" name="Freeform: Shape 9"/>
            <p:cNvSpPr/>
            <p:nvPr/>
          </p:nvSpPr>
          <p:spPr>
            <a:xfrm>
              <a:off x="5832475" y="1211264"/>
              <a:ext cx="409575" cy="939800"/>
            </a:xfrm>
            <a:custGeom>
              <a:avLst/>
              <a:gdLst>
                <a:gd name="connsiteX0" fmla="*/ 0 w 1841500"/>
                <a:gd name="connsiteY0" fmla="*/ 831850 h 1079500"/>
                <a:gd name="connsiteX1" fmla="*/ 1841500 w 1841500"/>
                <a:gd name="connsiteY1" fmla="*/ 1079500 h 1079500"/>
                <a:gd name="connsiteX2" fmla="*/ 1816100 w 1841500"/>
                <a:gd name="connsiteY2" fmla="*/ 146050 h 1079500"/>
                <a:gd name="connsiteX3" fmla="*/ 374650 w 1841500"/>
                <a:gd name="connsiteY3" fmla="*/ 0 h 1079500"/>
                <a:gd name="connsiteX4" fmla="*/ 0 w 1841500"/>
                <a:gd name="connsiteY4" fmla="*/ 831850 h 1079500"/>
                <a:gd name="connsiteX0" fmla="*/ 0 w 2009775"/>
                <a:gd name="connsiteY0" fmla="*/ 866775 h 1114425"/>
                <a:gd name="connsiteX1" fmla="*/ 1841500 w 2009775"/>
                <a:gd name="connsiteY1" fmla="*/ 1114425 h 1114425"/>
                <a:gd name="connsiteX2" fmla="*/ 2009775 w 2009775"/>
                <a:gd name="connsiteY2" fmla="*/ 0 h 1114425"/>
                <a:gd name="connsiteX3" fmla="*/ 374650 w 2009775"/>
                <a:gd name="connsiteY3" fmla="*/ 34925 h 1114425"/>
                <a:gd name="connsiteX4" fmla="*/ 0 w 2009775"/>
                <a:gd name="connsiteY4" fmla="*/ 866775 h 1114425"/>
                <a:gd name="connsiteX0" fmla="*/ 0 w 2028825"/>
                <a:gd name="connsiteY0" fmla="*/ 835025 h 1082675"/>
                <a:gd name="connsiteX1" fmla="*/ 1841500 w 2028825"/>
                <a:gd name="connsiteY1" fmla="*/ 1082675 h 1082675"/>
                <a:gd name="connsiteX2" fmla="*/ 2028825 w 2028825"/>
                <a:gd name="connsiteY2" fmla="*/ 0 h 1082675"/>
                <a:gd name="connsiteX3" fmla="*/ 374650 w 2028825"/>
                <a:gd name="connsiteY3" fmla="*/ 3175 h 1082675"/>
                <a:gd name="connsiteX4" fmla="*/ 0 w 2028825"/>
                <a:gd name="connsiteY4" fmla="*/ 835025 h 1082675"/>
                <a:gd name="connsiteX0" fmla="*/ 0 w 2038350"/>
                <a:gd name="connsiteY0" fmla="*/ 831850 h 1079500"/>
                <a:gd name="connsiteX1" fmla="*/ 1841500 w 2038350"/>
                <a:gd name="connsiteY1" fmla="*/ 1079500 h 1079500"/>
                <a:gd name="connsiteX2" fmla="*/ 2038350 w 2038350"/>
                <a:gd name="connsiteY2" fmla="*/ 28575 h 1079500"/>
                <a:gd name="connsiteX3" fmla="*/ 374650 w 2038350"/>
                <a:gd name="connsiteY3" fmla="*/ 0 h 1079500"/>
                <a:gd name="connsiteX4" fmla="*/ 0 w 2038350"/>
                <a:gd name="connsiteY4" fmla="*/ 831850 h 1079500"/>
                <a:gd name="connsiteX0" fmla="*/ 0 w 2038350"/>
                <a:gd name="connsiteY0" fmla="*/ 831850 h 1079500"/>
                <a:gd name="connsiteX1" fmla="*/ 1841500 w 2038350"/>
                <a:gd name="connsiteY1" fmla="*/ 1079500 h 1079500"/>
                <a:gd name="connsiteX2" fmla="*/ 2038350 w 2038350"/>
                <a:gd name="connsiteY2" fmla="*/ 9525 h 1079500"/>
                <a:gd name="connsiteX3" fmla="*/ 374650 w 2038350"/>
                <a:gd name="connsiteY3" fmla="*/ 0 h 1079500"/>
                <a:gd name="connsiteX4" fmla="*/ 0 w 2038350"/>
                <a:gd name="connsiteY4" fmla="*/ 831850 h 1079500"/>
                <a:gd name="connsiteX0" fmla="*/ 0 w 2038350"/>
                <a:gd name="connsiteY0" fmla="*/ 831850 h 1079500"/>
                <a:gd name="connsiteX1" fmla="*/ 1841500 w 2038350"/>
                <a:gd name="connsiteY1" fmla="*/ 1079500 h 1079500"/>
                <a:gd name="connsiteX2" fmla="*/ 2038350 w 2038350"/>
                <a:gd name="connsiteY2" fmla="*/ 9525 h 1079500"/>
                <a:gd name="connsiteX3" fmla="*/ 374650 w 2038350"/>
                <a:gd name="connsiteY3" fmla="*/ 0 h 1079500"/>
                <a:gd name="connsiteX4" fmla="*/ 0 w 2038350"/>
                <a:gd name="connsiteY4" fmla="*/ 831850 h 1079500"/>
                <a:gd name="connsiteX0" fmla="*/ 0 w 2038350"/>
                <a:gd name="connsiteY0" fmla="*/ 822325 h 1069975"/>
                <a:gd name="connsiteX1" fmla="*/ 1841500 w 2038350"/>
                <a:gd name="connsiteY1" fmla="*/ 1069975 h 1069975"/>
                <a:gd name="connsiteX2" fmla="*/ 2038350 w 2038350"/>
                <a:gd name="connsiteY2" fmla="*/ 0 h 1069975"/>
                <a:gd name="connsiteX3" fmla="*/ 1622425 w 2038350"/>
                <a:gd name="connsiteY3" fmla="*/ 44450 h 1069975"/>
                <a:gd name="connsiteX4" fmla="*/ 0 w 2038350"/>
                <a:gd name="connsiteY4" fmla="*/ 822325 h 1069975"/>
                <a:gd name="connsiteX0" fmla="*/ 0 w 2038350"/>
                <a:gd name="connsiteY0" fmla="*/ 838200 h 1085850"/>
                <a:gd name="connsiteX1" fmla="*/ 1841500 w 2038350"/>
                <a:gd name="connsiteY1" fmla="*/ 1085850 h 1085850"/>
                <a:gd name="connsiteX2" fmla="*/ 2038350 w 2038350"/>
                <a:gd name="connsiteY2" fmla="*/ 15875 h 1085850"/>
                <a:gd name="connsiteX3" fmla="*/ 1704975 w 2038350"/>
                <a:gd name="connsiteY3" fmla="*/ 0 h 1085850"/>
                <a:gd name="connsiteX4" fmla="*/ 0 w 2038350"/>
                <a:gd name="connsiteY4" fmla="*/ 838200 h 1085850"/>
                <a:gd name="connsiteX0" fmla="*/ 0 w 2038350"/>
                <a:gd name="connsiteY0" fmla="*/ 822325 h 1069975"/>
                <a:gd name="connsiteX1" fmla="*/ 1841500 w 2038350"/>
                <a:gd name="connsiteY1" fmla="*/ 1069975 h 1069975"/>
                <a:gd name="connsiteX2" fmla="*/ 2038350 w 2038350"/>
                <a:gd name="connsiteY2" fmla="*/ 0 h 1069975"/>
                <a:gd name="connsiteX3" fmla="*/ 1730375 w 2038350"/>
                <a:gd name="connsiteY3" fmla="*/ 3175 h 1069975"/>
                <a:gd name="connsiteX4" fmla="*/ 0 w 2038350"/>
                <a:gd name="connsiteY4" fmla="*/ 822325 h 1069975"/>
                <a:gd name="connsiteX0" fmla="*/ 0 w 2038350"/>
                <a:gd name="connsiteY0" fmla="*/ 822325 h 1069975"/>
                <a:gd name="connsiteX1" fmla="*/ 1841500 w 2038350"/>
                <a:gd name="connsiteY1" fmla="*/ 1069975 h 1069975"/>
                <a:gd name="connsiteX2" fmla="*/ 2038350 w 2038350"/>
                <a:gd name="connsiteY2" fmla="*/ 0 h 1069975"/>
                <a:gd name="connsiteX3" fmla="*/ 1730375 w 2038350"/>
                <a:gd name="connsiteY3" fmla="*/ 3175 h 1069975"/>
                <a:gd name="connsiteX4" fmla="*/ 0 w 2038350"/>
                <a:gd name="connsiteY4" fmla="*/ 822325 h 1069975"/>
                <a:gd name="connsiteX0" fmla="*/ 0 w 2101850"/>
                <a:gd name="connsiteY0" fmla="*/ 822325 h 828675"/>
                <a:gd name="connsiteX1" fmla="*/ 2101850 w 2101850"/>
                <a:gd name="connsiteY1" fmla="*/ 828675 h 828675"/>
                <a:gd name="connsiteX2" fmla="*/ 2038350 w 2101850"/>
                <a:gd name="connsiteY2" fmla="*/ 0 h 828675"/>
                <a:gd name="connsiteX3" fmla="*/ 1730375 w 2101850"/>
                <a:gd name="connsiteY3" fmla="*/ 3175 h 828675"/>
                <a:gd name="connsiteX4" fmla="*/ 0 w 2101850"/>
                <a:gd name="connsiteY4" fmla="*/ 822325 h 828675"/>
                <a:gd name="connsiteX0" fmla="*/ 0 w 419100"/>
                <a:gd name="connsiteY0" fmla="*/ 733425 h 828675"/>
                <a:gd name="connsiteX1" fmla="*/ 419100 w 419100"/>
                <a:gd name="connsiteY1" fmla="*/ 828675 h 828675"/>
                <a:gd name="connsiteX2" fmla="*/ 355600 w 419100"/>
                <a:gd name="connsiteY2" fmla="*/ 0 h 828675"/>
                <a:gd name="connsiteX3" fmla="*/ 47625 w 419100"/>
                <a:gd name="connsiteY3" fmla="*/ 3175 h 828675"/>
                <a:gd name="connsiteX4" fmla="*/ 0 w 419100"/>
                <a:gd name="connsiteY4" fmla="*/ 733425 h 828675"/>
                <a:gd name="connsiteX0" fmla="*/ 73025 w 371475"/>
                <a:gd name="connsiteY0" fmla="*/ 981075 h 981075"/>
                <a:gd name="connsiteX1" fmla="*/ 371475 w 371475"/>
                <a:gd name="connsiteY1" fmla="*/ 828675 h 981075"/>
                <a:gd name="connsiteX2" fmla="*/ 307975 w 371475"/>
                <a:gd name="connsiteY2" fmla="*/ 0 h 981075"/>
                <a:gd name="connsiteX3" fmla="*/ 0 w 371475"/>
                <a:gd name="connsiteY3" fmla="*/ 3175 h 981075"/>
                <a:gd name="connsiteX4" fmla="*/ 73025 w 371475"/>
                <a:gd name="connsiteY4" fmla="*/ 981075 h 981075"/>
                <a:gd name="connsiteX0" fmla="*/ 76200 w 371475"/>
                <a:gd name="connsiteY0" fmla="*/ 955675 h 955675"/>
                <a:gd name="connsiteX1" fmla="*/ 371475 w 371475"/>
                <a:gd name="connsiteY1" fmla="*/ 828675 h 955675"/>
                <a:gd name="connsiteX2" fmla="*/ 307975 w 371475"/>
                <a:gd name="connsiteY2" fmla="*/ 0 h 955675"/>
                <a:gd name="connsiteX3" fmla="*/ 0 w 371475"/>
                <a:gd name="connsiteY3" fmla="*/ 3175 h 955675"/>
                <a:gd name="connsiteX4" fmla="*/ 76200 w 371475"/>
                <a:gd name="connsiteY4" fmla="*/ 955675 h 955675"/>
                <a:gd name="connsiteX0" fmla="*/ 63500 w 371475"/>
                <a:gd name="connsiteY0" fmla="*/ 949325 h 949325"/>
                <a:gd name="connsiteX1" fmla="*/ 371475 w 371475"/>
                <a:gd name="connsiteY1" fmla="*/ 828675 h 949325"/>
                <a:gd name="connsiteX2" fmla="*/ 307975 w 371475"/>
                <a:gd name="connsiteY2" fmla="*/ 0 h 949325"/>
                <a:gd name="connsiteX3" fmla="*/ 0 w 371475"/>
                <a:gd name="connsiteY3" fmla="*/ 3175 h 949325"/>
                <a:gd name="connsiteX4" fmla="*/ 63500 w 371475"/>
                <a:gd name="connsiteY4" fmla="*/ 949325 h 949325"/>
                <a:gd name="connsiteX0" fmla="*/ 28575 w 336550"/>
                <a:gd name="connsiteY0" fmla="*/ 949325 h 949325"/>
                <a:gd name="connsiteX1" fmla="*/ 336550 w 336550"/>
                <a:gd name="connsiteY1" fmla="*/ 828675 h 949325"/>
                <a:gd name="connsiteX2" fmla="*/ 273050 w 336550"/>
                <a:gd name="connsiteY2" fmla="*/ 0 h 949325"/>
                <a:gd name="connsiteX3" fmla="*/ 0 w 336550"/>
                <a:gd name="connsiteY3" fmla="*/ 44450 h 949325"/>
                <a:gd name="connsiteX4" fmla="*/ 28575 w 336550"/>
                <a:gd name="connsiteY4" fmla="*/ 949325 h 949325"/>
                <a:gd name="connsiteX0" fmla="*/ 19050 w 327025"/>
                <a:gd name="connsiteY0" fmla="*/ 949325 h 949325"/>
                <a:gd name="connsiteX1" fmla="*/ 327025 w 327025"/>
                <a:gd name="connsiteY1" fmla="*/ 828675 h 949325"/>
                <a:gd name="connsiteX2" fmla="*/ 263525 w 327025"/>
                <a:gd name="connsiteY2" fmla="*/ 0 h 949325"/>
                <a:gd name="connsiteX3" fmla="*/ 0 w 327025"/>
                <a:gd name="connsiteY3" fmla="*/ 12700 h 949325"/>
                <a:gd name="connsiteX4" fmla="*/ 19050 w 327025"/>
                <a:gd name="connsiteY4" fmla="*/ 949325 h 949325"/>
                <a:gd name="connsiteX0" fmla="*/ 9525 w 317500"/>
                <a:gd name="connsiteY0" fmla="*/ 949325 h 949325"/>
                <a:gd name="connsiteX1" fmla="*/ 317500 w 317500"/>
                <a:gd name="connsiteY1" fmla="*/ 828675 h 949325"/>
                <a:gd name="connsiteX2" fmla="*/ 254000 w 317500"/>
                <a:gd name="connsiteY2" fmla="*/ 0 h 949325"/>
                <a:gd name="connsiteX3" fmla="*/ 0 w 317500"/>
                <a:gd name="connsiteY3" fmla="*/ 28575 h 949325"/>
                <a:gd name="connsiteX4" fmla="*/ 9525 w 317500"/>
                <a:gd name="connsiteY4" fmla="*/ 949325 h 949325"/>
                <a:gd name="connsiteX0" fmla="*/ 9525 w 317500"/>
                <a:gd name="connsiteY0" fmla="*/ 920750 h 920750"/>
                <a:gd name="connsiteX1" fmla="*/ 317500 w 317500"/>
                <a:gd name="connsiteY1" fmla="*/ 800100 h 920750"/>
                <a:gd name="connsiteX2" fmla="*/ 254000 w 317500"/>
                <a:gd name="connsiteY2" fmla="*/ 3175 h 920750"/>
                <a:gd name="connsiteX3" fmla="*/ 0 w 317500"/>
                <a:gd name="connsiteY3" fmla="*/ 0 h 920750"/>
                <a:gd name="connsiteX4" fmla="*/ 9525 w 317500"/>
                <a:gd name="connsiteY4" fmla="*/ 920750 h 920750"/>
                <a:gd name="connsiteX0" fmla="*/ 9525 w 317500"/>
                <a:gd name="connsiteY0" fmla="*/ 939800 h 939800"/>
                <a:gd name="connsiteX1" fmla="*/ 317500 w 317500"/>
                <a:gd name="connsiteY1" fmla="*/ 819150 h 939800"/>
                <a:gd name="connsiteX2" fmla="*/ 263525 w 317500"/>
                <a:gd name="connsiteY2" fmla="*/ 0 h 939800"/>
                <a:gd name="connsiteX3" fmla="*/ 0 w 317500"/>
                <a:gd name="connsiteY3" fmla="*/ 19050 h 939800"/>
                <a:gd name="connsiteX4" fmla="*/ 9525 w 317500"/>
                <a:gd name="connsiteY4" fmla="*/ 939800 h 939800"/>
                <a:gd name="connsiteX0" fmla="*/ 9525 w 454025"/>
                <a:gd name="connsiteY0" fmla="*/ 939800 h 939800"/>
                <a:gd name="connsiteX1" fmla="*/ 454025 w 454025"/>
                <a:gd name="connsiteY1" fmla="*/ 555625 h 939800"/>
                <a:gd name="connsiteX2" fmla="*/ 263525 w 454025"/>
                <a:gd name="connsiteY2" fmla="*/ 0 h 939800"/>
                <a:gd name="connsiteX3" fmla="*/ 0 w 454025"/>
                <a:gd name="connsiteY3" fmla="*/ 19050 h 939800"/>
                <a:gd name="connsiteX4" fmla="*/ 9525 w 454025"/>
                <a:gd name="connsiteY4" fmla="*/ 939800 h 939800"/>
                <a:gd name="connsiteX0" fmla="*/ 403225 w 657225"/>
                <a:gd name="connsiteY0" fmla="*/ 939800 h 939800"/>
                <a:gd name="connsiteX1" fmla="*/ 0 w 657225"/>
                <a:gd name="connsiteY1" fmla="*/ 466725 h 939800"/>
                <a:gd name="connsiteX2" fmla="*/ 657225 w 657225"/>
                <a:gd name="connsiteY2" fmla="*/ 0 h 939800"/>
                <a:gd name="connsiteX3" fmla="*/ 393700 w 657225"/>
                <a:gd name="connsiteY3" fmla="*/ 19050 h 939800"/>
                <a:gd name="connsiteX4" fmla="*/ 403225 w 657225"/>
                <a:gd name="connsiteY4" fmla="*/ 939800 h 939800"/>
                <a:gd name="connsiteX0" fmla="*/ 9525 w 409575"/>
                <a:gd name="connsiteY0" fmla="*/ 939800 h 939800"/>
                <a:gd name="connsiteX1" fmla="*/ 409575 w 409575"/>
                <a:gd name="connsiteY1" fmla="*/ 806450 h 939800"/>
                <a:gd name="connsiteX2" fmla="*/ 263525 w 409575"/>
                <a:gd name="connsiteY2" fmla="*/ 0 h 939800"/>
                <a:gd name="connsiteX3" fmla="*/ 0 w 409575"/>
                <a:gd name="connsiteY3" fmla="*/ 19050 h 939800"/>
                <a:gd name="connsiteX4" fmla="*/ 9525 w 409575"/>
                <a:gd name="connsiteY4" fmla="*/ 93980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939800">
                  <a:moveTo>
                    <a:pt x="9525" y="939800"/>
                  </a:moveTo>
                  <a:lnTo>
                    <a:pt x="409575" y="806450"/>
                  </a:lnTo>
                  <a:lnTo>
                    <a:pt x="263525" y="0"/>
                  </a:lnTo>
                  <a:lnTo>
                    <a:pt x="0" y="19050"/>
                  </a:lnTo>
                  <a:lnTo>
                    <a:pt x="9525" y="939800"/>
                  </a:lnTo>
                  <a:close/>
                </a:path>
              </a:pathLst>
            </a:custGeom>
            <a:solidFill>
              <a:srgbClr val="A6C9DD"/>
            </a:solidFill>
            <a:ln w="76200">
              <a:solidFill>
                <a:srgbClr val="CBCF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3433"/>
              <a:endParaRPr lang="en-US" sz="1350">
                <a:solidFill>
                  <a:prstClr val="white"/>
                </a:solidFill>
                <a:latin typeface="Calibri" panose="020F0502020204030204"/>
              </a:endParaRPr>
            </a:p>
          </p:txBody>
        </p:sp>
        <p:pic>
          <p:nvPicPr>
            <p:cNvPr id="15" name="Picture 14"/>
            <p:cNvPicPr>
              <a:picLocks noChangeAspect="1"/>
            </p:cNvPicPr>
            <p:nvPr/>
          </p:nvPicPr>
          <p:blipFill rotWithShape="1">
            <a:blip r:embed="rId6" cstate="email">
              <a:extLst>
                <a:ext uri="{28A0092B-C50C-407E-A947-70E740481C1C}">
                  <a14:useLocalDpi xmlns:a14="http://schemas.microsoft.com/office/drawing/2010/main"/>
                </a:ext>
              </a:extLst>
            </a:blip>
            <a:srcRect l="94927" t="13750" r="1118"/>
            <a:stretch/>
          </p:blipFill>
          <p:spPr>
            <a:xfrm>
              <a:off x="5743574" y="1180984"/>
              <a:ext cx="76201" cy="999064"/>
            </a:xfrm>
            <a:prstGeom prst="rect">
              <a:avLst/>
            </a:prstGeom>
          </p:spPr>
        </p:pic>
      </p:grpSp>
      <p:pic>
        <p:nvPicPr>
          <p:cNvPr id="99" name="Picture 98"/>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t="23126"/>
          <a:stretch/>
        </p:blipFill>
        <p:spPr>
          <a:xfrm>
            <a:off x="1402602" y="2725466"/>
            <a:ext cx="3013687" cy="2316750"/>
          </a:xfrm>
          <a:prstGeom prst="rect">
            <a:avLst/>
          </a:prstGeom>
        </p:spPr>
      </p:pic>
      <p:pic>
        <p:nvPicPr>
          <p:cNvPr id="100" name="Picture 99"/>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t="23070"/>
          <a:stretch/>
        </p:blipFill>
        <p:spPr>
          <a:xfrm>
            <a:off x="1748148" y="3204304"/>
            <a:ext cx="3013687" cy="2318422"/>
          </a:xfrm>
          <a:prstGeom prst="rect">
            <a:avLst/>
          </a:prstGeom>
        </p:spPr>
      </p:pic>
      <p:pic>
        <p:nvPicPr>
          <p:cNvPr id="101" name="Picture 10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7572" y="3323846"/>
            <a:ext cx="3996792" cy="2934129"/>
          </a:xfrm>
          <a:prstGeom prst="rect">
            <a:avLst/>
          </a:prstGeom>
        </p:spPr>
      </p:pic>
      <p:sp>
        <p:nvSpPr>
          <p:cNvPr id="102" name="Round Same Side Corner Rectangle 101"/>
          <p:cNvSpPr/>
          <p:nvPr/>
        </p:nvSpPr>
        <p:spPr>
          <a:xfrm>
            <a:off x="3235250" y="2355613"/>
            <a:ext cx="985573" cy="459295"/>
          </a:xfrm>
          <a:prstGeom prst="round2SameRect">
            <a:avLst/>
          </a:prstGeom>
          <a:gradFill flip="none" rotWithShape="1">
            <a:gsLst>
              <a:gs pos="29000">
                <a:srgbClr val="313F5C">
                  <a:alpha val="95000"/>
                </a:srgbClr>
              </a:gs>
              <a:gs pos="61000">
                <a:srgbClr val="334460"/>
              </a:gs>
              <a:gs pos="74000">
                <a:srgbClr val="313C57"/>
              </a:gs>
              <a:gs pos="100000">
                <a:srgbClr val="384B69"/>
              </a:gs>
            </a:gsLst>
            <a:path path="shape">
              <a:fillToRect l="50000" t="50000" r="50000" b="50000"/>
            </a:path>
            <a:tileRect/>
          </a:gradFill>
          <a:ln>
            <a:noFill/>
          </a:ln>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7" name="Round Same Side Corner Rectangle 106"/>
          <p:cNvSpPr/>
          <p:nvPr/>
        </p:nvSpPr>
        <p:spPr>
          <a:xfrm>
            <a:off x="2197815" y="2345738"/>
            <a:ext cx="948464" cy="525282"/>
          </a:xfrm>
          <a:prstGeom prst="round2SameRect">
            <a:avLst/>
          </a:prstGeom>
          <a:gradFill flip="none" rotWithShape="1">
            <a:gsLst>
              <a:gs pos="29000">
                <a:srgbClr val="313F5C">
                  <a:alpha val="95000"/>
                </a:srgbClr>
              </a:gs>
              <a:gs pos="61000">
                <a:srgbClr val="334460"/>
              </a:gs>
              <a:gs pos="74000">
                <a:srgbClr val="313C57"/>
              </a:gs>
              <a:gs pos="100000">
                <a:srgbClr val="384B69"/>
              </a:gs>
            </a:gsLst>
            <a:path path="shape">
              <a:fillToRect l="50000" t="50000" r="50000" b="50000"/>
            </a:path>
            <a:tileRect/>
          </a:gradFill>
          <a:ln>
            <a:noFill/>
          </a:ln>
          <a:effectLst/>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p:cNvGrpSpPr/>
          <p:nvPr/>
        </p:nvGrpSpPr>
        <p:grpSpPr>
          <a:xfrm>
            <a:off x="5362243" y="1806164"/>
            <a:ext cx="365760" cy="365760"/>
            <a:chOff x="3181195" y="1822728"/>
            <a:chExt cx="608862" cy="586959"/>
          </a:xfrm>
        </p:grpSpPr>
        <p:pic>
          <p:nvPicPr>
            <p:cNvPr id="98" name="Picture 97"/>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rcRect l="7926" t="10890" r="9703" b="9703"/>
            <a:stretch/>
          </p:blipFill>
          <p:spPr>
            <a:xfrm>
              <a:off x="3181195" y="1822728"/>
              <a:ext cx="608862" cy="586959"/>
            </a:xfrm>
            <a:prstGeom prst="rect">
              <a:avLst/>
            </a:prstGeom>
            <a:scene3d>
              <a:camera prst="isometricTopUp"/>
              <a:lightRig rig="threePt" dir="t"/>
            </a:scene3d>
          </p:spPr>
        </p:pic>
        <p:pic>
          <p:nvPicPr>
            <p:cNvPr id="11" name="Picture 1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53009" y="1953172"/>
              <a:ext cx="471802" cy="287996"/>
            </a:xfrm>
            <a:prstGeom prst="rect">
              <a:avLst/>
            </a:prstGeom>
          </p:spPr>
        </p:pic>
      </p:grpSp>
      <p:grpSp>
        <p:nvGrpSpPr>
          <p:cNvPr id="103" name="Group 102"/>
          <p:cNvGrpSpPr/>
          <p:nvPr/>
        </p:nvGrpSpPr>
        <p:grpSpPr>
          <a:xfrm>
            <a:off x="5790001" y="1860797"/>
            <a:ext cx="365760" cy="365760"/>
            <a:chOff x="3181195" y="1822728"/>
            <a:chExt cx="608862" cy="586959"/>
          </a:xfrm>
        </p:grpSpPr>
        <p:pic>
          <p:nvPicPr>
            <p:cNvPr id="104" name="Picture 103"/>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rcRect l="7926" t="10890" r="9703" b="9703"/>
            <a:stretch/>
          </p:blipFill>
          <p:spPr>
            <a:xfrm>
              <a:off x="3181195" y="1822728"/>
              <a:ext cx="608862" cy="586959"/>
            </a:xfrm>
            <a:prstGeom prst="rect">
              <a:avLst/>
            </a:prstGeom>
            <a:scene3d>
              <a:camera prst="isometricTopUp"/>
              <a:lightRig rig="threePt" dir="t"/>
            </a:scene3d>
          </p:spPr>
        </p:pic>
        <p:pic>
          <p:nvPicPr>
            <p:cNvPr id="105" name="Picture 10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53009" y="1953172"/>
              <a:ext cx="471802" cy="287996"/>
            </a:xfrm>
            <a:prstGeom prst="rect">
              <a:avLst/>
            </a:prstGeom>
          </p:spPr>
        </p:pic>
      </p:grpSp>
      <p:grpSp>
        <p:nvGrpSpPr>
          <p:cNvPr id="106" name="Group 105"/>
          <p:cNvGrpSpPr/>
          <p:nvPr/>
        </p:nvGrpSpPr>
        <p:grpSpPr>
          <a:xfrm>
            <a:off x="5471718" y="1546351"/>
            <a:ext cx="365760" cy="365760"/>
            <a:chOff x="3181195" y="1822728"/>
            <a:chExt cx="608862" cy="586959"/>
          </a:xfrm>
        </p:grpSpPr>
        <p:pic>
          <p:nvPicPr>
            <p:cNvPr id="108" name="Picture 107"/>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rcRect l="7926" t="10890" r="9703" b="9703"/>
            <a:stretch/>
          </p:blipFill>
          <p:spPr>
            <a:xfrm>
              <a:off x="3181195" y="1822728"/>
              <a:ext cx="608862" cy="586959"/>
            </a:xfrm>
            <a:prstGeom prst="rect">
              <a:avLst/>
            </a:prstGeom>
            <a:scene3d>
              <a:camera prst="isometricTopUp"/>
              <a:lightRig rig="threePt" dir="t"/>
            </a:scene3d>
          </p:spPr>
        </p:pic>
        <p:pic>
          <p:nvPicPr>
            <p:cNvPr id="109" name="Picture 10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53009" y="1953172"/>
              <a:ext cx="471802" cy="287996"/>
            </a:xfrm>
            <a:prstGeom prst="rect">
              <a:avLst/>
            </a:prstGeom>
          </p:spPr>
        </p:pic>
      </p:grpSp>
      <p:grpSp>
        <p:nvGrpSpPr>
          <p:cNvPr id="110" name="Group 109"/>
          <p:cNvGrpSpPr/>
          <p:nvPr/>
        </p:nvGrpSpPr>
        <p:grpSpPr>
          <a:xfrm>
            <a:off x="5890515" y="1617934"/>
            <a:ext cx="365760" cy="365760"/>
            <a:chOff x="3181195" y="1822728"/>
            <a:chExt cx="608862" cy="586959"/>
          </a:xfrm>
        </p:grpSpPr>
        <p:pic>
          <p:nvPicPr>
            <p:cNvPr id="111" name="Picture 110"/>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rcRect l="7926" t="10890" r="9703" b="9703"/>
            <a:stretch/>
          </p:blipFill>
          <p:spPr>
            <a:xfrm>
              <a:off x="3181195" y="1822728"/>
              <a:ext cx="608862" cy="586959"/>
            </a:xfrm>
            <a:prstGeom prst="rect">
              <a:avLst/>
            </a:prstGeom>
            <a:scene3d>
              <a:camera prst="isometricTopUp"/>
              <a:lightRig rig="threePt" dir="t"/>
            </a:scene3d>
          </p:spPr>
        </p:pic>
        <p:pic>
          <p:nvPicPr>
            <p:cNvPr id="112" name="Picture 11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53009" y="1953172"/>
              <a:ext cx="471802" cy="287996"/>
            </a:xfrm>
            <a:prstGeom prst="rect">
              <a:avLst/>
            </a:prstGeom>
          </p:spPr>
        </p:pic>
      </p:grpSp>
      <p:pic>
        <p:nvPicPr>
          <p:cNvPr id="113" name="Picture 112"/>
          <p:cNvPicPr>
            <a:picLocks noChangeAspect="1"/>
          </p:cNvPicPr>
          <p:nvPr/>
        </p:nvPicPr>
        <p:blipFill rotWithShape="1">
          <a:blip r:embed="rId13" cstate="email">
            <a:extLst>
              <a:ext uri="{28A0092B-C50C-407E-A947-70E740481C1C}">
                <a14:useLocalDpi xmlns:a14="http://schemas.microsoft.com/office/drawing/2010/main"/>
              </a:ext>
            </a:extLst>
          </a:blip>
          <a:srcRect b="21577"/>
          <a:stretch/>
        </p:blipFill>
        <p:spPr>
          <a:xfrm>
            <a:off x="1741844" y="416680"/>
            <a:ext cx="1382819" cy="731520"/>
          </a:xfrm>
          <a:prstGeom prst="rect">
            <a:avLst/>
          </a:prstGeom>
          <a:ln>
            <a:noFill/>
          </a:ln>
          <a:scene3d>
            <a:camera prst="perspectiveHeroicExtremeRightFacing"/>
            <a:lightRig rig="threePt" dir="t"/>
          </a:scene3d>
        </p:spPr>
      </p:pic>
      <p:grpSp>
        <p:nvGrpSpPr>
          <p:cNvPr id="115" name="Group 114">
            <a:extLst>
              <a:ext uri="{FF2B5EF4-FFF2-40B4-BE49-F238E27FC236}">
                <a16:creationId xmlns:a16="http://schemas.microsoft.com/office/drawing/2014/main" id="{211DAF92-5799-4CD6-A4AF-317DE3F8D265}"/>
              </a:ext>
            </a:extLst>
          </p:cNvPr>
          <p:cNvGrpSpPr/>
          <p:nvPr/>
        </p:nvGrpSpPr>
        <p:grpSpPr>
          <a:xfrm>
            <a:off x="4892897" y="2163699"/>
            <a:ext cx="1358015" cy="3813539"/>
            <a:chOff x="154646" y="7014"/>
            <a:chExt cx="1358015" cy="3813539"/>
          </a:xfrm>
        </p:grpSpPr>
        <p:pic>
          <p:nvPicPr>
            <p:cNvPr id="116" name="Picture 4" descr="Related image">
              <a:extLst>
                <a:ext uri="{FF2B5EF4-FFF2-40B4-BE49-F238E27FC236}">
                  <a16:creationId xmlns:a16="http://schemas.microsoft.com/office/drawing/2014/main" id="{9403D604-D7C0-4AFB-9DFD-5C96334C37A3}"/>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1229359" flipH="1">
              <a:off x="573722" y="3571882"/>
              <a:ext cx="241305" cy="24130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Related image">
              <a:extLst>
                <a:ext uri="{FF2B5EF4-FFF2-40B4-BE49-F238E27FC236}">
                  <a16:creationId xmlns:a16="http://schemas.microsoft.com/office/drawing/2014/main" id="{01A3377E-929F-4E4D-B2CB-A1AE0AD0B418}"/>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317698" flipH="1">
              <a:off x="962037" y="3589794"/>
              <a:ext cx="230759" cy="230759"/>
            </a:xfrm>
            <a:prstGeom prst="rect">
              <a:avLst/>
            </a:prstGeom>
            <a:noFill/>
            <a:extLst>
              <a:ext uri="{909E8E84-426E-40DD-AFC4-6F175D3DCCD1}">
                <a14:hiddenFill xmlns:a14="http://schemas.microsoft.com/office/drawing/2010/main">
                  <a:solidFill>
                    <a:srgbClr val="FFFFFF"/>
                  </a:solidFill>
                </a14:hiddenFill>
              </a:ext>
            </a:extLst>
          </p:spPr>
        </p:pic>
        <p:grpSp>
          <p:nvGrpSpPr>
            <p:cNvPr id="118" name="Group 117">
              <a:extLst>
                <a:ext uri="{FF2B5EF4-FFF2-40B4-BE49-F238E27FC236}">
                  <a16:creationId xmlns:a16="http://schemas.microsoft.com/office/drawing/2014/main" id="{CE29ED89-13CB-4388-A607-38AA8E4DF87D}"/>
                </a:ext>
              </a:extLst>
            </p:cNvPr>
            <p:cNvGrpSpPr/>
            <p:nvPr/>
          </p:nvGrpSpPr>
          <p:grpSpPr>
            <a:xfrm>
              <a:off x="154646" y="7014"/>
              <a:ext cx="1358015" cy="3737212"/>
              <a:chOff x="154646" y="7014"/>
              <a:chExt cx="1358015" cy="3737212"/>
            </a:xfrm>
          </p:grpSpPr>
          <p:sp>
            <p:nvSpPr>
              <p:cNvPr id="119" name="Freeform: Shape 49">
                <a:extLst>
                  <a:ext uri="{FF2B5EF4-FFF2-40B4-BE49-F238E27FC236}">
                    <a16:creationId xmlns:a16="http://schemas.microsoft.com/office/drawing/2014/main" id="{C997AD1B-1A85-4913-94DD-92AC54949360}"/>
                  </a:ext>
                </a:extLst>
              </p:cNvPr>
              <p:cNvSpPr/>
              <p:nvPr/>
            </p:nvSpPr>
            <p:spPr>
              <a:xfrm>
                <a:off x="637344" y="3074944"/>
                <a:ext cx="203470" cy="666674"/>
              </a:xfrm>
              <a:custGeom>
                <a:avLst/>
                <a:gdLst>
                  <a:gd name="connsiteX0" fmla="*/ 0 w 180975"/>
                  <a:gd name="connsiteY0" fmla="*/ 290513 h 328613"/>
                  <a:gd name="connsiteX1" fmla="*/ 38100 w 180975"/>
                  <a:gd name="connsiteY1" fmla="*/ 0 h 328613"/>
                  <a:gd name="connsiteX2" fmla="*/ 180975 w 180975"/>
                  <a:gd name="connsiteY2" fmla="*/ 2382 h 328613"/>
                  <a:gd name="connsiteX3" fmla="*/ 95250 w 180975"/>
                  <a:gd name="connsiteY3" fmla="*/ 328613 h 328613"/>
                  <a:gd name="connsiteX4" fmla="*/ 0 w 180975"/>
                  <a:gd name="connsiteY4" fmla="*/ 290513 h 328613"/>
                  <a:gd name="connsiteX0" fmla="*/ 0 w 180975"/>
                  <a:gd name="connsiteY0" fmla="*/ 290513 h 333012"/>
                  <a:gd name="connsiteX1" fmla="*/ 38100 w 180975"/>
                  <a:gd name="connsiteY1" fmla="*/ 0 h 333012"/>
                  <a:gd name="connsiteX2" fmla="*/ 180975 w 180975"/>
                  <a:gd name="connsiteY2" fmla="*/ 2382 h 333012"/>
                  <a:gd name="connsiteX3" fmla="*/ 95250 w 180975"/>
                  <a:gd name="connsiteY3" fmla="*/ 328613 h 333012"/>
                  <a:gd name="connsiteX4" fmla="*/ 0 w 180975"/>
                  <a:gd name="connsiteY4" fmla="*/ 290513 h 333012"/>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54398"/>
                  <a:gd name="connsiteX1" fmla="*/ 38100 w 180975"/>
                  <a:gd name="connsiteY1" fmla="*/ 0 h 354398"/>
                  <a:gd name="connsiteX2" fmla="*/ 180975 w 180975"/>
                  <a:gd name="connsiteY2" fmla="*/ 2382 h 354398"/>
                  <a:gd name="connsiteX3" fmla="*/ 83967 w 180975"/>
                  <a:gd name="connsiteY3" fmla="*/ 349733 h 354398"/>
                  <a:gd name="connsiteX4" fmla="*/ 0 w 180975"/>
                  <a:gd name="connsiteY4" fmla="*/ 290513 h 354398"/>
                  <a:gd name="connsiteX0" fmla="*/ 0 w 180975"/>
                  <a:gd name="connsiteY0" fmla="*/ 290513 h 354398"/>
                  <a:gd name="connsiteX1" fmla="*/ 38100 w 180975"/>
                  <a:gd name="connsiteY1" fmla="*/ 0 h 354398"/>
                  <a:gd name="connsiteX2" fmla="*/ 180975 w 180975"/>
                  <a:gd name="connsiteY2" fmla="*/ 2382 h 354398"/>
                  <a:gd name="connsiteX3" fmla="*/ 83967 w 180975"/>
                  <a:gd name="connsiteY3" fmla="*/ 349733 h 354398"/>
                  <a:gd name="connsiteX4" fmla="*/ 0 w 180975"/>
                  <a:gd name="connsiteY4" fmla="*/ 290513 h 354398"/>
                  <a:gd name="connsiteX0" fmla="*/ 0 w 180975"/>
                  <a:gd name="connsiteY0" fmla="*/ 290513 h 347223"/>
                  <a:gd name="connsiteX1" fmla="*/ 38100 w 180975"/>
                  <a:gd name="connsiteY1" fmla="*/ 0 h 347223"/>
                  <a:gd name="connsiteX2" fmla="*/ 180975 w 180975"/>
                  <a:gd name="connsiteY2" fmla="*/ 2382 h 347223"/>
                  <a:gd name="connsiteX3" fmla="*/ 88480 w 180975"/>
                  <a:gd name="connsiteY3" fmla="*/ 341813 h 347223"/>
                  <a:gd name="connsiteX4" fmla="*/ 0 w 180975"/>
                  <a:gd name="connsiteY4" fmla="*/ 290513 h 347223"/>
                  <a:gd name="connsiteX0" fmla="*/ 0 w 180975"/>
                  <a:gd name="connsiteY0" fmla="*/ 290513 h 346852"/>
                  <a:gd name="connsiteX1" fmla="*/ 38100 w 180975"/>
                  <a:gd name="connsiteY1" fmla="*/ 0 h 346852"/>
                  <a:gd name="connsiteX2" fmla="*/ 180975 w 180975"/>
                  <a:gd name="connsiteY2" fmla="*/ 2382 h 346852"/>
                  <a:gd name="connsiteX3" fmla="*/ 88480 w 180975"/>
                  <a:gd name="connsiteY3" fmla="*/ 341813 h 346852"/>
                  <a:gd name="connsiteX4" fmla="*/ 0 w 180975"/>
                  <a:gd name="connsiteY4" fmla="*/ 290513 h 346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346852">
                    <a:moveTo>
                      <a:pt x="0" y="290513"/>
                    </a:moveTo>
                    <a:cubicBezTo>
                      <a:pt x="22225" y="193675"/>
                      <a:pt x="42069" y="101600"/>
                      <a:pt x="38100" y="0"/>
                    </a:cubicBezTo>
                    <a:lnTo>
                      <a:pt x="180975" y="2382"/>
                    </a:lnTo>
                    <a:lnTo>
                      <a:pt x="88480" y="341813"/>
                    </a:lnTo>
                    <a:cubicBezTo>
                      <a:pt x="56730" y="360069"/>
                      <a:pt x="28745" y="325447"/>
                      <a:pt x="0" y="290513"/>
                    </a:cubicBezTo>
                    <a:close/>
                  </a:path>
                </a:pathLst>
              </a:custGeom>
              <a:solidFill>
                <a:srgbClr val="FBB261"/>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sp>
            <p:nvSpPr>
              <p:cNvPr id="120" name="Freeform: Shape 50">
                <a:extLst>
                  <a:ext uri="{FF2B5EF4-FFF2-40B4-BE49-F238E27FC236}">
                    <a16:creationId xmlns:a16="http://schemas.microsoft.com/office/drawing/2014/main" id="{F3CE9BFB-8D74-4465-AFB1-4C22BD78E48A}"/>
                  </a:ext>
                </a:extLst>
              </p:cNvPr>
              <p:cNvSpPr/>
              <p:nvPr/>
            </p:nvSpPr>
            <p:spPr>
              <a:xfrm rot="21034152">
                <a:off x="969513" y="3051502"/>
                <a:ext cx="225702" cy="692724"/>
              </a:xfrm>
              <a:custGeom>
                <a:avLst/>
                <a:gdLst>
                  <a:gd name="connsiteX0" fmla="*/ 0 w 180975"/>
                  <a:gd name="connsiteY0" fmla="*/ 290513 h 328613"/>
                  <a:gd name="connsiteX1" fmla="*/ 38100 w 180975"/>
                  <a:gd name="connsiteY1" fmla="*/ 0 h 328613"/>
                  <a:gd name="connsiteX2" fmla="*/ 180975 w 180975"/>
                  <a:gd name="connsiteY2" fmla="*/ 2382 h 328613"/>
                  <a:gd name="connsiteX3" fmla="*/ 95250 w 180975"/>
                  <a:gd name="connsiteY3" fmla="*/ 328613 h 328613"/>
                  <a:gd name="connsiteX4" fmla="*/ 0 w 180975"/>
                  <a:gd name="connsiteY4" fmla="*/ 290513 h 328613"/>
                  <a:gd name="connsiteX0" fmla="*/ 0 w 180975"/>
                  <a:gd name="connsiteY0" fmla="*/ 290513 h 333012"/>
                  <a:gd name="connsiteX1" fmla="*/ 38100 w 180975"/>
                  <a:gd name="connsiteY1" fmla="*/ 0 h 333012"/>
                  <a:gd name="connsiteX2" fmla="*/ 180975 w 180975"/>
                  <a:gd name="connsiteY2" fmla="*/ 2382 h 333012"/>
                  <a:gd name="connsiteX3" fmla="*/ 95250 w 180975"/>
                  <a:gd name="connsiteY3" fmla="*/ 328613 h 333012"/>
                  <a:gd name="connsiteX4" fmla="*/ 0 w 180975"/>
                  <a:gd name="connsiteY4" fmla="*/ 290513 h 333012"/>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57514"/>
                  <a:gd name="connsiteX1" fmla="*/ 38100 w 180975"/>
                  <a:gd name="connsiteY1" fmla="*/ 0 h 357514"/>
                  <a:gd name="connsiteX2" fmla="*/ 180975 w 180975"/>
                  <a:gd name="connsiteY2" fmla="*/ 2382 h 357514"/>
                  <a:gd name="connsiteX3" fmla="*/ 100865 w 180975"/>
                  <a:gd name="connsiteY3" fmla="*/ 353111 h 357514"/>
                  <a:gd name="connsiteX4" fmla="*/ 0 w 180975"/>
                  <a:gd name="connsiteY4" fmla="*/ 290513 h 357514"/>
                  <a:gd name="connsiteX0" fmla="*/ 0 w 164489"/>
                  <a:gd name="connsiteY0" fmla="*/ 301682 h 358507"/>
                  <a:gd name="connsiteX1" fmla="*/ 21614 w 164489"/>
                  <a:gd name="connsiteY1" fmla="*/ 0 h 358507"/>
                  <a:gd name="connsiteX2" fmla="*/ 164489 w 164489"/>
                  <a:gd name="connsiteY2" fmla="*/ 2382 h 358507"/>
                  <a:gd name="connsiteX3" fmla="*/ 84379 w 164489"/>
                  <a:gd name="connsiteY3" fmla="*/ 353111 h 358507"/>
                  <a:gd name="connsiteX4" fmla="*/ 0 w 164489"/>
                  <a:gd name="connsiteY4" fmla="*/ 301682 h 358507"/>
                  <a:gd name="connsiteX0" fmla="*/ 0 w 168220"/>
                  <a:gd name="connsiteY0" fmla="*/ 301254 h 358462"/>
                  <a:gd name="connsiteX1" fmla="*/ 25345 w 168220"/>
                  <a:gd name="connsiteY1" fmla="*/ 0 h 358462"/>
                  <a:gd name="connsiteX2" fmla="*/ 168220 w 168220"/>
                  <a:gd name="connsiteY2" fmla="*/ 2382 h 358462"/>
                  <a:gd name="connsiteX3" fmla="*/ 88110 w 168220"/>
                  <a:gd name="connsiteY3" fmla="*/ 353111 h 358462"/>
                  <a:gd name="connsiteX4" fmla="*/ 0 w 168220"/>
                  <a:gd name="connsiteY4" fmla="*/ 301254 h 358462"/>
                  <a:gd name="connsiteX0" fmla="*/ 0 w 168220"/>
                  <a:gd name="connsiteY0" fmla="*/ 301254 h 356935"/>
                  <a:gd name="connsiteX1" fmla="*/ 25345 w 168220"/>
                  <a:gd name="connsiteY1" fmla="*/ 0 h 356935"/>
                  <a:gd name="connsiteX2" fmla="*/ 168220 w 168220"/>
                  <a:gd name="connsiteY2" fmla="*/ 2382 h 356935"/>
                  <a:gd name="connsiteX3" fmla="*/ 73186 w 168220"/>
                  <a:gd name="connsiteY3" fmla="*/ 351397 h 356935"/>
                  <a:gd name="connsiteX4" fmla="*/ 0 w 168220"/>
                  <a:gd name="connsiteY4" fmla="*/ 301254 h 3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20" h="356935">
                    <a:moveTo>
                      <a:pt x="0" y="301254"/>
                    </a:moveTo>
                    <a:cubicBezTo>
                      <a:pt x="22225" y="204416"/>
                      <a:pt x="29314" y="101600"/>
                      <a:pt x="25345" y="0"/>
                    </a:cubicBezTo>
                    <a:lnTo>
                      <a:pt x="168220" y="2382"/>
                    </a:lnTo>
                    <a:lnTo>
                      <a:pt x="73186" y="351397"/>
                    </a:lnTo>
                    <a:cubicBezTo>
                      <a:pt x="41436" y="369653"/>
                      <a:pt x="17462" y="340148"/>
                      <a:pt x="0" y="301254"/>
                    </a:cubicBezTo>
                    <a:close/>
                  </a:path>
                </a:pathLst>
              </a:custGeom>
              <a:solidFill>
                <a:srgbClr val="FBB261"/>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sp>
            <p:nvSpPr>
              <p:cNvPr id="121" name="Freeform: Shape 51">
                <a:extLst>
                  <a:ext uri="{FF2B5EF4-FFF2-40B4-BE49-F238E27FC236}">
                    <a16:creationId xmlns:a16="http://schemas.microsoft.com/office/drawing/2014/main" id="{7ADDC4FD-495F-409D-8B4B-91189A6763E8}"/>
                  </a:ext>
                </a:extLst>
              </p:cNvPr>
              <p:cNvSpPr/>
              <p:nvPr/>
            </p:nvSpPr>
            <p:spPr>
              <a:xfrm>
                <a:off x="499800" y="2603797"/>
                <a:ext cx="775713" cy="493296"/>
              </a:xfrm>
              <a:custGeom>
                <a:avLst/>
                <a:gdLst>
                  <a:gd name="connsiteX0" fmla="*/ 47625 w 585787"/>
                  <a:gd name="connsiteY0" fmla="*/ 0 h 719137"/>
                  <a:gd name="connsiteX1" fmla="*/ 514350 w 585787"/>
                  <a:gd name="connsiteY1" fmla="*/ 4762 h 719137"/>
                  <a:gd name="connsiteX2" fmla="*/ 585787 w 585787"/>
                  <a:gd name="connsiteY2" fmla="*/ 704850 h 719137"/>
                  <a:gd name="connsiteX3" fmla="*/ 0 w 585787"/>
                  <a:gd name="connsiteY3" fmla="*/ 719137 h 719137"/>
                  <a:gd name="connsiteX4" fmla="*/ 47625 w 585787"/>
                  <a:gd name="connsiteY4" fmla="*/ 0 h 719137"/>
                  <a:gd name="connsiteX0" fmla="*/ 47625 w 585787"/>
                  <a:gd name="connsiteY0" fmla="*/ 0 h 719137"/>
                  <a:gd name="connsiteX1" fmla="*/ 514350 w 585787"/>
                  <a:gd name="connsiteY1" fmla="*/ 4762 h 719137"/>
                  <a:gd name="connsiteX2" fmla="*/ 585787 w 585787"/>
                  <a:gd name="connsiteY2" fmla="*/ 704850 h 719137"/>
                  <a:gd name="connsiteX3" fmla="*/ 0 w 585787"/>
                  <a:gd name="connsiteY3" fmla="*/ 719137 h 719137"/>
                  <a:gd name="connsiteX4" fmla="*/ 47625 w 585787"/>
                  <a:gd name="connsiteY4" fmla="*/ 0 h 719137"/>
                  <a:gd name="connsiteX0" fmla="*/ 56156 w 594318"/>
                  <a:gd name="connsiteY0" fmla="*/ 0 h 719137"/>
                  <a:gd name="connsiteX1" fmla="*/ 522881 w 594318"/>
                  <a:gd name="connsiteY1" fmla="*/ 4762 h 719137"/>
                  <a:gd name="connsiteX2" fmla="*/ 594318 w 594318"/>
                  <a:gd name="connsiteY2" fmla="*/ 704850 h 719137"/>
                  <a:gd name="connsiteX3" fmla="*/ 8531 w 594318"/>
                  <a:gd name="connsiteY3" fmla="*/ 719137 h 719137"/>
                  <a:gd name="connsiteX4" fmla="*/ 56156 w 594318"/>
                  <a:gd name="connsiteY4" fmla="*/ 0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18" h="719137">
                    <a:moveTo>
                      <a:pt x="56156" y="0"/>
                    </a:moveTo>
                    <a:lnTo>
                      <a:pt x="522881" y="4762"/>
                    </a:lnTo>
                    <a:lnTo>
                      <a:pt x="594318" y="704850"/>
                    </a:lnTo>
                    <a:lnTo>
                      <a:pt x="8531" y="719137"/>
                    </a:lnTo>
                    <a:cubicBezTo>
                      <a:pt x="-4169" y="474662"/>
                      <a:pt x="-12106" y="377824"/>
                      <a:pt x="56156" y="0"/>
                    </a:cubicBezTo>
                    <a:close/>
                  </a:path>
                </a:pathLst>
              </a:custGeom>
              <a:blipFill>
                <a:blip r:embed="rId16" cstate="email">
                  <a:extLst>
                    <a:ext uri="{28A0092B-C50C-407E-A947-70E740481C1C}">
                      <a14:useLocalDpi xmlns:a14="http://schemas.microsoft.com/office/drawing/2010/main"/>
                    </a:ext>
                  </a:extLst>
                </a:blip>
                <a:stretch>
                  <a:fillRect/>
                </a:stretch>
              </a:blipFill>
              <a:ln w="3175" cap="flat" cmpd="sng" algn="ctr">
                <a:solidFill>
                  <a:sysClr val="windowText" lastClr="000000"/>
                </a:solid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sp>
            <p:nvSpPr>
              <p:cNvPr id="122" name="Oval 121">
                <a:extLst>
                  <a:ext uri="{FF2B5EF4-FFF2-40B4-BE49-F238E27FC236}">
                    <a16:creationId xmlns:a16="http://schemas.microsoft.com/office/drawing/2014/main" id="{A5D3B994-47B6-495C-90C2-AA34D3E65938}"/>
                  </a:ext>
                </a:extLst>
              </p:cNvPr>
              <p:cNvSpPr/>
              <p:nvPr/>
            </p:nvSpPr>
            <p:spPr>
              <a:xfrm>
                <a:off x="713823" y="1703605"/>
                <a:ext cx="270101" cy="472528"/>
              </a:xfrm>
              <a:prstGeom prst="ellipse">
                <a:avLst/>
              </a:prstGeom>
              <a:solidFill>
                <a:srgbClr val="FBB261"/>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sp>
            <p:nvSpPr>
              <p:cNvPr id="123" name="Oval 12">
                <a:extLst>
                  <a:ext uri="{FF2B5EF4-FFF2-40B4-BE49-F238E27FC236}">
                    <a16:creationId xmlns:a16="http://schemas.microsoft.com/office/drawing/2014/main" id="{96DFA98B-C2B3-49AE-9AB1-41E644632B73}"/>
                  </a:ext>
                </a:extLst>
              </p:cNvPr>
              <p:cNvSpPr/>
              <p:nvPr/>
            </p:nvSpPr>
            <p:spPr>
              <a:xfrm>
                <a:off x="203014" y="592571"/>
                <a:ext cx="1289767" cy="1226116"/>
              </a:xfrm>
              <a:custGeom>
                <a:avLst/>
                <a:gdLst>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24311 w 1225399"/>
                  <a:gd name="connsiteY0" fmla="*/ 575394 h 1150788"/>
                  <a:gd name="connsiteX1" fmla="*/ 624855 w 1225399"/>
                  <a:gd name="connsiteY1" fmla="*/ 0 h 1150788"/>
                  <a:gd name="connsiteX2" fmla="*/ 1225399 w 1225399"/>
                  <a:gd name="connsiteY2" fmla="*/ 575394 h 1150788"/>
                  <a:gd name="connsiteX3" fmla="*/ 624855 w 1225399"/>
                  <a:gd name="connsiteY3" fmla="*/ 1150788 h 1150788"/>
                  <a:gd name="connsiteX4" fmla="*/ 24311 w 1225399"/>
                  <a:gd name="connsiteY4" fmla="*/ 575394 h 1150788"/>
                  <a:gd name="connsiteX0" fmla="*/ 24311 w 1225578"/>
                  <a:gd name="connsiteY0" fmla="*/ 575394 h 1150788"/>
                  <a:gd name="connsiteX1" fmla="*/ 624855 w 1225578"/>
                  <a:gd name="connsiteY1" fmla="*/ 0 h 1150788"/>
                  <a:gd name="connsiteX2" fmla="*/ 1225399 w 1225578"/>
                  <a:gd name="connsiteY2" fmla="*/ 575394 h 1150788"/>
                  <a:gd name="connsiteX3" fmla="*/ 624855 w 1225578"/>
                  <a:gd name="connsiteY3" fmla="*/ 1150788 h 1150788"/>
                  <a:gd name="connsiteX4" fmla="*/ 24311 w 1225578"/>
                  <a:gd name="connsiteY4" fmla="*/ 575394 h 1150788"/>
                  <a:gd name="connsiteX0" fmla="*/ 19417 w 1204156"/>
                  <a:gd name="connsiteY0" fmla="*/ 575394 h 1150788"/>
                  <a:gd name="connsiteX1" fmla="*/ 619961 w 1204156"/>
                  <a:gd name="connsiteY1" fmla="*/ 0 h 1150788"/>
                  <a:gd name="connsiteX2" fmla="*/ 1204030 w 1204156"/>
                  <a:gd name="connsiteY2" fmla="*/ 575394 h 1150788"/>
                  <a:gd name="connsiteX3" fmla="*/ 619961 w 1204156"/>
                  <a:gd name="connsiteY3" fmla="*/ 1150788 h 1150788"/>
                  <a:gd name="connsiteX4" fmla="*/ 19417 w 1204156"/>
                  <a:gd name="connsiteY4" fmla="*/ 575394 h 1150788"/>
                  <a:gd name="connsiteX0" fmla="*/ 19417 w 1204156"/>
                  <a:gd name="connsiteY0" fmla="*/ 575394 h 1150788"/>
                  <a:gd name="connsiteX1" fmla="*/ 619961 w 1204156"/>
                  <a:gd name="connsiteY1" fmla="*/ 0 h 1150788"/>
                  <a:gd name="connsiteX2" fmla="*/ 1204030 w 1204156"/>
                  <a:gd name="connsiteY2" fmla="*/ 575394 h 1150788"/>
                  <a:gd name="connsiteX3" fmla="*/ 619961 w 1204156"/>
                  <a:gd name="connsiteY3" fmla="*/ 1150788 h 1150788"/>
                  <a:gd name="connsiteX4" fmla="*/ 19417 w 1204156"/>
                  <a:gd name="connsiteY4" fmla="*/ 575394 h 1150788"/>
                  <a:gd name="connsiteX0" fmla="*/ 19417 w 1210527"/>
                  <a:gd name="connsiteY0" fmla="*/ 575394 h 1150788"/>
                  <a:gd name="connsiteX1" fmla="*/ 619961 w 1210527"/>
                  <a:gd name="connsiteY1" fmla="*/ 0 h 1150788"/>
                  <a:gd name="connsiteX2" fmla="*/ 1204030 w 1210527"/>
                  <a:gd name="connsiteY2" fmla="*/ 575394 h 1150788"/>
                  <a:gd name="connsiteX3" fmla="*/ 619961 w 1210527"/>
                  <a:gd name="connsiteY3" fmla="*/ 1150788 h 1150788"/>
                  <a:gd name="connsiteX4" fmla="*/ 19417 w 1210527"/>
                  <a:gd name="connsiteY4" fmla="*/ 575394 h 115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527" h="1150788">
                    <a:moveTo>
                      <a:pt x="19417" y="575394"/>
                    </a:moveTo>
                    <a:cubicBezTo>
                      <a:pt x="-107583" y="321113"/>
                      <a:pt x="422526" y="0"/>
                      <a:pt x="619961" y="0"/>
                    </a:cubicBezTo>
                    <a:cubicBezTo>
                      <a:pt x="817396" y="0"/>
                      <a:pt x="1269933" y="232901"/>
                      <a:pt x="1204030" y="575394"/>
                    </a:cubicBezTo>
                    <a:cubicBezTo>
                      <a:pt x="1059182" y="979501"/>
                      <a:pt x="817396" y="1150788"/>
                      <a:pt x="619961" y="1150788"/>
                    </a:cubicBezTo>
                    <a:cubicBezTo>
                      <a:pt x="422526" y="1150788"/>
                      <a:pt x="146417" y="829675"/>
                      <a:pt x="19417" y="575394"/>
                    </a:cubicBezTo>
                    <a:close/>
                  </a:path>
                </a:pathLst>
              </a:custGeom>
              <a:solidFill>
                <a:srgbClr val="F8B384"/>
              </a:solidFill>
              <a:ln w="12700" cap="flat" cmpd="sng" algn="ctr">
                <a:noFill/>
                <a:prstDash val="solid"/>
                <a:miter lim="800000"/>
              </a:ln>
              <a:effectLst>
                <a:outerShdw blurRad="50800" dist="88900" dir="5400000" sx="93000" sy="93000" algn="t" rotWithShape="0">
                  <a:sysClr val="windowText" lastClr="000000">
                    <a:alpha val="26000"/>
                  </a:sysClr>
                </a:outerShdw>
              </a:effectLst>
            </p:spPr>
            <p:txBody>
              <a:bodyPr rtlCol="0" anchor="ctr"/>
              <a:lstStyle/>
              <a:p>
                <a:pPr algn="ctr" defTabSz="914400">
                  <a:defRPr/>
                </a:pPr>
                <a:endParaRPr lang="en-US" sz="1530" kern="0" dirty="0">
                  <a:solidFill>
                    <a:prstClr val="white"/>
                  </a:solidFill>
                  <a:latin typeface="Calibri" panose="020F0502020204030204"/>
                </a:endParaRPr>
              </a:p>
            </p:txBody>
          </p:sp>
          <p:grpSp>
            <p:nvGrpSpPr>
              <p:cNvPr id="124" name="Group 123">
                <a:extLst>
                  <a:ext uri="{FF2B5EF4-FFF2-40B4-BE49-F238E27FC236}">
                    <a16:creationId xmlns:a16="http://schemas.microsoft.com/office/drawing/2014/main" id="{2D5D1BAA-D0E0-4DC9-AD11-D9096D0B9279}"/>
                  </a:ext>
                </a:extLst>
              </p:cNvPr>
              <p:cNvGrpSpPr/>
              <p:nvPr/>
            </p:nvGrpSpPr>
            <p:grpSpPr>
              <a:xfrm rot="534989" flipH="1">
                <a:off x="910491" y="1059903"/>
                <a:ext cx="326114" cy="210162"/>
                <a:chOff x="5136060" y="1710152"/>
                <a:chExt cx="538831" cy="347248"/>
              </a:xfrm>
            </p:grpSpPr>
            <p:sp>
              <p:nvSpPr>
                <p:cNvPr id="201" name="Oval 5">
                  <a:extLst>
                    <a:ext uri="{FF2B5EF4-FFF2-40B4-BE49-F238E27FC236}">
                      <a16:creationId xmlns:a16="http://schemas.microsoft.com/office/drawing/2014/main" id="{F3C2F5DB-CCF2-4628-BBD6-66F42EF41BF7}"/>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grpSp>
              <p:nvGrpSpPr>
                <p:cNvPr id="202" name="Group 201">
                  <a:extLst>
                    <a:ext uri="{FF2B5EF4-FFF2-40B4-BE49-F238E27FC236}">
                      <a16:creationId xmlns:a16="http://schemas.microsoft.com/office/drawing/2014/main" id="{869A2EB1-3225-46BA-B269-36C5E2B6BA3F}"/>
                    </a:ext>
                  </a:extLst>
                </p:cNvPr>
                <p:cNvGrpSpPr/>
                <p:nvPr/>
              </p:nvGrpSpPr>
              <p:grpSpPr>
                <a:xfrm rot="20545732">
                  <a:off x="5242936" y="1710152"/>
                  <a:ext cx="85726" cy="45719"/>
                  <a:chOff x="5293988" y="1700325"/>
                  <a:chExt cx="85726" cy="42639"/>
                </a:xfrm>
              </p:grpSpPr>
              <p:cxnSp>
                <p:nvCxnSpPr>
                  <p:cNvPr id="208" name="Straight Connector 207">
                    <a:extLst>
                      <a:ext uri="{FF2B5EF4-FFF2-40B4-BE49-F238E27FC236}">
                        <a16:creationId xmlns:a16="http://schemas.microsoft.com/office/drawing/2014/main" id="{E035ADB4-F9AE-4718-B570-80023E27C178}"/>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209" name="Straight Connector 208">
                    <a:extLst>
                      <a:ext uri="{FF2B5EF4-FFF2-40B4-BE49-F238E27FC236}">
                        <a16:creationId xmlns:a16="http://schemas.microsoft.com/office/drawing/2014/main" id="{8D580E5F-08B0-40BD-837F-06D1E6209E95}"/>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210" name="Straight Connector 209">
                    <a:extLst>
                      <a:ext uri="{FF2B5EF4-FFF2-40B4-BE49-F238E27FC236}">
                        <a16:creationId xmlns:a16="http://schemas.microsoft.com/office/drawing/2014/main" id="{C2BC92B7-5A21-4E2A-901B-BFD693F2995C}"/>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203" name="Oval 4">
                  <a:extLst>
                    <a:ext uri="{FF2B5EF4-FFF2-40B4-BE49-F238E27FC236}">
                      <a16:creationId xmlns:a16="http://schemas.microsoft.com/office/drawing/2014/main" id="{52AA8FDD-74D9-491C-9D6B-19BF7DC3B0D0}"/>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sp>
              <p:nvSpPr>
                <p:cNvPr id="204" name="Oval 203">
                  <a:extLst>
                    <a:ext uri="{FF2B5EF4-FFF2-40B4-BE49-F238E27FC236}">
                      <a16:creationId xmlns:a16="http://schemas.microsoft.com/office/drawing/2014/main" id="{BCF357DE-F91A-44BC-8B83-C08A163E2665}"/>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algn="ctr" defTabSz="914400">
                    <a:defRPr/>
                  </a:pPr>
                  <a:endParaRPr lang="en-US" sz="1530" kern="0" dirty="0">
                    <a:solidFill>
                      <a:prstClr val="white"/>
                    </a:solidFill>
                    <a:latin typeface="Calibri" panose="020F0502020204030204"/>
                  </a:endParaRPr>
                </a:p>
              </p:txBody>
            </p:sp>
            <p:sp>
              <p:nvSpPr>
                <p:cNvPr id="205" name="Oval 204">
                  <a:extLst>
                    <a:ext uri="{FF2B5EF4-FFF2-40B4-BE49-F238E27FC236}">
                      <a16:creationId xmlns:a16="http://schemas.microsoft.com/office/drawing/2014/main" id="{DDEDB7A8-8221-48E9-ACC5-4D2DBF7F6641}"/>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algn="ctr" defTabSz="914400">
                    <a:defRPr/>
                  </a:pPr>
                  <a:endParaRPr lang="en-US" sz="1530" kern="0" dirty="0">
                    <a:solidFill>
                      <a:prstClr val="white"/>
                    </a:solidFill>
                    <a:latin typeface="Calibri" panose="020F0502020204030204"/>
                  </a:endParaRPr>
                </a:p>
              </p:txBody>
            </p:sp>
            <p:sp>
              <p:nvSpPr>
                <p:cNvPr id="206" name="Oval 205">
                  <a:extLst>
                    <a:ext uri="{FF2B5EF4-FFF2-40B4-BE49-F238E27FC236}">
                      <a16:creationId xmlns:a16="http://schemas.microsoft.com/office/drawing/2014/main" id="{D942A371-EF82-4FB1-84E6-3F42A01AEF5E}"/>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sp>
              <p:nvSpPr>
                <p:cNvPr id="207" name="Oval 206">
                  <a:extLst>
                    <a:ext uri="{FF2B5EF4-FFF2-40B4-BE49-F238E27FC236}">
                      <a16:creationId xmlns:a16="http://schemas.microsoft.com/office/drawing/2014/main" id="{C91D1C91-658B-4C15-ABD6-03A1EE758235}"/>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grpSp>
          <p:grpSp>
            <p:nvGrpSpPr>
              <p:cNvPr id="125" name="Group 124">
                <a:extLst>
                  <a:ext uri="{FF2B5EF4-FFF2-40B4-BE49-F238E27FC236}">
                    <a16:creationId xmlns:a16="http://schemas.microsoft.com/office/drawing/2014/main" id="{D409F139-D555-46BB-9382-1713A16FB9FB}"/>
                  </a:ext>
                </a:extLst>
              </p:cNvPr>
              <p:cNvGrpSpPr/>
              <p:nvPr/>
            </p:nvGrpSpPr>
            <p:grpSpPr>
              <a:xfrm>
                <a:off x="702652" y="1487380"/>
                <a:ext cx="326760" cy="231879"/>
                <a:chOff x="2751023" y="2876401"/>
                <a:chExt cx="306685" cy="217634"/>
              </a:xfrm>
            </p:grpSpPr>
            <p:sp>
              <p:nvSpPr>
                <p:cNvPr id="199" name="Chord 14349">
                  <a:extLst>
                    <a:ext uri="{FF2B5EF4-FFF2-40B4-BE49-F238E27FC236}">
                      <a16:creationId xmlns:a16="http://schemas.microsoft.com/office/drawing/2014/main" id="{254ACB0F-919F-4658-B4AE-E1EFEA41D6C3}"/>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algn="ctr" defTabSz="914400">
                    <a:defRPr/>
                  </a:pPr>
                  <a:endParaRPr lang="en-US" sz="1530" kern="0" dirty="0">
                    <a:solidFill>
                      <a:prstClr val="white"/>
                    </a:solidFill>
                    <a:latin typeface="Calibri" panose="020F0502020204030204"/>
                  </a:endParaRPr>
                </a:p>
              </p:txBody>
            </p:sp>
            <p:sp>
              <p:nvSpPr>
                <p:cNvPr id="200" name="Chord 14349">
                  <a:extLst>
                    <a:ext uri="{FF2B5EF4-FFF2-40B4-BE49-F238E27FC236}">
                      <a16:creationId xmlns:a16="http://schemas.microsoft.com/office/drawing/2014/main" id="{01E0C62B-9EF3-4253-8D48-AC4D259B60FB}"/>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algn="ctr" defTabSz="914400">
                    <a:defRPr/>
                  </a:pPr>
                  <a:endParaRPr lang="en-US" sz="1530" kern="0" dirty="0">
                    <a:solidFill>
                      <a:prstClr val="white"/>
                    </a:solidFill>
                    <a:latin typeface="Calibri" panose="020F0502020204030204"/>
                  </a:endParaRPr>
                </a:p>
              </p:txBody>
            </p:sp>
          </p:grpSp>
          <p:sp>
            <p:nvSpPr>
              <p:cNvPr id="126" name="Freeform: Shape 56">
                <a:extLst>
                  <a:ext uri="{FF2B5EF4-FFF2-40B4-BE49-F238E27FC236}">
                    <a16:creationId xmlns:a16="http://schemas.microsoft.com/office/drawing/2014/main" id="{2031AF1E-D5F4-48C7-909D-376B3AE7AAD9}"/>
                  </a:ext>
                </a:extLst>
              </p:cNvPr>
              <p:cNvSpPr/>
              <p:nvPr/>
            </p:nvSpPr>
            <p:spPr>
              <a:xfrm rot="21405408" flipH="1">
                <a:off x="154646" y="2530489"/>
                <a:ext cx="174827" cy="181493"/>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w="12700" cap="flat" cmpd="sng" algn="ctr">
                <a:noFill/>
                <a:prstDash val="solid"/>
                <a:miter lim="800000"/>
              </a:ln>
              <a:effectLst/>
            </p:spPr>
            <p:txBody>
              <a:bodyPr rtlCol="0" anchor="ctr"/>
              <a:lstStyle/>
              <a:p>
                <a:pPr algn="ctr" defTabSz="914400">
                  <a:defRPr/>
                </a:pPr>
                <a:endParaRPr lang="en-US" sz="1530" kern="0" dirty="0">
                  <a:solidFill>
                    <a:prstClr val="white"/>
                  </a:solidFill>
                  <a:latin typeface="Calibri" panose="020F0502020204030204"/>
                </a:endParaRPr>
              </a:p>
            </p:txBody>
          </p:sp>
          <p:sp>
            <p:nvSpPr>
              <p:cNvPr id="127" name="Freeform: Shape 57">
                <a:extLst>
                  <a:ext uri="{FF2B5EF4-FFF2-40B4-BE49-F238E27FC236}">
                    <a16:creationId xmlns:a16="http://schemas.microsoft.com/office/drawing/2014/main" id="{D402DBAB-E804-4DA2-BF88-BB9876866C11}"/>
                  </a:ext>
                </a:extLst>
              </p:cNvPr>
              <p:cNvSpPr/>
              <p:nvPr/>
            </p:nvSpPr>
            <p:spPr>
              <a:xfrm>
                <a:off x="806607" y="1354131"/>
                <a:ext cx="106718" cy="92391"/>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w="12700" cap="flat" cmpd="sng" algn="ctr">
                <a:solidFill>
                  <a:srgbClr val="A75809"/>
                </a:solid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sp>
            <p:nvSpPr>
              <p:cNvPr id="128" name="Freeform: Shape 58">
                <a:extLst>
                  <a:ext uri="{FF2B5EF4-FFF2-40B4-BE49-F238E27FC236}">
                    <a16:creationId xmlns:a16="http://schemas.microsoft.com/office/drawing/2014/main" id="{8D8FE9FA-2392-4DC4-A3D4-0DC5E1141608}"/>
                  </a:ext>
                </a:extLst>
              </p:cNvPr>
              <p:cNvSpPr/>
              <p:nvPr/>
            </p:nvSpPr>
            <p:spPr>
              <a:xfrm rot="257362">
                <a:off x="1317615" y="2575861"/>
                <a:ext cx="178386" cy="185187"/>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w="12700" cap="flat" cmpd="sng" algn="ctr">
                <a:noFill/>
                <a:prstDash val="solid"/>
                <a:miter lim="800000"/>
              </a:ln>
              <a:effectLst/>
            </p:spPr>
            <p:txBody>
              <a:bodyPr rtlCol="0" anchor="ctr"/>
              <a:lstStyle/>
              <a:p>
                <a:pPr algn="ctr" defTabSz="914400">
                  <a:defRPr/>
                </a:pPr>
                <a:endParaRPr lang="en-US" sz="1530" kern="0" dirty="0">
                  <a:solidFill>
                    <a:prstClr val="white"/>
                  </a:solidFill>
                  <a:latin typeface="Calibri" panose="020F0502020204030204"/>
                </a:endParaRPr>
              </a:p>
            </p:txBody>
          </p:sp>
          <p:sp>
            <p:nvSpPr>
              <p:cNvPr id="129" name="Freeform: Shape 59">
                <a:extLst>
                  <a:ext uri="{FF2B5EF4-FFF2-40B4-BE49-F238E27FC236}">
                    <a16:creationId xmlns:a16="http://schemas.microsoft.com/office/drawing/2014/main" id="{A9A9B8C1-AC78-4DB8-BD97-620AAE3B5A27}"/>
                  </a:ext>
                </a:extLst>
              </p:cNvPr>
              <p:cNvSpPr/>
              <p:nvPr/>
            </p:nvSpPr>
            <p:spPr>
              <a:xfrm>
                <a:off x="1062764" y="1866805"/>
                <a:ext cx="347585" cy="776360"/>
              </a:xfrm>
              <a:custGeom>
                <a:avLst/>
                <a:gdLst>
                  <a:gd name="connsiteX0" fmla="*/ 278606 w 278606"/>
                  <a:gd name="connsiteY0" fmla="*/ 664369 h 733425"/>
                  <a:gd name="connsiteX1" fmla="*/ 14288 w 278606"/>
                  <a:gd name="connsiteY1" fmla="*/ 0 h 733425"/>
                  <a:gd name="connsiteX2" fmla="*/ 11906 w 278606"/>
                  <a:gd name="connsiteY2" fmla="*/ 133350 h 733425"/>
                  <a:gd name="connsiteX3" fmla="*/ 0 w 278606"/>
                  <a:gd name="connsiteY3" fmla="*/ 383381 h 733425"/>
                  <a:gd name="connsiteX4" fmla="*/ 214313 w 278606"/>
                  <a:gd name="connsiteY4" fmla="*/ 733425 h 733425"/>
                  <a:gd name="connsiteX5" fmla="*/ 278606 w 278606"/>
                  <a:gd name="connsiteY5" fmla="*/ 664369 h 733425"/>
                  <a:gd name="connsiteX0" fmla="*/ 278606 w 278606"/>
                  <a:gd name="connsiteY0" fmla="*/ 664369 h 733425"/>
                  <a:gd name="connsiteX1" fmla="*/ 155920 w 278606"/>
                  <a:gd name="connsiteY1" fmla="*/ 358437 h 733425"/>
                  <a:gd name="connsiteX2" fmla="*/ 14288 w 278606"/>
                  <a:gd name="connsiteY2" fmla="*/ 0 h 733425"/>
                  <a:gd name="connsiteX3" fmla="*/ 11906 w 278606"/>
                  <a:gd name="connsiteY3" fmla="*/ 133350 h 733425"/>
                  <a:gd name="connsiteX4" fmla="*/ 0 w 278606"/>
                  <a:gd name="connsiteY4" fmla="*/ 383381 h 733425"/>
                  <a:gd name="connsiteX5" fmla="*/ 214313 w 278606"/>
                  <a:gd name="connsiteY5" fmla="*/ 733425 h 733425"/>
                  <a:gd name="connsiteX6" fmla="*/ 278606 w 278606"/>
                  <a:gd name="connsiteY6" fmla="*/ 664369 h 733425"/>
                  <a:gd name="connsiteX0" fmla="*/ 278606 w 278606"/>
                  <a:gd name="connsiteY0" fmla="*/ 704850 h 773906"/>
                  <a:gd name="connsiteX1" fmla="*/ 155920 w 278606"/>
                  <a:gd name="connsiteY1" fmla="*/ 398918 h 773906"/>
                  <a:gd name="connsiteX2" fmla="*/ 42863 w 278606"/>
                  <a:gd name="connsiteY2" fmla="*/ 0 h 773906"/>
                  <a:gd name="connsiteX3" fmla="*/ 11906 w 278606"/>
                  <a:gd name="connsiteY3" fmla="*/ 173831 h 773906"/>
                  <a:gd name="connsiteX4" fmla="*/ 0 w 278606"/>
                  <a:gd name="connsiteY4" fmla="*/ 423862 h 773906"/>
                  <a:gd name="connsiteX5" fmla="*/ 214313 w 278606"/>
                  <a:gd name="connsiteY5" fmla="*/ 773906 h 773906"/>
                  <a:gd name="connsiteX6" fmla="*/ 278606 w 278606"/>
                  <a:gd name="connsiteY6" fmla="*/ 704850 h 773906"/>
                  <a:gd name="connsiteX0" fmla="*/ 300037 w 300037"/>
                  <a:gd name="connsiteY0" fmla="*/ 685800 h 773906"/>
                  <a:gd name="connsiteX1" fmla="*/ 155920 w 300037"/>
                  <a:gd name="connsiteY1" fmla="*/ 398918 h 773906"/>
                  <a:gd name="connsiteX2" fmla="*/ 42863 w 300037"/>
                  <a:gd name="connsiteY2" fmla="*/ 0 h 773906"/>
                  <a:gd name="connsiteX3" fmla="*/ 11906 w 300037"/>
                  <a:gd name="connsiteY3" fmla="*/ 173831 h 773906"/>
                  <a:gd name="connsiteX4" fmla="*/ 0 w 300037"/>
                  <a:gd name="connsiteY4" fmla="*/ 423862 h 773906"/>
                  <a:gd name="connsiteX5" fmla="*/ 214313 w 300037"/>
                  <a:gd name="connsiteY5" fmla="*/ 773906 h 773906"/>
                  <a:gd name="connsiteX6" fmla="*/ 300037 w 300037"/>
                  <a:gd name="connsiteY6" fmla="*/ 685800 h 773906"/>
                  <a:gd name="connsiteX0" fmla="*/ 300037 w 300037"/>
                  <a:gd name="connsiteY0" fmla="*/ 685800 h 719138"/>
                  <a:gd name="connsiteX1" fmla="*/ 155920 w 300037"/>
                  <a:gd name="connsiteY1" fmla="*/ 398918 h 719138"/>
                  <a:gd name="connsiteX2" fmla="*/ 42863 w 300037"/>
                  <a:gd name="connsiteY2" fmla="*/ 0 h 719138"/>
                  <a:gd name="connsiteX3" fmla="*/ 11906 w 300037"/>
                  <a:gd name="connsiteY3" fmla="*/ 173831 h 719138"/>
                  <a:gd name="connsiteX4" fmla="*/ 0 w 300037"/>
                  <a:gd name="connsiteY4" fmla="*/ 423862 h 719138"/>
                  <a:gd name="connsiteX5" fmla="*/ 252413 w 300037"/>
                  <a:gd name="connsiteY5" fmla="*/ 719138 h 719138"/>
                  <a:gd name="connsiteX6" fmla="*/ 300037 w 300037"/>
                  <a:gd name="connsiteY6" fmla="*/ 685800 h 719138"/>
                  <a:gd name="connsiteX0" fmla="*/ 300037 w 300037"/>
                  <a:gd name="connsiteY0" fmla="*/ 685800 h 728663"/>
                  <a:gd name="connsiteX1" fmla="*/ 155920 w 300037"/>
                  <a:gd name="connsiteY1" fmla="*/ 398918 h 728663"/>
                  <a:gd name="connsiteX2" fmla="*/ 42863 w 300037"/>
                  <a:gd name="connsiteY2" fmla="*/ 0 h 728663"/>
                  <a:gd name="connsiteX3" fmla="*/ 11906 w 300037"/>
                  <a:gd name="connsiteY3" fmla="*/ 173831 h 728663"/>
                  <a:gd name="connsiteX4" fmla="*/ 0 w 300037"/>
                  <a:gd name="connsiteY4" fmla="*/ 423862 h 728663"/>
                  <a:gd name="connsiteX5" fmla="*/ 245270 w 300037"/>
                  <a:gd name="connsiteY5" fmla="*/ 728663 h 728663"/>
                  <a:gd name="connsiteX6" fmla="*/ 300037 w 300037"/>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326230 w 326230"/>
                  <a:gd name="connsiteY0" fmla="*/ 666750 h 728663"/>
                  <a:gd name="connsiteX1" fmla="*/ 167826 w 326230"/>
                  <a:gd name="connsiteY1" fmla="*/ 394155 h 728663"/>
                  <a:gd name="connsiteX2" fmla="*/ 38100 w 326230"/>
                  <a:gd name="connsiteY2" fmla="*/ 0 h 728663"/>
                  <a:gd name="connsiteX3" fmla="*/ 7143 w 326230"/>
                  <a:gd name="connsiteY3" fmla="*/ 173831 h 728663"/>
                  <a:gd name="connsiteX4" fmla="*/ 0 w 326230"/>
                  <a:gd name="connsiteY4" fmla="*/ 426244 h 728663"/>
                  <a:gd name="connsiteX5" fmla="*/ 240507 w 326230"/>
                  <a:gd name="connsiteY5" fmla="*/ 728663 h 728663"/>
                  <a:gd name="connsiteX6" fmla="*/ 326230 w 326230"/>
                  <a:gd name="connsiteY6" fmla="*/ 66675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230" h="728663">
                    <a:moveTo>
                      <a:pt x="326230" y="666750"/>
                    </a:moveTo>
                    <a:cubicBezTo>
                      <a:pt x="289303" y="576679"/>
                      <a:pt x="219041" y="474701"/>
                      <a:pt x="167826" y="394155"/>
                    </a:cubicBezTo>
                    <a:cubicBezTo>
                      <a:pt x="156334" y="268326"/>
                      <a:pt x="97217" y="125830"/>
                      <a:pt x="38100" y="0"/>
                    </a:cubicBezTo>
                    <a:lnTo>
                      <a:pt x="7143" y="173831"/>
                    </a:lnTo>
                    <a:lnTo>
                      <a:pt x="0" y="426244"/>
                    </a:lnTo>
                    <a:lnTo>
                      <a:pt x="240507" y="728663"/>
                    </a:lnTo>
                    <a:lnTo>
                      <a:pt x="326230" y="666750"/>
                    </a:lnTo>
                    <a:close/>
                  </a:path>
                </a:pathLst>
              </a:custGeom>
              <a:blipFill>
                <a:blip r:embed="rId17" cstate="email">
                  <a:extLst>
                    <a:ext uri="{28A0092B-C50C-407E-A947-70E740481C1C}">
                      <a14:useLocalDpi xmlns:a14="http://schemas.microsoft.com/office/drawing/2010/main"/>
                    </a:ext>
                  </a:extLst>
                </a:blip>
                <a:stretch>
                  <a:fillRect/>
                </a:stretch>
              </a:blipFill>
              <a:ln w="0" cap="flat" cmpd="sng" algn="ctr">
                <a:solidFill>
                  <a:sysClr val="windowText" lastClr="000000"/>
                </a:solid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sp>
            <p:nvSpPr>
              <p:cNvPr id="130" name="Freeform: Shape 60">
                <a:extLst>
                  <a:ext uri="{FF2B5EF4-FFF2-40B4-BE49-F238E27FC236}">
                    <a16:creationId xmlns:a16="http://schemas.microsoft.com/office/drawing/2014/main" id="{BB7D7737-0512-420A-94F2-F6BBAC6188AF}"/>
                  </a:ext>
                </a:extLst>
              </p:cNvPr>
              <p:cNvSpPr/>
              <p:nvPr/>
            </p:nvSpPr>
            <p:spPr>
              <a:xfrm>
                <a:off x="714649" y="1804575"/>
                <a:ext cx="153919" cy="121782"/>
              </a:xfrm>
              <a:custGeom>
                <a:avLst/>
                <a:gdLst>
                  <a:gd name="connsiteX0" fmla="*/ 139700 w 139700"/>
                  <a:gd name="connsiteY0" fmla="*/ 34925 h 95250"/>
                  <a:gd name="connsiteX1" fmla="*/ 25400 w 139700"/>
                  <a:gd name="connsiteY1" fmla="*/ 0 h 95250"/>
                  <a:gd name="connsiteX2" fmla="*/ 0 w 139700"/>
                  <a:gd name="connsiteY2" fmla="*/ 44450 h 95250"/>
                  <a:gd name="connsiteX3" fmla="*/ 133350 w 139700"/>
                  <a:gd name="connsiteY3" fmla="*/ 95250 h 95250"/>
                  <a:gd name="connsiteX4" fmla="*/ 139700 w 139700"/>
                  <a:gd name="connsiteY4" fmla="*/ 34925 h 95250"/>
                  <a:gd name="connsiteX0" fmla="*/ 139700 w 139700"/>
                  <a:gd name="connsiteY0" fmla="*/ 39688 h 100013"/>
                  <a:gd name="connsiteX1" fmla="*/ 18256 w 139700"/>
                  <a:gd name="connsiteY1" fmla="*/ 0 h 100013"/>
                  <a:gd name="connsiteX2" fmla="*/ 0 w 139700"/>
                  <a:gd name="connsiteY2" fmla="*/ 49213 h 100013"/>
                  <a:gd name="connsiteX3" fmla="*/ 133350 w 139700"/>
                  <a:gd name="connsiteY3" fmla="*/ 100013 h 100013"/>
                  <a:gd name="connsiteX4" fmla="*/ 139700 w 139700"/>
                  <a:gd name="connsiteY4" fmla="*/ 39688 h 100013"/>
                  <a:gd name="connsiteX0" fmla="*/ 139700 w 139700"/>
                  <a:gd name="connsiteY0" fmla="*/ 39688 h 54769"/>
                  <a:gd name="connsiteX1" fmla="*/ 18256 w 139700"/>
                  <a:gd name="connsiteY1" fmla="*/ 0 h 54769"/>
                  <a:gd name="connsiteX2" fmla="*/ 0 w 139700"/>
                  <a:gd name="connsiteY2" fmla="*/ 49213 h 54769"/>
                  <a:gd name="connsiteX3" fmla="*/ 104775 w 139700"/>
                  <a:gd name="connsiteY3" fmla="*/ 54769 h 54769"/>
                  <a:gd name="connsiteX4" fmla="*/ 139700 w 139700"/>
                  <a:gd name="connsiteY4" fmla="*/ 39688 h 54769"/>
                  <a:gd name="connsiteX0" fmla="*/ 139700 w 139700"/>
                  <a:gd name="connsiteY0" fmla="*/ 39688 h 114300"/>
                  <a:gd name="connsiteX1" fmla="*/ 18256 w 139700"/>
                  <a:gd name="connsiteY1" fmla="*/ 0 h 114300"/>
                  <a:gd name="connsiteX2" fmla="*/ 0 w 139700"/>
                  <a:gd name="connsiteY2" fmla="*/ 49213 h 114300"/>
                  <a:gd name="connsiteX3" fmla="*/ 133350 w 139700"/>
                  <a:gd name="connsiteY3" fmla="*/ 114300 h 114300"/>
                  <a:gd name="connsiteX4" fmla="*/ 139700 w 139700"/>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3" h="114300">
                    <a:moveTo>
                      <a:pt x="144463" y="39688"/>
                    </a:moveTo>
                    <a:cubicBezTo>
                      <a:pt x="88107" y="43128"/>
                      <a:pt x="53182" y="27517"/>
                      <a:pt x="18256" y="0"/>
                    </a:cubicBezTo>
                    <a:lnTo>
                      <a:pt x="0" y="49213"/>
                    </a:lnTo>
                    <a:lnTo>
                      <a:pt x="133350" y="114300"/>
                    </a:lnTo>
                    <a:lnTo>
                      <a:pt x="144463" y="39688"/>
                    </a:lnTo>
                    <a:close/>
                  </a:path>
                </a:pathLst>
              </a:custGeom>
              <a:blipFill>
                <a:blip r:embed="rId18" cstate="email">
                  <a:extLst>
                    <a:ext uri="{28A0092B-C50C-407E-A947-70E740481C1C}">
                      <a14:useLocalDpi xmlns:a14="http://schemas.microsoft.com/office/drawing/2010/main"/>
                    </a:ext>
                  </a:extLst>
                </a:blip>
                <a:stretch>
                  <a:fillRect/>
                </a:stretch>
              </a:blipFill>
              <a:ln w="0" cap="flat" cmpd="sng" algn="ctr">
                <a:solidFill>
                  <a:sysClr val="windowText" lastClr="000000"/>
                </a:solidFill>
                <a:prstDash val="solid"/>
                <a:miter lim="800000"/>
              </a:ln>
              <a:effectLst/>
            </p:spPr>
            <p:txBody>
              <a:bodyPr rtlCol="0" anchor="ctr"/>
              <a:lstStyle/>
              <a:p>
                <a:pPr algn="ctr" defTabSz="914400">
                  <a:defRPr/>
                </a:pPr>
                <a:endParaRPr lang="en-US" sz="1530" kern="0" dirty="0">
                  <a:solidFill>
                    <a:prstClr val="white"/>
                  </a:solidFill>
                  <a:latin typeface="Calibri" panose="020F0502020204030204"/>
                </a:endParaRPr>
              </a:p>
            </p:txBody>
          </p:sp>
          <p:sp>
            <p:nvSpPr>
              <p:cNvPr id="131" name="Freeform: Shape 61">
                <a:extLst>
                  <a:ext uri="{FF2B5EF4-FFF2-40B4-BE49-F238E27FC236}">
                    <a16:creationId xmlns:a16="http://schemas.microsoft.com/office/drawing/2014/main" id="{1DBA2215-1041-40C6-98E6-21F257205826}"/>
                  </a:ext>
                </a:extLst>
              </p:cNvPr>
              <p:cNvSpPr/>
              <p:nvPr/>
            </p:nvSpPr>
            <p:spPr>
              <a:xfrm>
                <a:off x="232859" y="1812652"/>
                <a:ext cx="963813" cy="827102"/>
              </a:xfrm>
              <a:custGeom>
                <a:avLst/>
                <a:gdLst>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23850 w 871556"/>
                  <a:gd name="connsiteY3" fmla="*/ 77390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66713 w 871556"/>
                  <a:gd name="connsiteY2" fmla="*/ 483394 h 795338"/>
                  <a:gd name="connsiteX3" fmla="*/ 323850 w 871556"/>
                  <a:gd name="connsiteY3" fmla="*/ 77390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3919"/>
                  <a:gd name="connsiteY0" fmla="*/ 723900 h 781051"/>
                  <a:gd name="connsiteX1" fmla="*/ 342900 w 873919"/>
                  <a:gd name="connsiteY1" fmla="*/ 285750 h 781051"/>
                  <a:gd name="connsiteX2" fmla="*/ 366713 w 873919"/>
                  <a:gd name="connsiteY2" fmla="*/ 483394 h 781051"/>
                  <a:gd name="connsiteX3" fmla="*/ 323850 w 873919"/>
                  <a:gd name="connsiteY3" fmla="*/ 773906 h 781051"/>
                  <a:gd name="connsiteX4" fmla="*/ 873919 w 873919"/>
                  <a:gd name="connsiteY4" fmla="*/ 781051 h 781051"/>
                  <a:gd name="connsiteX5" fmla="*/ 809625 w 873919"/>
                  <a:gd name="connsiteY5" fmla="*/ 378619 h 781051"/>
                  <a:gd name="connsiteX6" fmla="*/ 871538 w 873919"/>
                  <a:gd name="connsiteY6" fmla="*/ 292894 h 781051"/>
                  <a:gd name="connsiteX7" fmla="*/ 823913 w 873919"/>
                  <a:gd name="connsiteY7" fmla="*/ 197644 h 781051"/>
                  <a:gd name="connsiteX8" fmla="*/ 809625 w 873919"/>
                  <a:gd name="connsiteY8" fmla="*/ 47625 h 781051"/>
                  <a:gd name="connsiteX9" fmla="*/ 707232 w 873919"/>
                  <a:gd name="connsiteY9" fmla="*/ 38100 h 781051"/>
                  <a:gd name="connsiteX10" fmla="*/ 692944 w 873919"/>
                  <a:gd name="connsiteY10" fmla="*/ 0 h 781051"/>
                  <a:gd name="connsiteX11" fmla="*/ 673894 w 873919"/>
                  <a:gd name="connsiteY11" fmla="*/ 28575 h 781051"/>
                  <a:gd name="connsiteX12" fmla="*/ 654844 w 873919"/>
                  <a:gd name="connsiteY12" fmla="*/ 204788 h 781051"/>
                  <a:gd name="connsiteX13" fmla="*/ 585788 w 873919"/>
                  <a:gd name="connsiteY13" fmla="*/ 33338 h 781051"/>
                  <a:gd name="connsiteX14" fmla="*/ 576263 w 873919"/>
                  <a:gd name="connsiteY14" fmla="*/ 97631 h 781051"/>
                  <a:gd name="connsiteX15" fmla="*/ 447675 w 873919"/>
                  <a:gd name="connsiteY15" fmla="*/ 30956 h 781051"/>
                  <a:gd name="connsiteX16" fmla="*/ 300038 w 873919"/>
                  <a:gd name="connsiteY16" fmla="*/ 45244 h 781051"/>
                  <a:gd name="connsiteX17" fmla="*/ 0 w 873919"/>
                  <a:gd name="connsiteY17" fmla="*/ 690563 h 781051"/>
                  <a:gd name="connsiteX18" fmla="*/ 76200 w 873919"/>
                  <a:gd name="connsiteY18" fmla="*/ 723900 h 781051"/>
                  <a:gd name="connsiteX0" fmla="*/ 76200 w 874611"/>
                  <a:gd name="connsiteY0" fmla="*/ 723900 h 781051"/>
                  <a:gd name="connsiteX1" fmla="*/ 342900 w 874611"/>
                  <a:gd name="connsiteY1" fmla="*/ 285750 h 781051"/>
                  <a:gd name="connsiteX2" fmla="*/ 366713 w 874611"/>
                  <a:gd name="connsiteY2" fmla="*/ 483394 h 781051"/>
                  <a:gd name="connsiteX3" fmla="*/ 323850 w 874611"/>
                  <a:gd name="connsiteY3" fmla="*/ 773906 h 781051"/>
                  <a:gd name="connsiteX4" fmla="*/ 873919 w 874611"/>
                  <a:gd name="connsiteY4" fmla="*/ 781051 h 781051"/>
                  <a:gd name="connsiteX5" fmla="*/ 809625 w 874611"/>
                  <a:gd name="connsiteY5" fmla="*/ 378619 h 781051"/>
                  <a:gd name="connsiteX6" fmla="*/ 871538 w 874611"/>
                  <a:gd name="connsiteY6" fmla="*/ 292894 h 781051"/>
                  <a:gd name="connsiteX7" fmla="*/ 823913 w 874611"/>
                  <a:gd name="connsiteY7" fmla="*/ 197644 h 781051"/>
                  <a:gd name="connsiteX8" fmla="*/ 809625 w 874611"/>
                  <a:gd name="connsiteY8" fmla="*/ 47625 h 781051"/>
                  <a:gd name="connsiteX9" fmla="*/ 707232 w 874611"/>
                  <a:gd name="connsiteY9" fmla="*/ 38100 h 781051"/>
                  <a:gd name="connsiteX10" fmla="*/ 692944 w 874611"/>
                  <a:gd name="connsiteY10" fmla="*/ 0 h 781051"/>
                  <a:gd name="connsiteX11" fmla="*/ 673894 w 874611"/>
                  <a:gd name="connsiteY11" fmla="*/ 28575 h 781051"/>
                  <a:gd name="connsiteX12" fmla="*/ 654844 w 874611"/>
                  <a:gd name="connsiteY12" fmla="*/ 204788 h 781051"/>
                  <a:gd name="connsiteX13" fmla="*/ 585788 w 874611"/>
                  <a:gd name="connsiteY13" fmla="*/ 33338 h 781051"/>
                  <a:gd name="connsiteX14" fmla="*/ 576263 w 874611"/>
                  <a:gd name="connsiteY14" fmla="*/ 97631 h 781051"/>
                  <a:gd name="connsiteX15" fmla="*/ 447675 w 874611"/>
                  <a:gd name="connsiteY15" fmla="*/ 30956 h 781051"/>
                  <a:gd name="connsiteX16" fmla="*/ 300038 w 874611"/>
                  <a:gd name="connsiteY16" fmla="*/ 45244 h 781051"/>
                  <a:gd name="connsiteX17" fmla="*/ 0 w 874611"/>
                  <a:gd name="connsiteY17" fmla="*/ 690563 h 781051"/>
                  <a:gd name="connsiteX18" fmla="*/ 76200 w 874611"/>
                  <a:gd name="connsiteY18" fmla="*/ 723900 h 781051"/>
                  <a:gd name="connsiteX0" fmla="*/ 88107 w 886518"/>
                  <a:gd name="connsiteY0" fmla="*/ 723900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88107 w 886518"/>
                  <a:gd name="connsiteY18" fmla="*/ 723900 h 781051"/>
                  <a:gd name="connsiteX0" fmla="*/ 95250 w 886518"/>
                  <a:gd name="connsiteY0" fmla="*/ 731043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38139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59570 w 886518"/>
                  <a:gd name="connsiteY2" fmla="*/ 495301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59570 w 886518"/>
                  <a:gd name="connsiteY2" fmla="*/ 495301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59570 w 886518"/>
                  <a:gd name="connsiteY2" fmla="*/ 495301 h 781051"/>
                  <a:gd name="connsiteX3" fmla="*/ 300038 w 886518"/>
                  <a:gd name="connsiteY3" fmla="*/ 771524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903027"/>
                  <a:gd name="connsiteY0" fmla="*/ 731043 h 776288"/>
                  <a:gd name="connsiteX1" fmla="*/ 354807 w 903027"/>
                  <a:gd name="connsiteY1" fmla="*/ 285750 h 776288"/>
                  <a:gd name="connsiteX2" fmla="*/ 359570 w 903027"/>
                  <a:gd name="connsiteY2" fmla="*/ 495301 h 776288"/>
                  <a:gd name="connsiteX3" fmla="*/ 300038 w 903027"/>
                  <a:gd name="connsiteY3" fmla="*/ 771524 h 776288"/>
                  <a:gd name="connsiteX4" fmla="*/ 902495 w 903027"/>
                  <a:gd name="connsiteY4" fmla="*/ 776288 h 776288"/>
                  <a:gd name="connsiteX5" fmla="*/ 821532 w 903027"/>
                  <a:gd name="connsiteY5" fmla="*/ 378619 h 776288"/>
                  <a:gd name="connsiteX6" fmla="*/ 883445 w 903027"/>
                  <a:gd name="connsiteY6" fmla="*/ 292894 h 776288"/>
                  <a:gd name="connsiteX7" fmla="*/ 835820 w 903027"/>
                  <a:gd name="connsiteY7" fmla="*/ 197644 h 776288"/>
                  <a:gd name="connsiteX8" fmla="*/ 821532 w 903027"/>
                  <a:gd name="connsiteY8" fmla="*/ 47625 h 776288"/>
                  <a:gd name="connsiteX9" fmla="*/ 719139 w 903027"/>
                  <a:gd name="connsiteY9" fmla="*/ 38100 h 776288"/>
                  <a:gd name="connsiteX10" fmla="*/ 704851 w 903027"/>
                  <a:gd name="connsiteY10" fmla="*/ 0 h 776288"/>
                  <a:gd name="connsiteX11" fmla="*/ 685801 w 903027"/>
                  <a:gd name="connsiteY11" fmla="*/ 28575 h 776288"/>
                  <a:gd name="connsiteX12" fmla="*/ 666751 w 903027"/>
                  <a:gd name="connsiteY12" fmla="*/ 204788 h 776288"/>
                  <a:gd name="connsiteX13" fmla="*/ 597695 w 903027"/>
                  <a:gd name="connsiteY13" fmla="*/ 33338 h 776288"/>
                  <a:gd name="connsiteX14" fmla="*/ 588170 w 903027"/>
                  <a:gd name="connsiteY14" fmla="*/ 97631 h 776288"/>
                  <a:gd name="connsiteX15" fmla="*/ 459582 w 903027"/>
                  <a:gd name="connsiteY15" fmla="*/ 30956 h 776288"/>
                  <a:gd name="connsiteX16" fmla="*/ 311945 w 903027"/>
                  <a:gd name="connsiteY16" fmla="*/ 45244 h 776288"/>
                  <a:gd name="connsiteX17" fmla="*/ 0 w 903027"/>
                  <a:gd name="connsiteY17" fmla="*/ 681038 h 776288"/>
                  <a:gd name="connsiteX18" fmla="*/ 95250 w 903027"/>
                  <a:gd name="connsiteY18" fmla="*/ 731043 h 776288"/>
                  <a:gd name="connsiteX0" fmla="*/ 95250 w 904316"/>
                  <a:gd name="connsiteY0" fmla="*/ 731043 h 776288"/>
                  <a:gd name="connsiteX1" fmla="*/ 354807 w 904316"/>
                  <a:gd name="connsiteY1" fmla="*/ 285750 h 776288"/>
                  <a:gd name="connsiteX2" fmla="*/ 359570 w 904316"/>
                  <a:gd name="connsiteY2" fmla="*/ 495301 h 776288"/>
                  <a:gd name="connsiteX3" fmla="*/ 300038 w 904316"/>
                  <a:gd name="connsiteY3" fmla="*/ 771524 h 776288"/>
                  <a:gd name="connsiteX4" fmla="*/ 902495 w 904316"/>
                  <a:gd name="connsiteY4" fmla="*/ 776288 h 776288"/>
                  <a:gd name="connsiteX5" fmla="*/ 821532 w 904316"/>
                  <a:gd name="connsiteY5" fmla="*/ 378619 h 776288"/>
                  <a:gd name="connsiteX6" fmla="*/ 883445 w 904316"/>
                  <a:gd name="connsiteY6" fmla="*/ 292894 h 776288"/>
                  <a:gd name="connsiteX7" fmla="*/ 835820 w 904316"/>
                  <a:gd name="connsiteY7" fmla="*/ 197644 h 776288"/>
                  <a:gd name="connsiteX8" fmla="*/ 821532 w 904316"/>
                  <a:gd name="connsiteY8" fmla="*/ 47625 h 776288"/>
                  <a:gd name="connsiteX9" fmla="*/ 719139 w 904316"/>
                  <a:gd name="connsiteY9" fmla="*/ 38100 h 776288"/>
                  <a:gd name="connsiteX10" fmla="*/ 704851 w 904316"/>
                  <a:gd name="connsiteY10" fmla="*/ 0 h 776288"/>
                  <a:gd name="connsiteX11" fmla="*/ 685801 w 904316"/>
                  <a:gd name="connsiteY11" fmla="*/ 28575 h 776288"/>
                  <a:gd name="connsiteX12" fmla="*/ 666751 w 904316"/>
                  <a:gd name="connsiteY12" fmla="*/ 204788 h 776288"/>
                  <a:gd name="connsiteX13" fmla="*/ 597695 w 904316"/>
                  <a:gd name="connsiteY13" fmla="*/ 33338 h 776288"/>
                  <a:gd name="connsiteX14" fmla="*/ 588170 w 904316"/>
                  <a:gd name="connsiteY14" fmla="*/ 97631 h 776288"/>
                  <a:gd name="connsiteX15" fmla="*/ 459582 w 904316"/>
                  <a:gd name="connsiteY15" fmla="*/ 30956 h 776288"/>
                  <a:gd name="connsiteX16" fmla="*/ 311945 w 904316"/>
                  <a:gd name="connsiteY16" fmla="*/ 45244 h 776288"/>
                  <a:gd name="connsiteX17" fmla="*/ 0 w 904316"/>
                  <a:gd name="connsiteY17" fmla="*/ 681038 h 776288"/>
                  <a:gd name="connsiteX18" fmla="*/ 95250 w 904316"/>
                  <a:gd name="connsiteY18" fmla="*/ 731043 h 776288"/>
                  <a:gd name="connsiteX0" fmla="*/ 95250 w 904600"/>
                  <a:gd name="connsiteY0" fmla="*/ 731043 h 776288"/>
                  <a:gd name="connsiteX1" fmla="*/ 354807 w 904600"/>
                  <a:gd name="connsiteY1" fmla="*/ 285750 h 776288"/>
                  <a:gd name="connsiteX2" fmla="*/ 359570 w 904600"/>
                  <a:gd name="connsiteY2" fmla="*/ 495301 h 776288"/>
                  <a:gd name="connsiteX3" fmla="*/ 300038 w 904600"/>
                  <a:gd name="connsiteY3" fmla="*/ 771524 h 776288"/>
                  <a:gd name="connsiteX4" fmla="*/ 902495 w 904600"/>
                  <a:gd name="connsiteY4" fmla="*/ 776288 h 776288"/>
                  <a:gd name="connsiteX5" fmla="*/ 821532 w 904600"/>
                  <a:gd name="connsiteY5" fmla="*/ 378619 h 776288"/>
                  <a:gd name="connsiteX6" fmla="*/ 883445 w 904600"/>
                  <a:gd name="connsiteY6" fmla="*/ 292894 h 776288"/>
                  <a:gd name="connsiteX7" fmla="*/ 835820 w 904600"/>
                  <a:gd name="connsiteY7" fmla="*/ 197644 h 776288"/>
                  <a:gd name="connsiteX8" fmla="*/ 821532 w 904600"/>
                  <a:gd name="connsiteY8" fmla="*/ 47625 h 776288"/>
                  <a:gd name="connsiteX9" fmla="*/ 719139 w 904600"/>
                  <a:gd name="connsiteY9" fmla="*/ 38100 h 776288"/>
                  <a:gd name="connsiteX10" fmla="*/ 704851 w 904600"/>
                  <a:gd name="connsiteY10" fmla="*/ 0 h 776288"/>
                  <a:gd name="connsiteX11" fmla="*/ 685801 w 904600"/>
                  <a:gd name="connsiteY11" fmla="*/ 28575 h 776288"/>
                  <a:gd name="connsiteX12" fmla="*/ 666751 w 904600"/>
                  <a:gd name="connsiteY12" fmla="*/ 204788 h 776288"/>
                  <a:gd name="connsiteX13" fmla="*/ 597695 w 904600"/>
                  <a:gd name="connsiteY13" fmla="*/ 33338 h 776288"/>
                  <a:gd name="connsiteX14" fmla="*/ 588170 w 904600"/>
                  <a:gd name="connsiteY14" fmla="*/ 97631 h 776288"/>
                  <a:gd name="connsiteX15" fmla="*/ 459582 w 904600"/>
                  <a:gd name="connsiteY15" fmla="*/ 30956 h 776288"/>
                  <a:gd name="connsiteX16" fmla="*/ 311945 w 904600"/>
                  <a:gd name="connsiteY16" fmla="*/ 45244 h 776288"/>
                  <a:gd name="connsiteX17" fmla="*/ 0 w 904600"/>
                  <a:gd name="connsiteY17" fmla="*/ 681038 h 776288"/>
                  <a:gd name="connsiteX18" fmla="*/ 95250 w 904600"/>
                  <a:gd name="connsiteY18" fmla="*/ 73104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600" h="776288">
                    <a:moveTo>
                      <a:pt x="95250" y="731043"/>
                    </a:moveTo>
                    <a:cubicBezTo>
                      <a:pt x="217488" y="601661"/>
                      <a:pt x="277813" y="443707"/>
                      <a:pt x="354807" y="285750"/>
                    </a:cubicBezTo>
                    <a:cubicBezTo>
                      <a:pt x="369095" y="354806"/>
                      <a:pt x="350045" y="421482"/>
                      <a:pt x="359570" y="495301"/>
                    </a:cubicBezTo>
                    <a:cubicBezTo>
                      <a:pt x="340518" y="592931"/>
                      <a:pt x="304801" y="671512"/>
                      <a:pt x="300038" y="771524"/>
                    </a:cubicBezTo>
                    <a:lnTo>
                      <a:pt x="902495" y="776288"/>
                    </a:lnTo>
                    <a:cubicBezTo>
                      <a:pt x="916783" y="637382"/>
                      <a:pt x="854870" y="515144"/>
                      <a:pt x="821532" y="378619"/>
                    </a:cubicBezTo>
                    <a:cubicBezTo>
                      <a:pt x="842170" y="350044"/>
                      <a:pt x="879476" y="354806"/>
                      <a:pt x="883445" y="292894"/>
                    </a:cubicBezTo>
                    <a:cubicBezTo>
                      <a:pt x="884239" y="239712"/>
                      <a:pt x="858838" y="224631"/>
                      <a:pt x="835820" y="197644"/>
                    </a:cubicBezTo>
                    <a:lnTo>
                      <a:pt x="821532" y="47625"/>
                    </a:lnTo>
                    <a:lnTo>
                      <a:pt x="719139" y="38100"/>
                    </a:lnTo>
                    <a:lnTo>
                      <a:pt x="704851" y="0"/>
                    </a:lnTo>
                    <a:lnTo>
                      <a:pt x="685801" y="28575"/>
                    </a:lnTo>
                    <a:lnTo>
                      <a:pt x="666751" y="204788"/>
                    </a:lnTo>
                    <a:lnTo>
                      <a:pt x="597695" y="33338"/>
                    </a:lnTo>
                    <a:lnTo>
                      <a:pt x="588170" y="97631"/>
                    </a:lnTo>
                    <a:lnTo>
                      <a:pt x="459582" y="30956"/>
                    </a:lnTo>
                    <a:cubicBezTo>
                      <a:pt x="410370" y="23813"/>
                      <a:pt x="363538" y="16669"/>
                      <a:pt x="311945" y="45244"/>
                    </a:cubicBezTo>
                    <a:cubicBezTo>
                      <a:pt x="264320" y="91281"/>
                      <a:pt x="88106" y="458788"/>
                      <a:pt x="0" y="681038"/>
                    </a:cubicBezTo>
                    <a:lnTo>
                      <a:pt x="95250" y="731043"/>
                    </a:lnTo>
                    <a:close/>
                  </a:path>
                </a:pathLst>
              </a:custGeom>
              <a:blipFill>
                <a:blip r:embed="rId19" cstate="email">
                  <a:extLst>
                    <a:ext uri="{28A0092B-C50C-407E-A947-70E740481C1C}">
                      <a14:useLocalDpi xmlns:a14="http://schemas.microsoft.com/office/drawing/2010/main"/>
                    </a:ext>
                  </a:extLst>
                </a:blip>
                <a:stretch>
                  <a:fillRect/>
                </a:stretch>
              </a:blipFill>
              <a:ln w="3175" cap="flat" cmpd="sng" algn="ctr">
                <a:solidFill>
                  <a:sysClr val="windowText" lastClr="000000"/>
                </a:solid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grpSp>
            <p:nvGrpSpPr>
              <p:cNvPr id="132" name="Group 131">
                <a:extLst>
                  <a:ext uri="{FF2B5EF4-FFF2-40B4-BE49-F238E27FC236}">
                    <a16:creationId xmlns:a16="http://schemas.microsoft.com/office/drawing/2014/main" id="{7F4ECE59-2678-4702-88E7-514F11D366C7}"/>
                  </a:ext>
                </a:extLst>
              </p:cNvPr>
              <p:cNvGrpSpPr/>
              <p:nvPr/>
            </p:nvGrpSpPr>
            <p:grpSpPr>
              <a:xfrm rot="21065011">
                <a:off x="497697" y="1055483"/>
                <a:ext cx="326114" cy="210162"/>
                <a:chOff x="5136060" y="1710152"/>
                <a:chExt cx="538831" cy="347248"/>
              </a:xfrm>
            </p:grpSpPr>
            <p:sp>
              <p:nvSpPr>
                <p:cNvPr id="134" name="Oval 5">
                  <a:extLst>
                    <a:ext uri="{FF2B5EF4-FFF2-40B4-BE49-F238E27FC236}">
                      <a16:creationId xmlns:a16="http://schemas.microsoft.com/office/drawing/2014/main" id="{294D39B7-54E9-47D7-86B2-012012683D6F}"/>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grpSp>
              <p:nvGrpSpPr>
                <p:cNvPr id="135" name="Group 134">
                  <a:extLst>
                    <a:ext uri="{FF2B5EF4-FFF2-40B4-BE49-F238E27FC236}">
                      <a16:creationId xmlns:a16="http://schemas.microsoft.com/office/drawing/2014/main" id="{B61FD8DB-F27B-44DA-8A69-2D863EC21E77}"/>
                    </a:ext>
                  </a:extLst>
                </p:cNvPr>
                <p:cNvGrpSpPr/>
                <p:nvPr/>
              </p:nvGrpSpPr>
              <p:grpSpPr>
                <a:xfrm rot="20545732">
                  <a:off x="5242936" y="1710152"/>
                  <a:ext cx="85726" cy="45719"/>
                  <a:chOff x="5293988" y="1700325"/>
                  <a:chExt cx="85726" cy="42639"/>
                </a:xfrm>
              </p:grpSpPr>
              <p:cxnSp>
                <p:nvCxnSpPr>
                  <p:cNvPr id="182" name="Straight Connector 181">
                    <a:extLst>
                      <a:ext uri="{FF2B5EF4-FFF2-40B4-BE49-F238E27FC236}">
                        <a16:creationId xmlns:a16="http://schemas.microsoft.com/office/drawing/2014/main" id="{6CBF9058-1BDB-43DD-8659-B996AF1DE6FD}"/>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183" name="Straight Connector 182">
                    <a:extLst>
                      <a:ext uri="{FF2B5EF4-FFF2-40B4-BE49-F238E27FC236}">
                        <a16:creationId xmlns:a16="http://schemas.microsoft.com/office/drawing/2014/main" id="{6D81769C-01AB-41B4-8E6C-D938AF09DE1F}"/>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190" name="Straight Connector 189">
                    <a:extLst>
                      <a:ext uri="{FF2B5EF4-FFF2-40B4-BE49-F238E27FC236}">
                        <a16:creationId xmlns:a16="http://schemas.microsoft.com/office/drawing/2014/main" id="{E4499085-C871-48BB-BE51-18C9445DD3DD}"/>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136" name="Oval 4">
                  <a:extLst>
                    <a:ext uri="{FF2B5EF4-FFF2-40B4-BE49-F238E27FC236}">
                      <a16:creationId xmlns:a16="http://schemas.microsoft.com/office/drawing/2014/main" id="{84F50BC8-4DA2-401D-9D93-AEDCC3EA6024}"/>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sp>
              <p:nvSpPr>
                <p:cNvPr id="137" name="Oval 136">
                  <a:extLst>
                    <a:ext uri="{FF2B5EF4-FFF2-40B4-BE49-F238E27FC236}">
                      <a16:creationId xmlns:a16="http://schemas.microsoft.com/office/drawing/2014/main" id="{F9D976FE-8064-42F6-80BC-1E7562042427}"/>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sp>
              <p:nvSpPr>
                <p:cNvPr id="138" name="Oval 137">
                  <a:extLst>
                    <a:ext uri="{FF2B5EF4-FFF2-40B4-BE49-F238E27FC236}">
                      <a16:creationId xmlns:a16="http://schemas.microsoft.com/office/drawing/2014/main" id="{4D6D069F-C6F4-49C5-A598-02BE3F56B6A4}"/>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algn="ctr" defTabSz="914400">
                    <a:defRPr/>
                  </a:pPr>
                  <a:endParaRPr lang="en-US" sz="1530" kern="0" dirty="0">
                    <a:solidFill>
                      <a:prstClr val="white"/>
                    </a:solidFill>
                    <a:latin typeface="Calibri" panose="020F0502020204030204"/>
                  </a:endParaRPr>
                </a:p>
              </p:txBody>
            </p:sp>
            <p:sp>
              <p:nvSpPr>
                <p:cNvPr id="139" name="Oval 138">
                  <a:extLst>
                    <a:ext uri="{FF2B5EF4-FFF2-40B4-BE49-F238E27FC236}">
                      <a16:creationId xmlns:a16="http://schemas.microsoft.com/office/drawing/2014/main" id="{F51AB702-765C-42FD-B533-1BDF8B54A9E3}"/>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sp>
              <p:nvSpPr>
                <p:cNvPr id="181" name="Oval 180">
                  <a:extLst>
                    <a:ext uri="{FF2B5EF4-FFF2-40B4-BE49-F238E27FC236}">
                      <a16:creationId xmlns:a16="http://schemas.microsoft.com/office/drawing/2014/main" id="{AEB57CED-0BA1-4230-96C5-6A19A896E570}"/>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grpSp>
          <p:sp>
            <p:nvSpPr>
              <p:cNvPr id="133" name="Freeform: Shape 63">
                <a:extLst>
                  <a:ext uri="{FF2B5EF4-FFF2-40B4-BE49-F238E27FC236}">
                    <a16:creationId xmlns:a16="http://schemas.microsoft.com/office/drawing/2014/main" id="{AA9D2720-CFF7-430A-949B-73F688C772BC}"/>
                  </a:ext>
                </a:extLst>
              </p:cNvPr>
              <p:cNvSpPr/>
              <p:nvPr/>
            </p:nvSpPr>
            <p:spPr>
              <a:xfrm>
                <a:off x="178163" y="7014"/>
                <a:ext cx="1334498" cy="1238085"/>
              </a:xfrm>
              <a:custGeom>
                <a:avLst/>
                <a:gdLst>
                  <a:gd name="connsiteX0" fmla="*/ 0 w 276225"/>
                  <a:gd name="connsiteY0" fmla="*/ 240506 h 240506"/>
                  <a:gd name="connsiteX1" fmla="*/ 85725 w 276225"/>
                  <a:gd name="connsiteY1" fmla="*/ 197643 h 240506"/>
                  <a:gd name="connsiteX2" fmla="*/ 192881 w 276225"/>
                  <a:gd name="connsiteY2" fmla="*/ 142875 h 240506"/>
                  <a:gd name="connsiteX3" fmla="*/ 276225 w 276225"/>
                  <a:gd name="connsiteY3" fmla="*/ 197643 h 240506"/>
                  <a:gd name="connsiteX4" fmla="*/ 257175 w 276225"/>
                  <a:gd name="connsiteY4" fmla="*/ 130968 h 240506"/>
                  <a:gd name="connsiteX5" fmla="*/ 192881 w 276225"/>
                  <a:gd name="connsiteY5" fmla="*/ 95250 h 240506"/>
                  <a:gd name="connsiteX6" fmla="*/ 211931 w 276225"/>
                  <a:gd name="connsiteY6" fmla="*/ 28575 h 240506"/>
                  <a:gd name="connsiteX7" fmla="*/ 133350 w 276225"/>
                  <a:gd name="connsiteY7" fmla="*/ 0 h 240506"/>
                  <a:gd name="connsiteX8" fmla="*/ 66675 w 276225"/>
                  <a:gd name="connsiteY8" fmla="*/ 50006 h 240506"/>
                  <a:gd name="connsiteX9" fmla="*/ 88106 w 276225"/>
                  <a:gd name="connsiteY9" fmla="*/ 97631 h 240506"/>
                  <a:gd name="connsiteX10" fmla="*/ 9525 w 276225"/>
                  <a:gd name="connsiteY10" fmla="*/ 140493 h 240506"/>
                  <a:gd name="connsiteX11" fmla="*/ 0 w 276225"/>
                  <a:gd name="connsiteY11" fmla="*/ 240506 h 240506"/>
                  <a:gd name="connsiteX0" fmla="*/ 0 w 290512"/>
                  <a:gd name="connsiteY0" fmla="*/ 235744 h 235744"/>
                  <a:gd name="connsiteX1" fmla="*/ 100012 w 290512"/>
                  <a:gd name="connsiteY1" fmla="*/ 197643 h 235744"/>
                  <a:gd name="connsiteX2" fmla="*/ 207168 w 290512"/>
                  <a:gd name="connsiteY2" fmla="*/ 142875 h 235744"/>
                  <a:gd name="connsiteX3" fmla="*/ 290512 w 290512"/>
                  <a:gd name="connsiteY3" fmla="*/ 197643 h 235744"/>
                  <a:gd name="connsiteX4" fmla="*/ 271462 w 290512"/>
                  <a:gd name="connsiteY4" fmla="*/ 130968 h 235744"/>
                  <a:gd name="connsiteX5" fmla="*/ 207168 w 290512"/>
                  <a:gd name="connsiteY5" fmla="*/ 95250 h 235744"/>
                  <a:gd name="connsiteX6" fmla="*/ 226218 w 290512"/>
                  <a:gd name="connsiteY6" fmla="*/ 28575 h 235744"/>
                  <a:gd name="connsiteX7" fmla="*/ 147637 w 290512"/>
                  <a:gd name="connsiteY7" fmla="*/ 0 h 235744"/>
                  <a:gd name="connsiteX8" fmla="*/ 80962 w 290512"/>
                  <a:gd name="connsiteY8" fmla="*/ 50006 h 235744"/>
                  <a:gd name="connsiteX9" fmla="*/ 102393 w 290512"/>
                  <a:gd name="connsiteY9" fmla="*/ 97631 h 235744"/>
                  <a:gd name="connsiteX10" fmla="*/ 23812 w 290512"/>
                  <a:gd name="connsiteY10" fmla="*/ 140493 h 235744"/>
                  <a:gd name="connsiteX11" fmla="*/ 0 w 290512"/>
                  <a:gd name="connsiteY11" fmla="*/ 235744 h 235744"/>
                  <a:gd name="connsiteX0" fmla="*/ 2646 w 293158"/>
                  <a:gd name="connsiteY0" fmla="*/ 235744 h 235744"/>
                  <a:gd name="connsiteX1" fmla="*/ 102658 w 293158"/>
                  <a:gd name="connsiteY1" fmla="*/ 197643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02658 w 293158"/>
                  <a:gd name="connsiteY1" fmla="*/ 197643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02658 w 293158"/>
                  <a:gd name="connsiteY1" fmla="*/ 197643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8528"/>
                  <a:gd name="connsiteY0" fmla="*/ 235744 h 235744"/>
                  <a:gd name="connsiteX1" fmla="*/ 112183 w 298528"/>
                  <a:gd name="connsiteY1" fmla="*/ 192880 h 235744"/>
                  <a:gd name="connsiteX2" fmla="*/ 209814 w 298528"/>
                  <a:gd name="connsiteY2" fmla="*/ 142875 h 235744"/>
                  <a:gd name="connsiteX3" fmla="*/ 293158 w 298528"/>
                  <a:gd name="connsiteY3" fmla="*/ 197643 h 235744"/>
                  <a:gd name="connsiteX4" fmla="*/ 274108 w 298528"/>
                  <a:gd name="connsiteY4" fmla="*/ 130968 h 235744"/>
                  <a:gd name="connsiteX5" fmla="*/ 209814 w 298528"/>
                  <a:gd name="connsiteY5" fmla="*/ 95250 h 235744"/>
                  <a:gd name="connsiteX6" fmla="*/ 228864 w 298528"/>
                  <a:gd name="connsiteY6" fmla="*/ 28575 h 235744"/>
                  <a:gd name="connsiteX7" fmla="*/ 150283 w 298528"/>
                  <a:gd name="connsiteY7" fmla="*/ 0 h 235744"/>
                  <a:gd name="connsiteX8" fmla="*/ 83608 w 298528"/>
                  <a:gd name="connsiteY8" fmla="*/ 50006 h 235744"/>
                  <a:gd name="connsiteX9" fmla="*/ 105039 w 298528"/>
                  <a:gd name="connsiteY9" fmla="*/ 97631 h 235744"/>
                  <a:gd name="connsiteX10" fmla="*/ 26458 w 298528"/>
                  <a:gd name="connsiteY10" fmla="*/ 140493 h 235744"/>
                  <a:gd name="connsiteX11" fmla="*/ 2646 w 298528"/>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3239 w 300168"/>
                  <a:gd name="connsiteY0" fmla="*/ 235744 h 235744"/>
                  <a:gd name="connsiteX1" fmla="*/ 112776 w 300168"/>
                  <a:gd name="connsiteY1" fmla="*/ 192880 h 235744"/>
                  <a:gd name="connsiteX2" fmla="*/ 210407 w 300168"/>
                  <a:gd name="connsiteY2" fmla="*/ 142875 h 235744"/>
                  <a:gd name="connsiteX3" fmla="*/ 293751 w 300168"/>
                  <a:gd name="connsiteY3" fmla="*/ 197643 h 235744"/>
                  <a:gd name="connsiteX4" fmla="*/ 281844 w 300168"/>
                  <a:gd name="connsiteY4" fmla="*/ 114300 h 235744"/>
                  <a:gd name="connsiteX5" fmla="*/ 210407 w 300168"/>
                  <a:gd name="connsiteY5" fmla="*/ 95250 h 235744"/>
                  <a:gd name="connsiteX6" fmla="*/ 229457 w 300168"/>
                  <a:gd name="connsiteY6" fmla="*/ 28575 h 235744"/>
                  <a:gd name="connsiteX7" fmla="*/ 150876 w 300168"/>
                  <a:gd name="connsiteY7" fmla="*/ 0 h 235744"/>
                  <a:gd name="connsiteX8" fmla="*/ 84201 w 300168"/>
                  <a:gd name="connsiteY8" fmla="*/ 50006 h 235744"/>
                  <a:gd name="connsiteX9" fmla="*/ 98488 w 300168"/>
                  <a:gd name="connsiteY9" fmla="*/ 97631 h 235744"/>
                  <a:gd name="connsiteX10" fmla="*/ 27051 w 300168"/>
                  <a:gd name="connsiteY10" fmla="*/ 140493 h 235744"/>
                  <a:gd name="connsiteX11" fmla="*/ 3239 w 300168"/>
                  <a:gd name="connsiteY11" fmla="*/ 235744 h 235744"/>
                  <a:gd name="connsiteX0" fmla="*/ 1491 w 298420"/>
                  <a:gd name="connsiteY0" fmla="*/ 235744 h 235744"/>
                  <a:gd name="connsiteX1" fmla="*/ 111028 w 298420"/>
                  <a:gd name="connsiteY1" fmla="*/ 192880 h 235744"/>
                  <a:gd name="connsiteX2" fmla="*/ 208659 w 298420"/>
                  <a:gd name="connsiteY2" fmla="*/ 142875 h 235744"/>
                  <a:gd name="connsiteX3" fmla="*/ 292003 w 298420"/>
                  <a:gd name="connsiteY3" fmla="*/ 197643 h 235744"/>
                  <a:gd name="connsiteX4" fmla="*/ 280096 w 298420"/>
                  <a:gd name="connsiteY4" fmla="*/ 114300 h 235744"/>
                  <a:gd name="connsiteX5" fmla="*/ 208659 w 298420"/>
                  <a:gd name="connsiteY5" fmla="*/ 95250 h 235744"/>
                  <a:gd name="connsiteX6" fmla="*/ 227709 w 298420"/>
                  <a:gd name="connsiteY6" fmla="*/ 28575 h 235744"/>
                  <a:gd name="connsiteX7" fmla="*/ 149128 w 298420"/>
                  <a:gd name="connsiteY7" fmla="*/ 0 h 235744"/>
                  <a:gd name="connsiteX8" fmla="*/ 82453 w 298420"/>
                  <a:gd name="connsiteY8" fmla="*/ 50006 h 235744"/>
                  <a:gd name="connsiteX9" fmla="*/ 96740 w 298420"/>
                  <a:gd name="connsiteY9" fmla="*/ 97631 h 235744"/>
                  <a:gd name="connsiteX10" fmla="*/ 25303 w 298420"/>
                  <a:gd name="connsiteY10" fmla="*/ 140493 h 235744"/>
                  <a:gd name="connsiteX11" fmla="*/ 1491 w 298420"/>
                  <a:gd name="connsiteY11" fmla="*/ 235744 h 235744"/>
                  <a:gd name="connsiteX0" fmla="*/ 1491 w 300756"/>
                  <a:gd name="connsiteY0" fmla="*/ 235744 h 235744"/>
                  <a:gd name="connsiteX1" fmla="*/ 111028 w 300756"/>
                  <a:gd name="connsiteY1" fmla="*/ 192880 h 235744"/>
                  <a:gd name="connsiteX2" fmla="*/ 208659 w 300756"/>
                  <a:gd name="connsiteY2" fmla="*/ 142875 h 235744"/>
                  <a:gd name="connsiteX3" fmla="*/ 292003 w 300756"/>
                  <a:gd name="connsiteY3" fmla="*/ 197643 h 235744"/>
                  <a:gd name="connsiteX4" fmla="*/ 280096 w 300756"/>
                  <a:gd name="connsiteY4" fmla="*/ 114300 h 235744"/>
                  <a:gd name="connsiteX5" fmla="*/ 208659 w 300756"/>
                  <a:gd name="connsiteY5" fmla="*/ 95250 h 235744"/>
                  <a:gd name="connsiteX6" fmla="*/ 227709 w 300756"/>
                  <a:gd name="connsiteY6" fmla="*/ 28575 h 235744"/>
                  <a:gd name="connsiteX7" fmla="*/ 149128 w 300756"/>
                  <a:gd name="connsiteY7" fmla="*/ 0 h 235744"/>
                  <a:gd name="connsiteX8" fmla="*/ 82453 w 300756"/>
                  <a:gd name="connsiteY8" fmla="*/ 50006 h 235744"/>
                  <a:gd name="connsiteX9" fmla="*/ 96740 w 300756"/>
                  <a:gd name="connsiteY9" fmla="*/ 97631 h 235744"/>
                  <a:gd name="connsiteX10" fmla="*/ 25303 w 300756"/>
                  <a:gd name="connsiteY10" fmla="*/ 140493 h 235744"/>
                  <a:gd name="connsiteX11" fmla="*/ 1491 w 300756"/>
                  <a:gd name="connsiteY11" fmla="*/ 235744 h 235744"/>
                  <a:gd name="connsiteX0" fmla="*/ 1491 w 302869"/>
                  <a:gd name="connsiteY0" fmla="*/ 235744 h 235744"/>
                  <a:gd name="connsiteX1" fmla="*/ 111028 w 302869"/>
                  <a:gd name="connsiteY1" fmla="*/ 192880 h 235744"/>
                  <a:gd name="connsiteX2" fmla="*/ 208659 w 302869"/>
                  <a:gd name="connsiteY2" fmla="*/ 142875 h 235744"/>
                  <a:gd name="connsiteX3" fmla="*/ 292003 w 302869"/>
                  <a:gd name="connsiteY3" fmla="*/ 197643 h 235744"/>
                  <a:gd name="connsiteX4" fmla="*/ 280096 w 302869"/>
                  <a:gd name="connsiteY4" fmla="*/ 114300 h 235744"/>
                  <a:gd name="connsiteX5" fmla="*/ 208659 w 302869"/>
                  <a:gd name="connsiteY5" fmla="*/ 95250 h 235744"/>
                  <a:gd name="connsiteX6" fmla="*/ 227709 w 302869"/>
                  <a:gd name="connsiteY6" fmla="*/ 28575 h 235744"/>
                  <a:gd name="connsiteX7" fmla="*/ 149128 w 302869"/>
                  <a:gd name="connsiteY7" fmla="*/ 0 h 235744"/>
                  <a:gd name="connsiteX8" fmla="*/ 82453 w 302869"/>
                  <a:gd name="connsiteY8" fmla="*/ 50006 h 235744"/>
                  <a:gd name="connsiteX9" fmla="*/ 96740 w 302869"/>
                  <a:gd name="connsiteY9" fmla="*/ 97631 h 235744"/>
                  <a:gd name="connsiteX10" fmla="*/ 25303 w 302869"/>
                  <a:gd name="connsiteY10" fmla="*/ 140493 h 235744"/>
                  <a:gd name="connsiteX11" fmla="*/ 1491 w 302869"/>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15803 w 314142"/>
                  <a:gd name="connsiteY5" fmla="*/ 97632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15803 w 314142"/>
                  <a:gd name="connsiteY5" fmla="*/ 97632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142" h="235744">
                    <a:moveTo>
                      <a:pt x="1491" y="235744"/>
                    </a:moveTo>
                    <a:cubicBezTo>
                      <a:pt x="41973" y="213520"/>
                      <a:pt x="71718" y="189519"/>
                      <a:pt x="111028" y="192880"/>
                    </a:cubicBezTo>
                    <a:cubicBezTo>
                      <a:pt x="151092" y="196305"/>
                      <a:pt x="180084" y="170656"/>
                      <a:pt x="208659" y="142875"/>
                    </a:cubicBezTo>
                    <a:cubicBezTo>
                      <a:pt x="236440" y="169068"/>
                      <a:pt x="264222" y="188118"/>
                      <a:pt x="306291" y="200024"/>
                    </a:cubicBezTo>
                    <a:cubicBezTo>
                      <a:pt x="328517" y="168274"/>
                      <a:pt x="298353" y="143669"/>
                      <a:pt x="280096" y="114300"/>
                    </a:cubicBezTo>
                    <a:cubicBezTo>
                      <a:pt x="258666" y="100807"/>
                      <a:pt x="246759" y="103982"/>
                      <a:pt x="215803" y="97632"/>
                    </a:cubicBezTo>
                    <a:cubicBezTo>
                      <a:pt x="236440" y="70645"/>
                      <a:pt x="235646" y="55562"/>
                      <a:pt x="227709" y="28575"/>
                    </a:cubicBezTo>
                    <a:cubicBezTo>
                      <a:pt x="203896" y="2382"/>
                      <a:pt x="182465" y="0"/>
                      <a:pt x="149128" y="0"/>
                    </a:cubicBezTo>
                    <a:cubicBezTo>
                      <a:pt x="119759" y="2382"/>
                      <a:pt x="95153" y="21431"/>
                      <a:pt x="82453" y="50006"/>
                    </a:cubicBezTo>
                    <a:cubicBezTo>
                      <a:pt x="82453" y="68263"/>
                      <a:pt x="89596" y="81756"/>
                      <a:pt x="96740" y="97631"/>
                    </a:cubicBezTo>
                    <a:cubicBezTo>
                      <a:pt x="58640" y="102393"/>
                      <a:pt x="41971" y="119062"/>
                      <a:pt x="25303" y="140493"/>
                    </a:cubicBezTo>
                    <a:cubicBezTo>
                      <a:pt x="10222" y="172243"/>
                      <a:pt x="-4860" y="182563"/>
                      <a:pt x="1491" y="235744"/>
                    </a:cubicBezTo>
                    <a:close/>
                  </a:path>
                </a:pathLst>
              </a:custGeom>
              <a:solidFill>
                <a:srgbClr val="FFC000">
                  <a:lumMod val="60000"/>
                  <a:lumOff val="40000"/>
                </a:srgbClr>
              </a:solidFill>
              <a:ln w="12700" cap="flat" cmpd="sng" algn="ctr">
                <a:noFill/>
                <a:prstDash val="solid"/>
                <a:miter lim="800000"/>
              </a:ln>
              <a:effectLst/>
            </p:spPr>
            <p:txBody>
              <a:bodyPr rtlCol="0" anchor="ctr"/>
              <a:lstStyle/>
              <a:p>
                <a:pPr algn="ctr" defTabSz="914400">
                  <a:defRPr/>
                </a:pPr>
                <a:endParaRPr lang="en-US" sz="1530" kern="0">
                  <a:solidFill>
                    <a:prstClr val="white"/>
                  </a:solidFill>
                  <a:latin typeface="Calibri" panose="020F0502020204030204"/>
                </a:endParaRPr>
              </a:p>
            </p:txBody>
          </p:sp>
        </p:grpSp>
      </p:grpSp>
      <p:pic>
        <p:nvPicPr>
          <p:cNvPr id="211" name="Picture 210"/>
          <p:cNvPicPr>
            <a:picLocks noChangeAspect="1"/>
          </p:cNvPicPr>
          <p:nvPr/>
        </p:nvPicPr>
        <p:blipFill rotWithShape="1">
          <a:blip r:embed="rId20" cstate="email">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a:ext>
            </a:extLst>
          </a:blip>
          <a:srcRect l="24242" t="8870" r="24505" b="8706"/>
          <a:stretch/>
        </p:blipFill>
        <p:spPr>
          <a:xfrm>
            <a:off x="7704902" y="2176926"/>
            <a:ext cx="327422" cy="423820"/>
          </a:xfrm>
          <a:prstGeom prst="rect">
            <a:avLst/>
          </a:prstGeom>
        </p:spPr>
      </p:pic>
      <p:sp>
        <p:nvSpPr>
          <p:cNvPr id="212" name="Student meal"/>
          <p:cNvSpPr/>
          <p:nvPr/>
        </p:nvSpPr>
        <p:spPr>
          <a:xfrm>
            <a:off x="1525322" y="1290504"/>
            <a:ext cx="2826868" cy="2174781"/>
          </a:xfrm>
          <a:prstGeom prst="wedgeEllipseCallout">
            <a:avLst>
              <a:gd name="adj1" fmla="val 69745"/>
              <a:gd name="adj2" fmla="val 53531"/>
            </a:avLst>
          </a:prstGeom>
          <a:solidFill>
            <a:schemeClr val="bg1">
              <a:lumMod val="95000"/>
            </a:schemeClr>
          </a:solidFill>
          <a:ln>
            <a:solidFill>
              <a:srgbClr val="000000"/>
            </a:solidFill>
          </a:ln>
        </p:spPr>
        <p:txBody>
          <a:bodyPr wrap="square" lIns="68580" tIns="34290" rIns="68580" bIns="34290">
            <a:spAutoFit/>
          </a:bodyPr>
          <a:lstStyle/>
          <a:p>
            <a:pPr algn="ctr"/>
            <a:r>
              <a:rPr lang="en-US" sz="2400" dirty="0">
                <a:solidFill>
                  <a:srgbClr val="000000"/>
                </a:solidFill>
                <a:latin typeface="Calibri" panose="020F0502020204030204"/>
              </a:rPr>
              <a:t>Gretchen, this coffee is always too strong!</a:t>
            </a:r>
          </a:p>
        </p:txBody>
      </p:sp>
      <p:sp>
        <p:nvSpPr>
          <p:cNvPr id="16" name="Speech Bubble: Oval 15">
            <a:extLst>
              <a:ext uri="{FF2B5EF4-FFF2-40B4-BE49-F238E27FC236}">
                <a16:creationId xmlns:a16="http://schemas.microsoft.com/office/drawing/2014/main" id="{20BE1C6E-DAAB-8A89-D2E8-6C504995FA58}"/>
              </a:ext>
            </a:extLst>
          </p:cNvPr>
          <p:cNvSpPr/>
          <p:nvPr/>
        </p:nvSpPr>
        <p:spPr>
          <a:xfrm>
            <a:off x="8162151" y="96685"/>
            <a:ext cx="2777539" cy="1780974"/>
          </a:xfrm>
          <a:prstGeom prst="wedgeEllipseCallout">
            <a:avLst>
              <a:gd name="adj1" fmla="val -78881"/>
              <a:gd name="adj2" fmla="val 20590"/>
            </a:avLst>
          </a:prstGeom>
          <a:solidFill>
            <a:schemeClr val="bg1"/>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264036" y="402848"/>
            <a:ext cx="2620537" cy="1200329"/>
          </a:xfrm>
          <a:prstGeom prst="rect">
            <a:avLst/>
          </a:prstGeom>
          <a:noFill/>
        </p:spPr>
        <p:txBody>
          <a:bodyPr wrap="square" rtlCol="0">
            <a:spAutoFit/>
          </a:bodyPr>
          <a:lstStyle/>
          <a:p>
            <a:pPr algn="ctr"/>
            <a:r>
              <a:rPr lang="en-US" sz="2400" dirty="0">
                <a:solidFill>
                  <a:srgbClr val="000000"/>
                </a:solidFill>
                <a:latin typeface="Calibri" panose="020F0502020204030204"/>
              </a:rPr>
              <a:t>You know you aren’t my ONLY customer!</a:t>
            </a:r>
            <a:endParaRPr lang="en-US" dirty="0">
              <a:solidFill>
                <a:prstClr val="black"/>
              </a:solidFill>
              <a:latin typeface="Calibri" panose="020F0502020204030204"/>
            </a:endParaRPr>
          </a:p>
        </p:txBody>
      </p:sp>
      <p:sp>
        <p:nvSpPr>
          <p:cNvPr id="23" name="Multiplication Sign 22">
            <a:extLst>
              <a:ext uri="{FF2B5EF4-FFF2-40B4-BE49-F238E27FC236}">
                <a16:creationId xmlns:a16="http://schemas.microsoft.com/office/drawing/2014/main" id="{0A6E4954-38A0-E3BF-01B1-FD2DCF327A40}"/>
              </a:ext>
            </a:extLst>
          </p:cNvPr>
          <p:cNvSpPr/>
          <p:nvPr/>
        </p:nvSpPr>
        <p:spPr>
          <a:xfrm>
            <a:off x="8505249" y="91273"/>
            <a:ext cx="2006515" cy="1883732"/>
          </a:xfrm>
          <a:prstGeom prst="mathMultiply">
            <a:avLst>
              <a:gd name="adj1" fmla="val 8562"/>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A8A2FDE-6938-1164-48AE-03BFC662BB25}"/>
              </a:ext>
            </a:extLst>
          </p:cNvPr>
          <p:cNvSpPr txBox="1"/>
          <p:nvPr/>
        </p:nvSpPr>
        <p:spPr>
          <a:xfrm>
            <a:off x="8269161" y="375782"/>
            <a:ext cx="2620537" cy="1200329"/>
          </a:xfrm>
          <a:prstGeom prst="rect">
            <a:avLst/>
          </a:prstGeom>
          <a:noFill/>
        </p:spPr>
        <p:txBody>
          <a:bodyPr wrap="square" rtlCol="0">
            <a:spAutoFit/>
          </a:bodyPr>
          <a:lstStyle/>
          <a:p>
            <a:pPr algn="ctr"/>
            <a:r>
              <a:rPr lang="en-US" sz="2400" dirty="0">
                <a:solidFill>
                  <a:srgbClr val="000000"/>
                </a:solidFill>
                <a:latin typeface="Calibri" panose="020F0502020204030204"/>
              </a:rPr>
              <a:t>I am so sorry the coffee is not to your liking.</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74795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hidden"/>
                                      </p:to>
                                    </p:set>
                                  </p:childTnLst>
                                </p:cTn>
                              </p:par>
                            </p:childTnLst>
                          </p:cTn>
                        </p:par>
                        <p:par>
                          <p:cTn id="14" fill="hold">
                            <p:stCondLst>
                              <p:cond delay="0"/>
                            </p:stCondLst>
                            <p:childTnLst>
                              <p:par>
                                <p:cTn id="15" presetID="10" presetClass="entr" presetSubtype="0" fill="hold" grpId="1" nodeType="after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fade">
                                      <p:cBhvr>
                                        <p:cTn id="17"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3" grpId="1" animBg="1"/>
      <p:bldP spid="18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6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BB718-DA72-665D-09B1-2E49461325D9}"/>
              </a:ext>
            </a:extLst>
          </p:cNvPr>
          <p:cNvPicPr>
            <a:picLocks noChangeAspect="1"/>
          </p:cNvPicPr>
          <p:nvPr/>
        </p:nvPicPr>
        <p:blipFill rotWithShape="1">
          <a:blip r:embed="rId3"/>
          <a:srcRect t="3691"/>
          <a:stretch/>
        </p:blipFill>
        <p:spPr>
          <a:xfrm>
            <a:off x="609600" y="446156"/>
            <a:ext cx="10972800" cy="5965687"/>
          </a:xfrm>
          <a:prstGeom prst="rect">
            <a:avLst/>
          </a:prstGeom>
          <a:ln w="76200">
            <a:solidFill>
              <a:srgbClr val="000000"/>
            </a:solidFill>
          </a:ln>
        </p:spPr>
      </p:pic>
      <p:pic>
        <p:nvPicPr>
          <p:cNvPr id="4" name="Picture 3" descr="A picture containing vector graphics&#10;&#10;Description automatically generated">
            <a:extLst>
              <a:ext uri="{FF2B5EF4-FFF2-40B4-BE49-F238E27FC236}">
                <a16:creationId xmlns:a16="http://schemas.microsoft.com/office/drawing/2014/main" id="{E899291A-95D0-C5DB-7590-21EF3930B305}"/>
              </a:ext>
            </a:extLst>
          </p:cNvPr>
          <p:cNvPicPr>
            <a:picLocks noChangeAspect="1"/>
          </p:cNvPicPr>
          <p:nvPr/>
        </p:nvPicPr>
        <p:blipFill>
          <a:blip r:embed="rId4">
            <a:alphaModFix amt="40000"/>
          </a:blip>
          <a:stretch>
            <a:fillRect/>
          </a:stretch>
        </p:blipFill>
        <p:spPr>
          <a:xfrm>
            <a:off x="2503714" y="1055636"/>
            <a:ext cx="7184571" cy="4746727"/>
          </a:xfrm>
          <a:prstGeom prst="rect">
            <a:avLst/>
          </a:prstGeom>
        </p:spPr>
      </p:pic>
      <p:sp>
        <p:nvSpPr>
          <p:cNvPr id="2" name="Title 11">
            <a:extLst>
              <a:ext uri="{FF2B5EF4-FFF2-40B4-BE49-F238E27FC236}">
                <a16:creationId xmlns:a16="http://schemas.microsoft.com/office/drawing/2014/main" id="{F3FCCBA8-7CBD-5BAF-AEDF-AEB148608077}"/>
              </a:ext>
            </a:extLst>
          </p:cNvPr>
          <p:cNvSpPr>
            <a:spLocks noGrp="1"/>
          </p:cNvSpPr>
          <p:nvPr>
            <p:ph type="title"/>
          </p:nvPr>
        </p:nvSpPr>
        <p:spPr>
          <a:xfrm>
            <a:off x="609600" y="1712686"/>
            <a:ext cx="10972800" cy="3432628"/>
          </a:xfrm>
        </p:spPr>
        <p:txBody>
          <a:bodyPr>
            <a:normAutofit/>
          </a:bodyPr>
          <a:lstStyle/>
          <a:p>
            <a:r>
              <a:rPr lang="en-US" sz="11500" b="1" dirty="0">
                <a:solidFill>
                  <a:srgbClr val="000000"/>
                </a:solidFill>
                <a:latin typeface="The Serif Hand Black" panose="03070902030502020204" pitchFamily="66" charset="0"/>
              </a:rPr>
              <a:t>Emotions &amp; Feelings</a:t>
            </a:r>
            <a:endParaRPr lang="en-US" sz="11500" dirty="0">
              <a:solidFill>
                <a:srgbClr val="000000"/>
              </a:solidFill>
              <a:latin typeface="The Serif Hand Black" panose="03070902030502020204" pitchFamily="66" charset="0"/>
            </a:endParaRPr>
          </a:p>
        </p:txBody>
      </p:sp>
    </p:spTree>
    <p:extLst>
      <p:ext uri="{BB962C8B-B14F-4D97-AF65-F5344CB8AC3E}">
        <p14:creationId xmlns:p14="http://schemas.microsoft.com/office/powerpoint/2010/main" val="249414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2531-7BAA-E023-6824-857EDFC02C10}"/>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Emotions Versus Feelings</a:t>
            </a:r>
          </a:p>
        </p:txBody>
      </p:sp>
      <p:sp>
        <p:nvSpPr>
          <p:cNvPr id="7" name="Rectangle 3">
            <a:extLst>
              <a:ext uri="{FF2B5EF4-FFF2-40B4-BE49-F238E27FC236}">
                <a16:creationId xmlns:a16="http://schemas.microsoft.com/office/drawing/2014/main" id="{947E4423-2DBB-3FAA-908D-4877D60F637E}"/>
              </a:ext>
            </a:extLst>
          </p:cNvPr>
          <p:cNvSpPr txBox="1">
            <a:spLocks noChangeArrowheads="1"/>
          </p:cNvSpPr>
          <p:nvPr/>
        </p:nvSpPr>
        <p:spPr>
          <a:xfrm>
            <a:off x="609600" y="1562100"/>
            <a:ext cx="5313835" cy="4048125"/>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pPr>
            <a:r>
              <a:rPr lang="en-US" sz="2800" i="1" dirty="0">
                <a:solidFill>
                  <a:schemeClr val="bg1"/>
                </a:solidFill>
              </a:rPr>
              <a:t>Emotions</a:t>
            </a:r>
            <a:r>
              <a:rPr lang="en-US" sz="2800" dirty="0">
                <a:solidFill>
                  <a:schemeClr val="bg1"/>
                </a:solidFill>
              </a:rPr>
              <a:t> are our physical reactions to stimuli in the outside environment.</a:t>
            </a:r>
          </a:p>
          <a:p>
            <a:pPr marL="182880" lvl="2" indent="0">
              <a:buNone/>
            </a:pPr>
            <a:endParaRPr lang="en-US" sz="500" dirty="0">
              <a:solidFill>
                <a:schemeClr val="bg1"/>
              </a:solidFill>
            </a:endParaRPr>
          </a:p>
          <a:p>
            <a:pPr marL="182880" lvl="2" indent="0">
              <a:buNone/>
            </a:pPr>
            <a:r>
              <a:rPr lang="en-US" sz="2800" dirty="0">
                <a:solidFill>
                  <a:schemeClr val="bg1"/>
                </a:solidFill>
              </a:rPr>
              <a:t>They activated through neurotransmitters and hormones released by the brain.</a:t>
            </a:r>
            <a:endParaRPr lang="en-US" altLang="en-US" sz="2600" dirty="0">
              <a:solidFill>
                <a:schemeClr val="bg1"/>
              </a:solidFill>
              <a:latin typeface="Bahnschrift SemiBold Condensed" panose="020B0502040204020203" pitchFamily="34" charset="0"/>
            </a:endParaRPr>
          </a:p>
        </p:txBody>
      </p:sp>
      <p:sp>
        <p:nvSpPr>
          <p:cNvPr id="8" name="Rectangle 3">
            <a:extLst>
              <a:ext uri="{FF2B5EF4-FFF2-40B4-BE49-F238E27FC236}">
                <a16:creationId xmlns:a16="http://schemas.microsoft.com/office/drawing/2014/main" id="{01F80816-A3DB-A325-8C5D-881864C13C76}"/>
              </a:ext>
            </a:extLst>
          </p:cNvPr>
          <p:cNvSpPr txBox="1">
            <a:spLocks noChangeArrowheads="1"/>
          </p:cNvSpPr>
          <p:nvPr/>
        </p:nvSpPr>
        <p:spPr>
          <a:xfrm>
            <a:off x="6620989" y="1567980"/>
            <a:ext cx="5313836" cy="3984036"/>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pPr>
            <a:r>
              <a:rPr lang="en-US" sz="2800" i="1" dirty="0">
                <a:solidFill>
                  <a:schemeClr val="bg1"/>
                </a:solidFill>
              </a:rPr>
              <a:t>Feelings</a:t>
            </a:r>
            <a:r>
              <a:rPr lang="en-US" sz="2800" dirty="0">
                <a:solidFill>
                  <a:schemeClr val="bg1"/>
                </a:solidFill>
              </a:rPr>
              <a:t> are the conscious experience of emotional reactions. </a:t>
            </a:r>
          </a:p>
          <a:p>
            <a:pPr marL="182880" lvl="2" indent="0">
              <a:buNone/>
            </a:pPr>
            <a:endParaRPr lang="en-US" sz="500" dirty="0">
              <a:solidFill>
                <a:schemeClr val="bg1"/>
              </a:solidFill>
            </a:endParaRPr>
          </a:p>
          <a:p>
            <a:pPr marL="182880" lvl="2" indent="0">
              <a:buNone/>
            </a:pPr>
            <a:r>
              <a:rPr lang="en-US" sz="2800" dirty="0">
                <a:solidFill>
                  <a:schemeClr val="bg1"/>
                </a:solidFill>
              </a:rPr>
              <a:t>They are responses to thoughts and interpretations given to emotions based on experiences and personality. </a:t>
            </a:r>
            <a:endParaRPr lang="en-US" altLang="en-US" sz="2600" dirty="0">
              <a:solidFill>
                <a:schemeClr val="bg1"/>
              </a:solidFill>
              <a:latin typeface="Bahnschrift SemiBold Condensed" panose="020B0502040204020203" pitchFamily="34" charset="0"/>
            </a:endParaRPr>
          </a:p>
        </p:txBody>
      </p:sp>
    </p:spTree>
    <p:extLst>
      <p:ext uri="{BB962C8B-B14F-4D97-AF65-F5344CB8AC3E}">
        <p14:creationId xmlns:p14="http://schemas.microsoft.com/office/powerpoint/2010/main" val="193514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2531-7BAA-E023-6824-857EDFC02C10}"/>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Perception</a:t>
            </a:r>
          </a:p>
        </p:txBody>
      </p:sp>
      <p:sp>
        <p:nvSpPr>
          <p:cNvPr id="3" name="Content Placeholder 2">
            <a:extLst>
              <a:ext uri="{FF2B5EF4-FFF2-40B4-BE49-F238E27FC236}">
                <a16:creationId xmlns:a16="http://schemas.microsoft.com/office/drawing/2014/main" id="{A1A8619D-B2CE-B5CE-750B-2FFC32E5227B}"/>
              </a:ext>
            </a:extLst>
          </p:cNvPr>
          <p:cNvSpPr>
            <a:spLocks noGrp="1"/>
          </p:cNvSpPr>
          <p:nvPr>
            <p:ph idx="1"/>
          </p:nvPr>
        </p:nvSpPr>
        <p:spPr/>
        <p:txBody>
          <a:bodyPr>
            <a:normAutofit/>
          </a:bodyPr>
          <a:lstStyle/>
          <a:p>
            <a:pPr>
              <a:spcBef>
                <a:spcPts val="0"/>
              </a:spcBef>
              <a:spcAft>
                <a:spcPts val="1200"/>
              </a:spcAft>
              <a:defRPr/>
            </a:pPr>
            <a:r>
              <a:rPr lang="en-US" altLang="en-US" sz="3600" dirty="0">
                <a:solidFill>
                  <a:srgbClr val="000000"/>
                </a:solidFill>
                <a:latin typeface="Bahnschrift SemiBold Condensed" panose="020B0502040204020203" pitchFamily="34" charset="0"/>
              </a:rPr>
              <a:t>When perceptions differ, then communication can break down. </a:t>
            </a:r>
          </a:p>
        </p:txBody>
      </p:sp>
      <p:sp>
        <p:nvSpPr>
          <p:cNvPr id="6" name="Rectangle 3">
            <a:extLst>
              <a:ext uri="{FF2B5EF4-FFF2-40B4-BE49-F238E27FC236}">
                <a16:creationId xmlns:a16="http://schemas.microsoft.com/office/drawing/2014/main" id="{53ED8951-8664-F52A-6CBE-FB98C28056F9}"/>
              </a:ext>
            </a:extLst>
          </p:cNvPr>
          <p:cNvSpPr txBox="1">
            <a:spLocks noChangeArrowheads="1"/>
          </p:cNvSpPr>
          <p:nvPr/>
        </p:nvSpPr>
        <p:spPr>
          <a:xfrm>
            <a:off x="1524000" y="2478756"/>
            <a:ext cx="9144000" cy="980340"/>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altLang="en-US" sz="3200" b="1" dirty="0">
                <a:solidFill>
                  <a:schemeClr val="accent5">
                    <a:lumMod val="75000"/>
                  </a:schemeClr>
                </a:solidFill>
              </a:rPr>
              <a:t>Perception's effect on communication is how the same message can be interpreted differently. </a:t>
            </a:r>
          </a:p>
        </p:txBody>
      </p:sp>
      <p:sp>
        <p:nvSpPr>
          <p:cNvPr id="5" name="Rectangle 3">
            <a:extLst>
              <a:ext uri="{FF2B5EF4-FFF2-40B4-BE49-F238E27FC236}">
                <a16:creationId xmlns:a16="http://schemas.microsoft.com/office/drawing/2014/main" id="{19A70964-987F-2433-6AB3-5DFF745907B2}"/>
              </a:ext>
            </a:extLst>
          </p:cNvPr>
          <p:cNvSpPr txBox="1">
            <a:spLocks noChangeArrowheads="1"/>
          </p:cNvSpPr>
          <p:nvPr/>
        </p:nvSpPr>
        <p:spPr>
          <a:xfrm>
            <a:off x="317559" y="4191000"/>
            <a:ext cx="2950662"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People interpret things differently according to the way they were said </a:t>
            </a:r>
          </a:p>
        </p:txBody>
      </p:sp>
      <p:sp>
        <p:nvSpPr>
          <p:cNvPr id="7" name="Rectangle 3">
            <a:extLst>
              <a:ext uri="{FF2B5EF4-FFF2-40B4-BE49-F238E27FC236}">
                <a16:creationId xmlns:a16="http://schemas.microsoft.com/office/drawing/2014/main" id="{851F612A-0FF1-006C-F49D-93A3DC3848F2}"/>
              </a:ext>
            </a:extLst>
          </p:cNvPr>
          <p:cNvSpPr txBox="1">
            <a:spLocks noChangeArrowheads="1"/>
          </p:cNvSpPr>
          <p:nvPr/>
        </p:nvSpPr>
        <p:spPr>
          <a:xfrm>
            <a:off x="3297965"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Body language is a silent communicator</a:t>
            </a:r>
          </a:p>
        </p:txBody>
      </p:sp>
      <p:sp>
        <p:nvSpPr>
          <p:cNvPr id="8" name="Rectangle 3">
            <a:extLst>
              <a:ext uri="{FF2B5EF4-FFF2-40B4-BE49-F238E27FC236}">
                <a16:creationId xmlns:a16="http://schemas.microsoft.com/office/drawing/2014/main" id="{9E29BF2E-2BB8-1023-3B57-AB4ED969EEBF}"/>
              </a:ext>
            </a:extLst>
          </p:cNvPr>
          <p:cNvSpPr txBox="1">
            <a:spLocks noChangeArrowheads="1"/>
          </p:cNvSpPr>
          <p:nvPr/>
        </p:nvSpPr>
        <p:spPr>
          <a:xfrm>
            <a:off x="6175879" y="4191000"/>
            <a:ext cx="2848170"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Capitol letters in a written format can be perceived as shouting</a:t>
            </a:r>
          </a:p>
          <a:p>
            <a:pPr marL="640080" lvl="3" indent="0">
              <a:buNone/>
              <a:defRPr/>
            </a:pPr>
            <a:r>
              <a:rPr lang="en-US" altLang="en-US" sz="2400" dirty="0">
                <a:solidFill>
                  <a:schemeClr val="bg1"/>
                </a:solidFill>
                <a:latin typeface="Bahnschrift SemiBold Condensed" panose="020B0502040204020203" pitchFamily="34" charset="0"/>
              </a:rPr>
              <a:t>“I HAVE TO GO”</a:t>
            </a:r>
            <a:endParaRPr lang="en-US" dirty="0">
              <a:solidFill>
                <a:schemeClr val="bg1"/>
              </a:solidFill>
              <a:latin typeface="Bahnschrift SemiBold Condensed" panose="020B0502040204020203" pitchFamily="34" charset="0"/>
            </a:endParaRPr>
          </a:p>
        </p:txBody>
      </p:sp>
      <p:sp>
        <p:nvSpPr>
          <p:cNvPr id="9" name="Rectangle 3">
            <a:extLst>
              <a:ext uri="{FF2B5EF4-FFF2-40B4-BE49-F238E27FC236}">
                <a16:creationId xmlns:a16="http://schemas.microsoft.com/office/drawing/2014/main" id="{4915B004-6B0D-0C1C-D3B3-D486F1194071}"/>
              </a:ext>
            </a:extLst>
          </p:cNvPr>
          <p:cNvSpPr txBox="1">
            <a:spLocks noChangeArrowheads="1"/>
          </p:cNvSpPr>
          <p:nvPr/>
        </p:nvSpPr>
        <p:spPr>
          <a:xfrm>
            <a:off x="9053792"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pPr>
            <a:r>
              <a:rPr lang="en-US" altLang="en-US" sz="2600" dirty="0">
                <a:solidFill>
                  <a:schemeClr val="bg1"/>
                </a:solidFill>
                <a:latin typeface="Bahnschrift SemiBold Condensed" panose="020B0502040204020203" pitchFamily="34" charset="0"/>
              </a:rPr>
              <a:t>Emotions are triggered and prepare us for behavior</a:t>
            </a:r>
          </a:p>
        </p:txBody>
      </p:sp>
    </p:spTree>
    <p:extLst>
      <p:ext uri="{BB962C8B-B14F-4D97-AF65-F5344CB8AC3E}">
        <p14:creationId xmlns:p14="http://schemas.microsoft.com/office/powerpoint/2010/main" val="290400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6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BB718-DA72-665D-09B1-2E49461325D9}"/>
              </a:ext>
            </a:extLst>
          </p:cNvPr>
          <p:cNvPicPr>
            <a:picLocks noChangeAspect="1"/>
          </p:cNvPicPr>
          <p:nvPr/>
        </p:nvPicPr>
        <p:blipFill rotWithShape="1">
          <a:blip r:embed="rId3"/>
          <a:srcRect t="3691"/>
          <a:stretch/>
        </p:blipFill>
        <p:spPr>
          <a:xfrm>
            <a:off x="609600" y="446156"/>
            <a:ext cx="10972800" cy="5965687"/>
          </a:xfrm>
          <a:prstGeom prst="rect">
            <a:avLst/>
          </a:prstGeom>
          <a:ln w="76200">
            <a:solidFill>
              <a:srgbClr val="000000"/>
            </a:solidFill>
          </a:ln>
        </p:spPr>
      </p:pic>
      <p:pic>
        <p:nvPicPr>
          <p:cNvPr id="4" name="Picture 3" descr="A picture containing vector graphics&#10;&#10;Description automatically generated">
            <a:extLst>
              <a:ext uri="{FF2B5EF4-FFF2-40B4-BE49-F238E27FC236}">
                <a16:creationId xmlns:a16="http://schemas.microsoft.com/office/drawing/2014/main" id="{E899291A-95D0-C5DB-7590-21EF3930B305}"/>
              </a:ext>
            </a:extLst>
          </p:cNvPr>
          <p:cNvPicPr>
            <a:picLocks noChangeAspect="1"/>
          </p:cNvPicPr>
          <p:nvPr/>
        </p:nvPicPr>
        <p:blipFill>
          <a:blip r:embed="rId4">
            <a:alphaModFix amt="40000"/>
          </a:blip>
          <a:stretch>
            <a:fillRect/>
          </a:stretch>
        </p:blipFill>
        <p:spPr>
          <a:xfrm>
            <a:off x="2503714" y="1055636"/>
            <a:ext cx="7184571" cy="4746727"/>
          </a:xfrm>
          <a:prstGeom prst="rect">
            <a:avLst/>
          </a:prstGeom>
        </p:spPr>
      </p:pic>
      <p:sp>
        <p:nvSpPr>
          <p:cNvPr id="2" name="Title 11">
            <a:extLst>
              <a:ext uri="{FF2B5EF4-FFF2-40B4-BE49-F238E27FC236}">
                <a16:creationId xmlns:a16="http://schemas.microsoft.com/office/drawing/2014/main" id="{F3FCCBA8-7CBD-5BAF-AEDF-AEB148608077}"/>
              </a:ext>
            </a:extLst>
          </p:cNvPr>
          <p:cNvSpPr>
            <a:spLocks noGrp="1"/>
          </p:cNvSpPr>
          <p:nvPr>
            <p:ph type="title"/>
          </p:nvPr>
        </p:nvSpPr>
        <p:spPr>
          <a:xfrm>
            <a:off x="609600" y="1712686"/>
            <a:ext cx="10972800" cy="3432628"/>
          </a:xfrm>
        </p:spPr>
        <p:txBody>
          <a:bodyPr>
            <a:normAutofit/>
          </a:bodyPr>
          <a:lstStyle/>
          <a:p>
            <a:r>
              <a:rPr lang="en-US" sz="11500" b="1" dirty="0">
                <a:solidFill>
                  <a:srgbClr val="000000"/>
                </a:solidFill>
                <a:latin typeface="The Serif Hand Black" panose="03070902030502020204" pitchFamily="66" charset="0"/>
              </a:rPr>
              <a:t>email Communication</a:t>
            </a:r>
            <a:endParaRPr lang="en-US" sz="11500" dirty="0">
              <a:solidFill>
                <a:srgbClr val="000000"/>
              </a:solidFill>
              <a:latin typeface="The Serif Hand Black" panose="03070902030502020204" pitchFamily="66" charset="0"/>
            </a:endParaRPr>
          </a:p>
        </p:txBody>
      </p:sp>
    </p:spTree>
    <p:extLst>
      <p:ext uri="{BB962C8B-B14F-4D97-AF65-F5344CB8AC3E}">
        <p14:creationId xmlns:p14="http://schemas.microsoft.com/office/powerpoint/2010/main" val="405335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Emails Misinterpretations</a:t>
            </a:r>
          </a:p>
        </p:txBody>
      </p:sp>
      <p:sp>
        <p:nvSpPr>
          <p:cNvPr id="3" name="Content Placeholder 2">
            <a:extLst>
              <a:ext uri="{FF2B5EF4-FFF2-40B4-BE49-F238E27FC236}">
                <a16:creationId xmlns:a16="http://schemas.microsoft.com/office/drawing/2014/main" id="{C33B6FC7-EC5E-DF61-0104-FDF713C7AB8E}"/>
              </a:ext>
            </a:extLst>
          </p:cNvPr>
          <p:cNvSpPr>
            <a:spLocks noGrp="1"/>
          </p:cNvSpPr>
          <p:nvPr>
            <p:ph idx="1"/>
          </p:nvPr>
        </p:nvSpPr>
        <p:spPr>
          <a:xfrm>
            <a:off x="609600" y="1600201"/>
            <a:ext cx="11161486" cy="4525963"/>
          </a:xfrm>
        </p:spPr>
        <p:txBody>
          <a:bodyPr>
            <a:normAutofit/>
          </a:bodyPr>
          <a:lstStyle/>
          <a:p>
            <a:pPr defTabSz="914400" eaLnBrk="0" fontAlgn="base" hangingPunct="0">
              <a:spcBef>
                <a:spcPct val="0"/>
              </a:spcBef>
              <a:spcAft>
                <a:spcPct val="0"/>
              </a:spcAft>
            </a:pPr>
            <a:r>
              <a:rPr lang="en-US" altLang="en-US" sz="3600" dirty="0">
                <a:solidFill>
                  <a:srgbClr val="000000"/>
                </a:solidFill>
                <a:latin typeface="Bahnschrift SemiBold Condensed" panose="020B0502040204020203" pitchFamily="34" charset="0"/>
              </a:rPr>
              <a:t>All too often, it is difficult to have face-to-face or over the phone conversations due to scheduling conflicts and busy work, so we must resort to email communication.</a:t>
            </a:r>
          </a:p>
          <a:p>
            <a:pPr lvl="0" defTabSz="914400" eaLnBrk="0" fontAlgn="base" hangingPunct="0">
              <a:spcBef>
                <a:spcPct val="0"/>
              </a:spcBef>
              <a:spcAft>
                <a:spcPct val="0"/>
              </a:spcAft>
            </a:pPr>
            <a:endParaRPr lang="en-US" altLang="en-US" sz="3600" dirty="0">
              <a:solidFill>
                <a:srgbClr val="000000"/>
              </a:solidFill>
              <a:latin typeface="Bahnschrift SemiBold Condensed" panose="020B0502040204020203" pitchFamily="34" charset="0"/>
            </a:endParaRPr>
          </a:p>
          <a:p>
            <a:pPr lvl="0" defTabSz="914400" eaLnBrk="0" fontAlgn="base" hangingPunct="0">
              <a:spcBef>
                <a:spcPct val="0"/>
              </a:spcBef>
              <a:spcAft>
                <a:spcPct val="0"/>
              </a:spcAft>
            </a:pPr>
            <a:r>
              <a:rPr lang="en-US" altLang="en-US" sz="3600" dirty="0">
                <a:solidFill>
                  <a:srgbClr val="000000"/>
                </a:solidFill>
                <a:latin typeface="Bahnschrift SemiBold Condensed" panose="020B0502040204020203" pitchFamily="34" charset="0"/>
              </a:rPr>
              <a:t>Through t</a:t>
            </a:r>
            <a:r>
              <a:rPr kumimoji="0" lang="en-US" altLang="en-US" sz="3600" b="0" i="0" u="none" strike="noStrike" cap="none" normalizeH="0" baseline="0" dirty="0">
                <a:ln>
                  <a:noFill/>
                </a:ln>
                <a:solidFill>
                  <a:srgbClr val="000000"/>
                </a:solidFill>
                <a:effectLst/>
                <a:latin typeface="Bahnschrift SemiBold Condensed" panose="020B0502040204020203" pitchFamily="34" charset="0"/>
              </a:rPr>
              <a:t>ext, the sender cannot accurately convey tone, emotion, facial expressions, gestures, body language, and eye contact; therefore, it is likely messages will be misinterpreted or misunderstood. </a:t>
            </a:r>
          </a:p>
        </p:txBody>
      </p:sp>
    </p:spTree>
    <p:extLst>
      <p:ext uri="{BB962C8B-B14F-4D97-AF65-F5344CB8AC3E}">
        <p14:creationId xmlns:p14="http://schemas.microsoft.com/office/powerpoint/2010/main" val="114263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 name="Picture 67" descr="Chart, icon&#10;&#10;Description automatically generated">
            <a:extLst>
              <a:ext uri="{FF2B5EF4-FFF2-40B4-BE49-F238E27FC236}">
                <a16:creationId xmlns:a16="http://schemas.microsoft.com/office/drawing/2014/main" id="{6D95CCDF-15A3-C33F-433C-2FBD10343980}"/>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22600" y1="27500" x2="22600" y2="27500"/>
                        <a14:foregroundMark x1="35400" y1="14167" x2="35400" y2="14167"/>
                        <a14:foregroundMark x1="51100" y1="11389" x2="51100" y2="11389"/>
                        <a14:foregroundMark x1="67100" y1="14352" x2="67100" y2="14352"/>
                        <a14:foregroundMark x1="78100" y1="26019" x2="78100" y2="26019"/>
                        <a14:foregroundMark x1="82900" y1="41019" x2="82900" y2="41019"/>
                        <a14:foregroundMark x1="77700" y1="56759" x2="77700" y2="56759"/>
                        <a14:foregroundMark x1="23000" y1="56111" x2="23000" y2="56111"/>
                        <a14:foregroundMark x1="18900" y1="40648" x2="18900" y2="40648"/>
                        <a14:foregroundMark x1="34900" y1="17315" x2="34900" y2="17315"/>
                      </a14:backgroundRemoval>
                    </a14:imgEffect>
                  </a14:imgLayer>
                </a14:imgProps>
              </a:ext>
              <a:ext uri="{28A0092B-C50C-407E-A947-70E740481C1C}">
                <a14:useLocalDpi xmlns:a14="http://schemas.microsoft.com/office/drawing/2010/main"/>
              </a:ext>
            </a:extLst>
          </a:blip>
          <a:stretch>
            <a:fillRect/>
          </a:stretch>
        </p:blipFill>
        <p:spPr>
          <a:xfrm rot="19797549">
            <a:off x="4758374" y="385475"/>
            <a:ext cx="5636160" cy="6087051"/>
          </a:xfrm>
          <a:prstGeom prst="rect">
            <a:avLst/>
          </a:prstGeom>
        </p:spPr>
      </p:pic>
      <p:grpSp>
        <p:nvGrpSpPr>
          <p:cNvPr id="8" name="Group 7">
            <a:extLst>
              <a:ext uri="{FF2B5EF4-FFF2-40B4-BE49-F238E27FC236}">
                <a16:creationId xmlns:a16="http://schemas.microsoft.com/office/drawing/2014/main" id="{966EBB88-818F-6B88-6F18-E1452AF4E2DA}"/>
              </a:ext>
            </a:extLst>
          </p:cNvPr>
          <p:cNvGrpSpPr/>
          <p:nvPr/>
        </p:nvGrpSpPr>
        <p:grpSpPr>
          <a:xfrm>
            <a:off x="707361" y="592708"/>
            <a:ext cx="2437647" cy="5925996"/>
            <a:chOff x="7707839" y="1190757"/>
            <a:chExt cx="2226145" cy="5002040"/>
          </a:xfrm>
        </p:grpSpPr>
        <p:sp>
          <p:nvSpPr>
            <p:cNvPr id="9" name="Freeform: Shape 8">
              <a:extLst>
                <a:ext uri="{FF2B5EF4-FFF2-40B4-BE49-F238E27FC236}">
                  <a16:creationId xmlns:a16="http://schemas.microsoft.com/office/drawing/2014/main" id="{0B175833-38FA-175F-5B03-68E2F68F8960}"/>
                </a:ext>
              </a:extLst>
            </p:cNvPr>
            <p:cNvSpPr/>
            <p:nvPr/>
          </p:nvSpPr>
          <p:spPr>
            <a:xfrm rot="20443102">
              <a:off x="8871070" y="5731949"/>
              <a:ext cx="432304" cy="460848"/>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0" name="Freeform: Shape 9">
              <a:extLst>
                <a:ext uri="{FF2B5EF4-FFF2-40B4-BE49-F238E27FC236}">
                  <a16:creationId xmlns:a16="http://schemas.microsoft.com/office/drawing/2014/main" id="{5096D2FE-67F6-4040-5DD5-C6E4FED0F7D5}"/>
                </a:ext>
              </a:extLst>
            </p:cNvPr>
            <p:cNvSpPr/>
            <p:nvPr/>
          </p:nvSpPr>
          <p:spPr>
            <a:xfrm rot="582432" flipH="1">
              <a:off x="8173551" y="5776348"/>
              <a:ext cx="530203" cy="407977"/>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1" name="Rectangle 10">
              <a:extLst>
                <a:ext uri="{FF2B5EF4-FFF2-40B4-BE49-F238E27FC236}">
                  <a16:creationId xmlns:a16="http://schemas.microsoft.com/office/drawing/2014/main" id="{A015B41D-D54C-DB49-CC2F-4E1A0F39E9BB}"/>
                </a:ext>
              </a:extLst>
            </p:cNvPr>
            <p:cNvSpPr/>
            <p:nvPr/>
          </p:nvSpPr>
          <p:spPr>
            <a:xfrm>
              <a:off x="8545256" y="602475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A7CFF4-80C2-AD3C-D5D5-BDBCF6C8FFD3}"/>
                </a:ext>
              </a:extLst>
            </p:cNvPr>
            <p:cNvSpPr/>
            <p:nvPr/>
          </p:nvSpPr>
          <p:spPr>
            <a:xfrm>
              <a:off x="8885108" y="603999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18E54A6-82F4-AC5D-DCE3-78F92501433E}"/>
                </a:ext>
              </a:extLst>
            </p:cNvPr>
            <p:cNvSpPr/>
            <p:nvPr/>
          </p:nvSpPr>
          <p:spPr>
            <a:xfrm>
              <a:off x="8352756" y="3763623"/>
              <a:ext cx="855833" cy="2264800"/>
            </a:xfrm>
            <a:custGeom>
              <a:avLst/>
              <a:gdLst>
                <a:gd name="connsiteX0" fmla="*/ 0 w 561975"/>
                <a:gd name="connsiteY0" fmla="*/ 0 h 533400"/>
                <a:gd name="connsiteX1" fmla="*/ 561975 w 561975"/>
                <a:gd name="connsiteY1" fmla="*/ 14287 h 533400"/>
                <a:gd name="connsiteX2" fmla="*/ 552450 w 561975"/>
                <a:gd name="connsiteY2" fmla="*/ 519112 h 533400"/>
                <a:gd name="connsiteX3" fmla="*/ 309562 w 561975"/>
                <a:gd name="connsiteY3" fmla="*/ 523875 h 533400"/>
                <a:gd name="connsiteX4" fmla="*/ 295275 w 561975"/>
                <a:gd name="connsiteY4" fmla="*/ 100012 h 533400"/>
                <a:gd name="connsiteX5" fmla="*/ 295275 w 561975"/>
                <a:gd name="connsiteY5" fmla="*/ 100012 h 533400"/>
                <a:gd name="connsiteX6" fmla="*/ 247650 w 561975"/>
                <a:gd name="connsiteY6" fmla="*/ 100012 h 533400"/>
                <a:gd name="connsiteX7" fmla="*/ 257175 w 561975"/>
                <a:gd name="connsiteY7" fmla="*/ 519112 h 533400"/>
                <a:gd name="connsiteX8" fmla="*/ 4762 w 561975"/>
                <a:gd name="connsiteY8" fmla="*/ 533400 h 533400"/>
                <a:gd name="connsiteX9" fmla="*/ 0 w 561975"/>
                <a:gd name="connsiteY9" fmla="*/ 0 h 533400"/>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47650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8162"/>
                <a:gd name="connsiteX1" fmla="*/ 547688 w 552450"/>
                <a:gd name="connsiteY1" fmla="*/ 0 h 538162"/>
                <a:gd name="connsiteX2" fmla="*/ 552450 w 552450"/>
                <a:gd name="connsiteY2" fmla="*/ 531018 h 538162"/>
                <a:gd name="connsiteX3" fmla="*/ 335755 w 552450"/>
                <a:gd name="connsiteY3" fmla="*/ 538162 h 538162"/>
                <a:gd name="connsiteX4" fmla="*/ 295275 w 552450"/>
                <a:gd name="connsiteY4" fmla="*/ 111918 h 538162"/>
                <a:gd name="connsiteX5" fmla="*/ 295275 w 552450"/>
                <a:gd name="connsiteY5" fmla="*/ 111918 h 538162"/>
                <a:gd name="connsiteX6" fmla="*/ 257175 w 552450"/>
                <a:gd name="connsiteY6" fmla="*/ 111918 h 538162"/>
                <a:gd name="connsiteX7" fmla="*/ 254793 w 552450"/>
                <a:gd name="connsiteY7" fmla="*/ 531018 h 538162"/>
                <a:gd name="connsiteX8" fmla="*/ 4762 w 552450"/>
                <a:gd name="connsiteY8" fmla="*/ 531018 h 538162"/>
                <a:gd name="connsiteX9" fmla="*/ 0 w 552450"/>
                <a:gd name="connsiteY9" fmla="*/ 11906 h 538162"/>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18098 w 547772"/>
                <a:gd name="connsiteY0" fmla="*/ 14565 h 535781"/>
                <a:gd name="connsiteX1" fmla="*/ 543010 w 547772"/>
                <a:gd name="connsiteY1" fmla="*/ 0 h 535781"/>
                <a:gd name="connsiteX2" fmla="*/ 547772 w 547772"/>
                <a:gd name="connsiteY2" fmla="*/ 531018 h 535781"/>
                <a:gd name="connsiteX3" fmla="*/ 314408 w 547772"/>
                <a:gd name="connsiteY3" fmla="*/ 535781 h 535781"/>
                <a:gd name="connsiteX4" fmla="*/ 290597 w 547772"/>
                <a:gd name="connsiteY4" fmla="*/ 111918 h 535781"/>
                <a:gd name="connsiteX5" fmla="*/ 290597 w 547772"/>
                <a:gd name="connsiteY5" fmla="*/ 111918 h 535781"/>
                <a:gd name="connsiteX6" fmla="*/ 252497 w 547772"/>
                <a:gd name="connsiteY6" fmla="*/ 111918 h 535781"/>
                <a:gd name="connsiteX7" fmla="*/ 250115 w 547772"/>
                <a:gd name="connsiteY7" fmla="*/ 531018 h 535781"/>
                <a:gd name="connsiteX8" fmla="*/ 84 w 547772"/>
                <a:gd name="connsiteY8" fmla="*/ 531018 h 535781"/>
                <a:gd name="connsiteX9" fmla="*/ 18098 w 547772"/>
                <a:gd name="connsiteY9" fmla="*/ 14565 h 535781"/>
                <a:gd name="connsiteX0" fmla="*/ 21564 w 551238"/>
                <a:gd name="connsiteY0" fmla="*/ 14565 h 535781"/>
                <a:gd name="connsiteX1" fmla="*/ 546476 w 551238"/>
                <a:gd name="connsiteY1" fmla="*/ 0 h 535781"/>
                <a:gd name="connsiteX2" fmla="*/ 551238 w 551238"/>
                <a:gd name="connsiteY2" fmla="*/ 531018 h 535781"/>
                <a:gd name="connsiteX3" fmla="*/ 317874 w 551238"/>
                <a:gd name="connsiteY3" fmla="*/ 535781 h 535781"/>
                <a:gd name="connsiteX4" fmla="*/ 294063 w 551238"/>
                <a:gd name="connsiteY4" fmla="*/ 111918 h 535781"/>
                <a:gd name="connsiteX5" fmla="*/ 294063 w 551238"/>
                <a:gd name="connsiteY5" fmla="*/ 111918 h 535781"/>
                <a:gd name="connsiteX6" fmla="*/ 255963 w 551238"/>
                <a:gd name="connsiteY6" fmla="*/ 111918 h 535781"/>
                <a:gd name="connsiteX7" fmla="*/ 253581 w 551238"/>
                <a:gd name="connsiteY7" fmla="*/ 531018 h 535781"/>
                <a:gd name="connsiteX8" fmla="*/ 3550 w 551238"/>
                <a:gd name="connsiteY8" fmla="*/ 531018 h 535781"/>
                <a:gd name="connsiteX9" fmla="*/ 21564 w 551238"/>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94063 w 578441"/>
                <a:gd name="connsiteY5" fmla="*/ 111918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75092 w 578441"/>
                <a:gd name="connsiteY5" fmla="*/ 114577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55963 w 578441"/>
                <a:gd name="connsiteY4" fmla="*/ 111918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8648 w 578441"/>
                <a:gd name="connsiteY4" fmla="*/ 125215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62291"/>
                <a:gd name="connsiteY0" fmla="*/ 25203 h 546419"/>
                <a:gd name="connsiteX1" fmla="*/ 513276 w 562291"/>
                <a:gd name="connsiteY1" fmla="*/ 0 h 546419"/>
                <a:gd name="connsiteX2" fmla="*/ 551238 w 562291"/>
                <a:gd name="connsiteY2" fmla="*/ 541656 h 546419"/>
                <a:gd name="connsiteX3" fmla="*/ 317874 w 562291"/>
                <a:gd name="connsiteY3" fmla="*/ 546419 h 546419"/>
                <a:gd name="connsiteX4" fmla="*/ 279677 w 562291"/>
                <a:gd name="connsiteY4" fmla="*/ 165107 h 546419"/>
                <a:gd name="connsiteX5" fmla="*/ 253581 w 562291"/>
                <a:gd name="connsiteY5" fmla="*/ 541656 h 546419"/>
                <a:gd name="connsiteX6" fmla="*/ 3550 w 562291"/>
                <a:gd name="connsiteY6" fmla="*/ 541656 h 546419"/>
                <a:gd name="connsiteX7" fmla="*/ 21564 w 562291"/>
                <a:gd name="connsiteY7" fmla="*/ 25203 h 546419"/>
                <a:gd name="connsiteX0" fmla="*/ 21564 w 562291"/>
                <a:gd name="connsiteY0" fmla="*/ 25203 h 600165"/>
                <a:gd name="connsiteX1" fmla="*/ 513276 w 562291"/>
                <a:gd name="connsiteY1" fmla="*/ 0 h 600165"/>
                <a:gd name="connsiteX2" fmla="*/ 551238 w 562291"/>
                <a:gd name="connsiteY2" fmla="*/ 541656 h 600165"/>
                <a:gd name="connsiteX3" fmla="*/ 317874 w 562291"/>
                <a:gd name="connsiteY3" fmla="*/ 546419 h 600165"/>
                <a:gd name="connsiteX4" fmla="*/ 279677 w 562291"/>
                <a:gd name="connsiteY4" fmla="*/ 165107 h 600165"/>
                <a:gd name="connsiteX5" fmla="*/ 239050 w 562291"/>
                <a:gd name="connsiteY5" fmla="*/ 600165 h 600165"/>
                <a:gd name="connsiteX6" fmla="*/ 3550 w 562291"/>
                <a:gd name="connsiteY6" fmla="*/ 541656 h 600165"/>
                <a:gd name="connsiteX7" fmla="*/ 21564 w 562291"/>
                <a:gd name="connsiteY7" fmla="*/ 25203 h 600165"/>
                <a:gd name="connsiteX0" fmla="*/ 16620 w 557347"/>
                <a:gd name="connsiteY0" fmla="*/ 25203 h 600165"/>
                <a:gd name="connsiteX1" fmla="*/ 508332 w 557347"/>
                <a:gd name="connsiteY1" fmla="*/ 0 h 600165"/>
                <a:gd name="connsiteX2" fmla="*/ 546294 w 557347"/>
                <a:gd name="connsiteY2" fmla="*/ 541656 h 600165"/>
                <a:gd name="connsiteX3" fmla="*/ 312930 w 557347"/>
                <a:gd name="connsiteY3" fmla="*/ 546419 h 600165"/>
                <a:gd name="connsiteX4" fmla="*/ 274733 w 557347"/>
                <a:gd name="connsiteY4" fmla="*/ 165107 h 600165"/>
                <a:gd name="connsiteX5" fmla="*/ 234106 w 557347"/>
                <a:gd name="connsiteY5" fmla="*/ 600165 h 600165"/>
                <a:gd name="connsiteX6" fmla="*/ 9503 w 557347"/>
                <a:gd name="connsiteY6" fmla="*/ 568250 h 600165"/>
                <a:gd name="connsiteX7" fmla="*/ 16620 w 557347"/>
                <a:gd name="connsiteY7" fmla="*/ 25203 h 600165"/>
                <a:gd name="connsiteX0" fmla="*/ 16620 w 557347"/>
                <a:gd name="connsiteY0" fmla="*/ 25203 h 591300"/>
                <a:gd name="connsiteX1" fmla="*/ 508332 w 557347"/>
                <a:gd name="connsiteY1" fmla="*/ 0 h 591300"/>
                <a:gd name="connsiteX2" fmla="*/ 546294 w 557347"/>
                <a:gd name="connsiteY2" fmla="*/ 541656 h 591300"/>
                <a:gd name="connsiteX3" fmla="*/ 312930 w 557347"/>
                <a:gd name="connsiteY3" fmla="*/ 546419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57347"/>
                <a:gd name="connsiteY0" fmla="*/ 25203 h 591300"/>
                <a:gd name="connsiteX1" fmla="*/ 508332 w 557347"/>
                <a:gd name="connsiteY1" fmla="*/ 0 h 591300"/>
                <a:gd name="connsiteX2" fmla="*/ 546294 w 557347"/>
                <a:gd name="connsiteY2" fmla="*/ 541656 h 591300"/>
                <a:gd name="connsiteX3" fmla="*/ 334727 w 557347"/>
                <a:gd name="connsiteY3" fmla="*/ 565922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46691"/>
                <a:gd name="connsiteY0" fmla="*/ 25203 h 594846"/>
                <a:gd name="connsiteX1" fmla="*/ 508332 w 546691"/>
                <a:gd name="connsiteY1" fmla="*/ 0 h 594846"/>
                <a:gd name="connsiteX2" fmla="*/ 528132 w 546691"/>
                <a:gd name="connsiteY2" fmla="*/ 594846 h 594846"/>
                <a:gd name="connsiteX3" fmla="*/ 334727 w 546691"/>
                <a:gd name="connsiteY3" fmla="*/ 565922 h 594846"/>
                <a:gd name="connsiteX4" fmla="*/ 274733 w 546691"/>
                <a:gd name="connsiteY4" fmla="*/ 165107 h 594846"/>
                <a:gd name="connsiteX5" fmla="*/ 234106 w 546691"/>
                <a:gd name="connsiteY5" fmla="*/ 591300 h 594846"/>
                <a:gd name="connsiteX6" fmla="*/ 9503 w 546691"/>
                <a:gd name="connsiteY6" fmla="*/ 568250 h 594846"/>
                <a:gd name="connsiteX7" fmla="*/ 16620 w 546691"/>
                <a:gd name="connsiteY7" fmla="*/ 25203 h 594846"/>
                <a:gd name="connsiteX0" fmla="*/ 16620 w 546691"/>
                <a:gd name="connsiteY0" fmla="*/ 25203 h 591300"/>
                <a:gd name="connsiteX1" fmla="*/ 508332 w 546691"/>
                <a:gd name="connsiteY1" fmla="*/ 0 h 591300"/>
                <a:gd name="connsiteX2" fmla="*/ 528132 w 546691"/>
                <a:gd name="connsiteY2" fmla="*/ 587754 h 591300"/>
                <a:gd name="connsiteX3" fmla="*/ 334727 w 546691"/>
                <a:gd name="connsiteY3" fmla="*/ 565922 h 591300"/>
                <a:gd name="connsiteX4" fmla="*/ 274733 w 546691"/>
                <a:gd name="connsiteY4" fmla="*/ 165107 h 591300"/>
                <a:gd name="connsiteX5" fmla="*/ 234106 w 546691"/>
                <a:gd name="connsiteY5" fmla="*/ 591300 h 591300"/>
                <a:gd name="connsiteX6" fmla="*/ 9503 w 546691"/>
                <a:gd name="connsiteY6" fmla="*/ 568250 h 591300"/>
                <a:gd name="connsiteX7" fmla="*/ 16620 w 546691"/>
                <a:gd name="connsiteY7" fmla="*/ 25203 h 59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691" h="591300">
                  <a:moveTo>
                    <a:pt x="16620" y="25203"/>
                  </a:moveTo>
                  <a:cubicBezTo>
                    <a:pt x="221026" y="29245"/>
                    <a:pt x="355688" y="11978"/>
                    <a:pt x="508332" y="0"/>
                  </a:cubicBezTo>
                  <a:cubicBezTo>
                    <a:pt x="566833" y="179666"/>
                    <a:pt x="545516" y="413408"/>
                    <a:pt x="528132" y="587754"/>
                  </a:cubicBezTo>
                  <a:lnTo>
                    <a:pt x="334727" y="565922"/>
                  </a:lnTo>
                  <a:cubicBezTo>
                    <a:pt x="285515" y="496072"/>
                    <a:pt x="389790" y="266963"/>
                    <a:pt x="274733" y="165107"/>
                  </a:cubicBezTo>
                  <a:cubicBezTo>
                    <a:pt x="209119" y="274666"/>
                    <a:pt x="242805" y="465784"/>
                    <a:pt x="234106" y="591300"/>
                  </a:cubicBezTo>
                  <a:cubicBezTo>
                    <a:pt x="150762" y="591300"/>
                    <a:pt x="92847" y="568250"/>
                    <a:pt x="9503" y="568250"/>
                  </a:cubicBezTo>
                  <a:cubicBezTo>
                    <a:pt x="7916" y="390450"/>
                    <a:pt x="-14993" y="203003"/>
                    <a:pt x="16620" y="25203"/>
                  </a:cubicBezTo>
                  <a:close/>
                </a:path>
              </a:pathLst>
            </a:custGeom>
            <a:solidFill>
              <a:srgbClr val="1A1A1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4" name="Rectangle 13">
              <a:extLst>
                <a:ext uri="{FF2B5EF4-FFF2-40B4-BE49-F238E27FC236}">
                  <a16:creationId xmlns:a16="http://schemas.microsoft.com/office/drawing/2014/main" id="{2D5A4DC7-2CAE-45A2-C4C0-7BC1182D825E}"/>
                </a:ext>
              </a:extLst>
            </p:cNvPr>
            <p:cNvSpPr/>
            <p:nvPr/>
          </p:nvSpPr>
          <p:spPr>
            <a:xfrm rot="16431707">
              <a:off x="8731717" y="3704589"/>
              <a:ext cx="83111" cy="872794"/>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3D1C663B-CB7E-81AB-7B08-238AE780B392}"/>
                </a:ext>
              </a:extLst>
            </p:cNvPr>
            <p:cNvSpPr/>
            <p:nvPr/>
          </p:nvSpPr>
          <p:spPr>
            <a:xfrm rot="20801682">
              <a:off x="9605803" y="3324138"/>
              <a:ext cx="328181" cy="371367"/>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6" name="Freeform: Shape 15">
              <a:extLst>
                <a:ext uri="{FF2B5EF4-FFF2-40B4-BE49-F238E27FC236}">
                  <a16:creationId xmlns:a16="http://schemas.microsoft.com/office/drawing/2014/main" id="{2D74FE82-F371-534D-8FC3-A148CE189533}"/>
                </a:ext>
              </a:extLst>
            </p:cNvPr>
            <p:cNvSpPr/>
            <p:nvPr/>
          </p:nvSpPr>
          <p:spPr>
            <a:xfrm rot="21270006" flipH="1">
              <a:off x="7707839" y="3958020"/>
              <a:ext cx="431970" cy="402788"/>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17" name="Group 16">
              <a:extLst>
                <a:ext uri="{FF2B5EF4-FFF2-40B4-BE49-F238E27FC236}">
                  <a16:creationId xmlns:a16="http://schemas.microsoft.com/office/drawing/2014/main" id="{45316830-6864-D6B1-02BE-C50E9242B750}"/>
                </a:ext>
              </a:extLst>
            </p:cNvPr>
            <p:cNvGrpSpPr/>
            <p:nvPr/>
          </p:nvGrpSpPr>
          <p:grpSpPr>
            <a:xfrm>
              <a:off x="7910231" y="1190757"/>
              <a:ext cx="1702260" cy="1822887"/>
              <a:chOff x="7900342" y="1079489"/>
              <a:chExt cx="1702260" cy="1822887"/>
            </a:xfrm>
          </p:grpSpPr>
          <p:sp>
            <p:nvSpPr>
              <p:cNvPr id="25" name="Freeform: Shape 24">
                <a:extLst>
                  <a:ext uri="{FF2B5EF4-FFF2-40B4-BE49-F238E27FC236}">
                    <a16:creationId xmlns:a16="http://schemas.microsoft.com/office/drawing/2014/main" id="{C9C0BF88-E37B-A268-6404-6A0241217126}"/>
                  </a:ext>
                </a:extLst>
              </p:cNvPr>
              <p:cNvSpPr/>
              <p:nvPr/>
            </p:nvSpPr>
            <p:spPr>
              <a:xfrm>
                <a:off x="8142443" y="1079489"/>
                <a:ext cx="1223897" cy="1383914"/>
              </a:xfrm>
              <a:custGeom>
                <a:avLst/>
                <a:gdLst>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3373"/>
                  <a:gd name="connsiteX1" fmla="*/ 426463 w 892904"/>
                  <a:gd name="connsiteY1" fmla="*/ 735169 h 843373"/>
                  <a:gd name="connsiteX2" fmla="*/ 859850 w 892904"/>
                  <a:gd name="connsiteY2" fmla="*/ 828037 h 843373"/>
                  <a:gd name="connsiteX3" fmla="*/ 836038 w 892904"/>
                  <a:gd name="connsiteY3" fmla="*/ 366074 h 843373"/>
                  <a:gd name="connsiteX4" fmla="*/ 621725 w 892904"/>
                  <a:gd name="connsiteY4" fmla="*/ 32699 h 843373"/>
                  <a:gd name="connsiteX5" fmla="*/ 450275 w 892904"/>
                  <a:gd name="connsiteY5" fmla="*/ 18412 h 843373"/>
                  <a:gd name="connsiteX6" fmla="*/ 150238 w 892904"/>
                  <a:gd name="connsiteY6" fmla="*/ 85087 h 843373"/>
                  <a:gd name="connsiteX7" fmla="*/ 12125 w 892904"/>
                  <a:gd name="connsiteY7" fmla="*/ 623249 h 843373"/>
                  <a:gd name="connsiteX8" fmla="*/ 21650 w 892904"/>
                  <a:gd name="connsiteY8" fmla="*/ 837562 h 84337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42923"/>
                  <a:gd name="connsiteX1" fmla="*/ 426463 w 892904"/>
                  <a:gd name="connsiteY1" fmla="*/ 744694 h 842923"/>
                  <a:gd name="connsiteX2" fmla="*/ 859850 w 892904"/>
                  <a:gd name="connsiteY2" fmla="*/ 828037 h 842923"/>
                  <a:gd name="connsiteX3" fmla="*/ 836038 w 892904"/>
                  <a:gd name="connsiteY3" fmla="*/ 366074 h 842923"/>
                  <a:gd name="connsiteX4" fmla="*/ 621725 w 892904"/>
                  <a:gd name="connsiteY4" fmla="*/ 32699 h 842923"/>
                  <a:gd name="connsiteX5" fmla="*/ 450275 w 892904"/>
                  <a:gd name="connsiteY5" fmla="*/ 18412 h 842923"/>
                  <a:gd name="connsiteX6" fmla="*/ 150238 w 892904"/>
                  <a:gd name="connsiteY6" fmla="*/ 85087 h 842923"/>
                  <a:gd name="connsiteX7" fmla="*/ 12125 w 892904"/>
                  <a:gd name="connsiteY7" fmla="*/ 623249 h 842923"/>
                  <a:gd name="connsiteX8" fmla="*/ 21650 w 892904"/>
                  <a:gd name="connsiteY8" fmla="*/ 837562 h 84292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37562"/>
                  <a:gd name="connsiteX1" fmla="*/ 426463 w 892904"/>
                  <a:gd name="connsiteY1" fmla="*/ 744694 h 837562"/>
                  <a:gd name="connsiteX2" fmla="*/ 859850 w 892904"/>
                  <a:gd name="connsiteY2" fmla="*/ 828037 h 837562"/>
                  <a:gd name="connsiteX3" fmla="*/ 836038 w 892904"/>
                  <a:gd name="connsiteY3" fmla="*/ 366074 h 837562"/>
                  <a:gd name="connsiteX4" fmla="*/ 621725 w 892904"/>
                  <a:gd name="connsiteY4" fmla="*/ 32699 h 837562"/>
                  <a:gd name="connsiteX5" fmla="*/ 450275 w 892904"/>
                  <a:gd name="connsiteY5" fmla="*/ 18412 h 837562"/>
                  <a:gd name="connsiteX6" fmla="*/ 150238 w 892904"/>
                  <a:gd name="connsiteY6" fmla="*/ 85087 h 837562"/>
                  <a:gd name="connsiteX7" fmla="*/ 12125 w 892904"/>
                  <a:gd name="connsiteY7" fmla="*/ 623249 h 837562"/>
                  <a:gd name="connsiteX8" fmla="*/ 21650 w 892904"/>
                  <a:gd name="connsiteY8" fmla="*/ 837562 h 837562"/>
                  <a:gd name="connsiteX0" fmla="*/ 21650 w 878141"/>
                  <a:gd name="connsiteY0" fmla="*/ 837562 h 837562"/>
                  <a:gd name="connsiteX1" fmla="*/ 426463 w 878141"/>
                  <a:gd name="connsiteY1" fmla="*/ 744694 h 837562"/>
                  <a:gd name="connsiteX2" fmla="*/ 859850 w 878141"/>
                  <a:gd name="connsiteY2" fmla="*/ 828037 h 837562"/>
                  <a:gd name="connsiteX3" fmla="*/ 836038 w 878141"/>
                  <a:gd name="connsiteY3" fmla="*/ 366074 h 837562"/>
                  <a:gd name="connsiteX4" fmla="*/ 621725 w 878141"/>
                  <a:gd name="connsiteY4" fmla="*/ 32699 h 837562"/>
                  <a:gd name="connsiteX5" fmla="*/ 450275 w 878141"/>
                  <a:gd name="connsiteY5" fmla="*/ 18412 h 837562"/>
                  <a:gd name="connsiteX6" fmla="*/ 150238 w 878141"/>
                  <a:gd name="connsiteY6" fmla="*/ 85087 h 837562"/>
                  <a:gd name="connsiteX7" fmla="*/ 12125 w 878141"/>
                  <a:gd name="connsiteY7" fmla="*/ 623249 h 837562"/>
                  <a:gd name="connsiteX8" fmla="*/ 21650 w 878141"/>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59850"/>
                  <a:gd name="connsiteY0" fmla="*/ 837562 h 837562"/>
                  <a:gd name="connsiteX1" fmla="*/ 426463 w 859850"/>
                  <a:gd name="connsiteY1" fmla="*/ 744694 h 837562"/>
                  <a:gd name="connsiteX2" fmla="*/ 859850 w 859850"/>
                  <a:gd name="connsiteY2" fmla="*/ 828037 h 837562"/>
                  <a:gd name="connsiteX3" fmla="*/ 836038 w 859850"/>
                  <a:gd name="connsiteY3" fmla="*/ 366074 h 837562"/>
                  <a:gd name="connsiteX4" fmla="*/ 621725 w 859850"/>
                  <a:gd name="connsiteY4" fmla="*/ 32699 h 837562"/>
                  <a:gd name="connsiteX5" fmla="*/ 450275 w 859850"/>
                  <a:gd name="connsiteY5" fmla="*/ 18412 h 837562"/>
                  <a:gd name="connsiteX6" fmla="*/ 150238 w 859850"/>
                  <a:gd name="connsiteY6" fmla="*/ 85087 h 837562"/>
                  <a:gd name="connsiteX7" fmla="*/ 12125 w 859850"/>
                  <a:gd name="connsiteY7" fmla="*/ 623249 h 837562"/>
                  <a:gd name="connsiteX8" fmla="*/ 21650 w 859850"/>
                  <a:gd name="connsiteY8" fmla="*/ 837562 h 837562"/>
                  <a:gd name="connsiteX0" fmla="*/ 21650 w 850321"/>
                  <a:gd name="connsiteY0" fmla="*/ 837562 h 837562"/>
                  <a:gd name="connsiteX1" fmla="*/ 426463 w 850321"/>
                  <a:gd name="connsiteY1" fmla="*/ 744694 h 837562"/>
                  <a:gd name="connsiteX2" fmla="*/ 840800 w 850321"/>
                  <a:gd name="connsiteY2" fmla="*/ 816131 h 837562"/>
                  <a:gd name="connsiteX3" fmla="*/ 836038 w 850321"/>
                  <a:gd name="connsiteY3" fmla="*/ 366074 h 837562"/>
                  <a:gd name="connsiteX4" fmla="*/ 621725 w 850321"/>
                  <a:gd name="connsiteY4" fmla="*/ 32699 h 837562"/>
                  <a:gd name="connsiteX5" fmla="*/ 450275 w 850321"/>
                  <a:gd name="connsiteY5" fmla="*/ 18412 h 837562"/>
                  <a:gd name="connsiteX6" fmla="*/ 150238 w 850321"/>
                  <a:gd name="connsiteY6" fmla="*/ 85087 h 837562"/>
                  <a:gd name="connsiteX7" fmla="*/ 12125 w 850321"/>
                  <a:gd name="connsiteY7" fmla="*/ 623249 h 837562"/>
                  <a:gd name="connsiteX8" fmla="*/ 21650 w 850321"/>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5582 h 835582"/>
                  <a:gd name="connsiteX1" fmla="*/ 426463 w 859085"/>
                  <a:gd name="connsiteY1" fmla="*/ 742714 h 835582"/>
                  <a:gd name="connsiteX2" fmla="*/ 840800 w 859085"/>
                  <a:gd name="connsiteY2" fmla="*/ 814151 h 835582"/>
                  <a:gd name="connsiteX3" fmla="*/ 836038 w 859085"/>
                  <a:gd name="connsiteY3" fmla="*/ 364094 h 835582"/>
                  <a:gd name="connsiteX4" fmla="*/ 621725 w 859085"/>
                  <a:gd name="connsiteY4" fmla="*/ 30719 h 835582"/>
                  <a:gd name="connsiteX5" fmla="*/ 450275 w 859085"/>
                  <a:gd name="connsiteY5" fmla="*/ 16432 h 835582"/>
                  <a:gd name="connsiteX6" fmla="*/ 150238 w 859085"/>
                  <a:gd name="connsiteY6" fmla="*/ 83107 h 835582"/>
                  <a:gd name="connsiteX7" fmla="*/ 12125 w 859085"/>
                  <a:gd name="connsiteY7" fmla="*/ 621269 h 835582"/>
                  <a:gd name="connsiteX8" fmla="*/ 21650 w 859085"/>
                  <a:gd name="connsiteY8" fmla="*/ 835582 h 835582"/>
                  <a:gd name="connsiteX0" fmla="*/ 21650 w 859085"/>
                  <a:gd name="connsiteY0" fmla="*/ 834603 h 834603"/>
                  <a:gd name="connsiteX1" fmla="*/ 426463 w 859085"/>
                  <a:gd name="connsiteY1" fmla="*/ 741735 h 834603"/>
                  <a:gd name="connsiteX2" fmla="*/ 840800 w 859085"/>
                  <a:gd name="connsiteY2" fmla="*/ 813172 h 834603"/>
                  <a:gd name="connsiteX3" fmla="*/ 836038 w 859085"/>
                  <a:gd name="connsiteY3" fmla="*/ 363115 h 834603"/>
                  <a:gd name="connsiteX4" fmla="*/ 621725 w 859085"/>
                  <a:gd name="connsiteY4" fmla="*/ 29740 h 834603"/>
                  <a:gd name="connsiteX5" fmla="*/ 450275 w 859085"/>
                  <a:gd name="connsiteY5" fmla="*/ 15453 h 834603"/>
                  <a:gd name="connsiteX6" fmla="*/ 150238 w 859085"/>
                  <a:gd name="connsiteY6" fmla="*/ 82128 h 834603"/>
                  <a:gd name="connsiteX7" fmla="*/ 12125 w 859085"/>
                  <a:gd name="connsiteY7" fmla="*/ 620290 h 834603"/>
                  <a:gd name="connsiteX8" fmla="*/ 21650 w 859085"/>
                  <a:gd name="connsiteY8" fmla="*/ 834603 h 834603"/>
                  <a:gd name="connsiteX0" fmla="*/ 21650 w 859085"/>
                  <a:gd name="connsiteY0" fmla="*/ 843708 h 843708"/>
                  <a:gd name="connsiteX1" fmla="*/ 426463 w 859085"/>
                  <a:gd name="connsiteY1" fmla="*/ 750840 h 843708"/>
                  <a:gd name="connsiteX2" fmla="*/ 840800 w 859085"/>
                  <a:gd name="connsiteY2" fmla="*/ 822277 h 843708"/>
                  <a:gd name="connsiteX3" fmla="*/ 836038 w 859085"/>
                  <a:gd name="connsiteY3" fmla="*/ 372220 h 843708"/>
                  <a:gd name="connsiteX4" fmla="*/ 621725 w 859085"/>
                  <a:gd name="connsiteY4" fmla="*/ 38845 h 843708"/>
                  <a:gd name="connsiteX5" fmla="*/ 445513 w 859085"/>
                  <a:gd name="connsiteY5" fmla="*/ 12652 h 843708"/>
                  <a:gd name="connsiteX6" fmla="*/ 150238 w 859085"/>
                  <a:gd name="connsiteY6" fmla="*/ 91233 h 843708"/>
                  <a:gd name="connsiteX7" fmla="*/ 12125 w 859085"/>
                  <a:gd name="connsiteY7" fmla="*/ 629395 h 843708"/>
                  <a:gd name="connsiteX8" fmla="*/ 21650 w 859085"/>
                  <a:gd name="connsiteY8" fmla="*/ 843708 h 843708"/>
                  <a:gd name="connsiteX0" fmla="*/ 21650 w 857978"/>
                  <a:gd name="connsiteY0" fmla="*/ 835938 h 835938"/>
                  <a:gd name="connsiteX1" fmla="*/ 426463 w 857978"/>
                  <a:gd name="connsiteY1" fmla="*/ 743070 h 835938"/>
                  <a:gd name="connsiteX2" fmla="*/ 840800 w 857978"/>
                  <a:gd name="connsiteY2" fmla="*/ 814507 h 835938"/>
                  <a:gd name="connsiteX3" fmla="*/ 836038 w 857978"/>
                  <a:gd name="connsiteY3" fmla="*/ 364450 h 835938"/>
                  <a:gd name="connsiteX4" fmla="*/ 638394 w 857978"/>
                  <a:gd name="connsiteY4" fmla="*/ 47744 h 835938"/>
                  <a:gd name="connsiteX5" fmla="*/ 445513 w 857978"/>
                  <a:gd name="connsiteY5" fmla="*/ 4882 h 835938"/>
                  <a:gd name="connsiteX6" fmla="*/ 150238 w 857978"/>
                  <a:gd name="connsiteY6" fmla="*/ 83463 h 835938"/>
                  <a:gd name="connsiteX7" fmla="*/ 12125 w 857978"/>
                  <a:gd name="connsiteY7" fmla="*/ 621625 h 835938"/>
                  <a:gd name="connsiteX8" fmla="*/ 21650 w 857978"/>
                  <a:gd name="connsiteY8" fmla="*/ 835938 h 835938"/>
                  <a:gd name="connsiteX0" fmla="*/ 21650 w 856132"/>
                  <a:gd name="connsiteY0" fmla="*/ 835938 h 835938"/>
                  <a:gd name="connsiteX1" fmla="*/ 426463 w 856132"/>
                  <a:gd name="connsiteY1" fmla="*/ 743070 h 835938"/>
                  <a:gd name="connsiteX2" fmla="*/ 840800 w 856132"/>
                  <a:gd name="connsiteY2" fmla="*/ 814507 h 835938"/>
                  <a:gd name="connsiteX3" fmla="*/ 836038 w 856132"/>
                  <a:gd name="connsiteY3" fmla="*/ 364450 h 835938"/>
                  <a:gd name="connsiteX4" fmla="*/ 666969 w 856132"/>
                  <a:gd name="connsiteY4" fmla="*/ 47744 h 835938"/>
                  <a:gd name="connsiteX5" fmla="*/ 445513 w 856132"/>
                  <a:gd name="connsiteY5" fmla="*/ 4882 h 835938"/>
                  <a:gd name="connsiteX6" fmla="*/ 150238 w 856132"/>
                  <a:gd name="connsiteY6" fmla="*/ 83463 h 835938"/>
                  <a:gd name="connsiteX7" fmla="*/ 12125 w 856132"/>
                  <a:gd name="connsiteY7" fmla="*/ 621625 h 835938"/>
                  <a:gd name="connsiteX8" fmla="*/ 21650 w 856132"/>
                  <a:gd name="connsiteY8" fmla="*/ 835938 h 835938"/>
                  <a:gd name="connsiteX0" fmla="*/ 21650 w 856132"/>
                  <a:gd name="connsiteY0" fmla="*/ 833664 h 833664"/>
                  <a:gd name="connsiteX1" fmla="*/ 426463 w 856132"/>
                  <a:gd name="connsiteY1" fmla="*/ 740796 h 833664"/>
                  <a:gd name="connsiteX2" fmla="*/ 840800 w 856132"/>
                  <a:gd name="connsiteY2" fmla="*/ 812233 h 833664"/>
                  <a:gd name="connsiteX3" fmla="*/ 836038 w 856132"/>
                  <a:gd name="connsiteY3" fmla="*/ 362176 h 833664"/>
                  <a:gd name="connsiteX4" fmla="*/ 666969 w 856132"/>
                  <a:gd name="connsiteY4" fmla="*/ 45470 h 833664"/>
                  <a:gd name="connsiteX5" fmla="*/ 445513 w 856132"/>
                  <a:gd name="connsiteY5" fmla="*/ 2608 h 833664"/>
                  <a:gd name="connsiteX6" fmla="*/ 150238 w 856132"/>
                  <a:gd name="connsiteY6" fmla="*/ 81189 h 833664"/>
                  <a:gd name="connsiteX7" fmla="*/ 12125 w 856132"/>
                  <a:gd name="connsiteY7" fmla="*/ 619351 h 833664"/>
                  <a:gd name="connsiteX8" fmla="*/ 21650 w 856132"/>
                  <a:gd name="connsiteY8" fmla="*/ 833664 h 833664"/>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188" h="836641">
                    <a:moveTo>
                      <a:pt x="11706" y="836641"/>
                    </a:moveTo>
                    <a:cubicBezTo>
                      <a:pt x="80762" y="815210"/>
                      <a:pt x="279994" y="747345"/>
                      <a:pt x="416519" y="743773"/>
                    </a:cubicBezTo>
                    <a:cubicBezTo>
                      <a:pt x="553044" y="740201"/>
                      <a:pt x="750688" y="824735"/>
                      <a:pt x="830856" y="815210"/>
                    </a:cubicBezTo>
                    <a:cubicBezTo>
                      <a:pt x="849112" y="712816"/>
                      <a:pt x="855066" y="492947"/>
                      <a:pt x="826094" y="365153"/>
                    </a:cubicBezTo>
                    <a:cubicBezTo>
                      <a:pt x="797122" y="237359"/>
                      <a:pt x="722112" y="108375"/>
                      <a:pt x="657025" y="48447"/>
                    </a:cubicBezTo>
                    <a:cubicBezTo>
                      <a:pt x="591938" y="-11481"/>
                      <a:pt x="521691" y="-1956"/>
                      <a:pt x="435569" y="5585"/>
                    </a:cubicBezTo>
                    <a:cubicBezTo>
                      <a:pt x="349447" y="1219"/>
                      <a:pt x="213319" y="-7115"/>
                      <a:pt x="140294" y="93691"/>
                    </a:cubicBezTo>
                    <a:cubicBezTo>
                      <a:pt x="10119" y="230216"/>
                      <a:pt x="-7345" y="498503"/>
                      <a:pt x="2181" y="622328"/>
                    </a:cubicBezTo>
                    <a:cubicBezTo>
                      <a:pt x="11707" y="746153"/>
                      <a:pt x="-7344" y="777110"/>
                      <a:pt x="11706" y="836641"/>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6" name="Freeform: Shape 25">
                <a:extLst>
                  <a:ext uri="{FF2B5EF4-FFF2-40B4-BE49-F238E27FC236}">
                    <a16:creationId xmlns:a16="http://schemas.microsoft.com/office/drawing/2014/main" id="{1274AC0B-A459-EAB7-F543-92508116173E}"/>
                  </a:ext>
                </a:extLst>
              </p:cNvPr>
              <p:cNvSpPr/>
              <p:nvPr/>
            </p:nvSpPr>
            <p:spPr>
              <a:xfrm flipH="1">
                <a:off x="9075111" y="1297305"/>
                <a:ext cx="2183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7" name="Freeform: Shape 26">
                <a:extLst>
                  <a:ext uri="{FF2B5EF4-FFF2-40B4-BE49-F238E27FC236}">
                    <a16:creationId xmlns:a16="http://schemas.microsoft.com/office/drawing/2014/main" id="{FF116C12-4FEA-E268-C36C-71ECAB1409B0}"/>
                  </a:ext>
                </a:extLst>
              </p:cNvPr>
              <p:cNvSpPr/>
              <p:nvPr/>
            </p:nvSpPr>
            <p:spPr>
              <a:xfrm>
                <a:off x="8200489" y="1353705"/>
                <a:ext cx="2022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6"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8" name="Freeform: Shape 27">
                <a:extLst>
                  <a:ext uri="{FF2B5EF4-FFF2-40B4-BE49-F238E27FC236}">
                    <a16:creationId xmlns:a16="http://schemas.microsoft.com/office/drawing/2014/main" id="{4C422604-6C25-BD4C-6631-F4B4B596E64A}"/>
                  </a:ext>
                </a:extLst>
              </p:cNvPr>
              <p:cNvSpPr/>
              <p:nvPr/>
            </p:nvSpPr>
            <p:spPr>
              <a:xfrm>
                <a:off x="7900342" y="1524078"/>
                <a:ext cx="1702260" cy="1378298"/>
              </a:xfrm>
              <a:custGeom>
                <a:avLst/>
                <a:gdLst>
                  <a:gd name="connsiteX0" fmla="*/ 0 w 1098550"/>
                  <a:gd name="connsiteY0" fmla="*/ 971550 h 1187450"/>
                  <a:gd name="connsiteX1" fmla="*/ 120650 w 1098550"/>
                  <a:gd name="connsiteY1" fmla="*/ 939800 h 1187450"/>
                  <a:gd name="connsiteX2" fmla="*/ 139700 w 1098550"/>
                  <a:gd name="connsiteY2" fmla="*/ 552450 h 1187450"/>
                  <a:gd name="connsiteX3" fmla="*/ 254000 w 1098550"/>
                  <a:gd name="connsiteY3" fmla="*/ 114300 h 1187450"/>
                  <a:gd name="connsiteX4" fmla="*/ 546100 w 1098550"/>
                  <a:gd name="connsiteY4" fmla="*/ 0 h 1187450"/>
                  <a:gd name="connsiteX5" fmla="*/ 882650 w 1098550"/>
                  <a:gd name="connsiteY5" fmla="*/ 146050 h 1187450"/>
                  <a:gd name="connsiteX6" fmla="*/ 952500 w 1098550"/>
                  <a:gd name="connsiteY6" fmla="*/ 666750 h 1187450"/>
                  <a:gd name="connsiteX7" fmla="*/ 1022350 w 1098550"/>
                  <a:gd name="connsiteY7" fmla="*/ 958850 h 1187450"/>
                  <a:gd name="connsiteX8" fmla="*/ 1098550 w 1098550"/>
                  <a:gd name="connsiteY8" fmla="*/ 977900 h 1187450"/>
                  <a:gd name="connsiteX9" fmla="*/ 927100 w 1098550"/>
                  <a:gd name="connsiteY9" fmla="*/ 1162050 h 1187450"/>
                  <a:gd name="connsiteX10" fmla="*/ 679450 w 1098550"/>
                  <a:gd name="connsiteY10" fmla="*/ 1092200 h 1187450"/>
                  <a:gd name="connsiteX11" fmla="*/ 641350 w 1098550"/>
                  <a:gd name="connsiteY11" fmla="*/ 876300 h 1187450"/>
                  <a:gd name="connsiteX12" fmla="*/ 450850 w 1098550"/>
                  <a:gd name="connsiteY12" fmla="*/ 882650 h 1187450"/>
                  <a:gd name="connsiteX13" fmla="*/ 361950 w 1098550"/>
                  <a:gd name="connsiteY13" fmla="*/ 1117600 h 1187450"/>
                  <a:gd name="connsiteX14" fmla="*/ 171450 w 1098550"/>
                  <a:gd name="connsiteY14" fmla="*/ 1187450 h 1187450"/>
                  <a:gd name="connsiteX15" fmla="*/ 76200 w 1098550"/>
                  <a:gd name="connsiteY15" fmla="*/ 1079500 h 1187450"/>
                  <a:gd name="connsiteX16" fmla="*/ 0 w 1098550"/>
                  <a:gd name="connsiteY16" fmla="*/ 971550 h 1187450"/>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703262 w 1098550"/>
                  <a:gd name="connsiteY10" fmla="*/ 1080293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29 w 1098579"/>
                  <a:gd name="connsiteY0" fmla="*/ 973931 h 1178600"/>
                  <a:gd name="connsiteX1" fmla="*/ 120679 w 1098579"/>
                  <a:gd name="connsiteY1" fmla="*/ 942181 h 1178600"/>
                  <a:gd name="connsiteX2" fmla="*/ 115917 w 1098579"/>
                  <a:gd name="connsiteY2" fmla="*/ 542925 h 1178600"/>
                  <a:gd name="connsiteX3" fmla="*/ 263554 w 1098579"/>
                  <a:gd name="connsiteY3" fmla="*/ 130968 h 1178600"/>
                  <a:gd name="connsiteX4" fmla="*/ 541366 w 1098579"/>
                  <a:gd name="connsiteY4" fmla="*/ 0 h 1178600"/>
                  <a:gd name="connsiteX5" fmla="*/ 851722 w 1098579"/>
                  <a:gd name="connsiteY5" fmla="*/ 155574 h 1178600"/>
                  <a:gd name="connsiteX6" fmla="*/ 943004 w 1098579"/>
                  <a:gd name="connsiteY6" fmla="*/ 664369 h 1178600"/>
                  <a:gd name="connsiteX7" fmla="*/ 1022379 w 1098579"/>
                  <a:gd name="connsiteY7" fmla="*/ 961231 h 1178600"/>
                  <a:gd name="connsiteX8" fmla="*/ 1098579 w 1098579"/>
                  <a:gd name="connsiteY8" fmla="*/ 980281 h 1178600"/>
                  <a:gd name="connsiteX9" fmla="*/ 903317 w 1098579"/>
                  <a:gd name="connsiteY9" fmla="*/ 1173956 h 1178600"/>
                  <a:gd name="connsiteX10" fmla="*/ 691384 w 1098579"/>
                  <a:gd name="connsiteY10" fmla="*/ 1080292 h 1178600"/>
                  <a:gd name="connsiteX11" fmla="*/ 641379 w 1098579"/>
                  <a:gd name="connsiteY11" fmla="*/ 878681 h 1178600"/>
                  <a:gd name="connsiteX12" fmla="*/ 450879 w 1098579"/>
                  <a:gd name="connsiteY12" fmla="*/ 885031 h 1178600"/>
                  <a:gd name="connsiteX13" fmla="*/ 361979 w 1098579"/>
                  <a:gd name="connsiteY13" fmla="*/ 1119981 h 1178600"/>
                  <a:gd name="connsiteX14" fmla="*/ 111948 w 1098579"/>
                  <a:gd name="connsiteY14" fmla="*/ 1156494 h 1178600"/>
                  <a:gd name="connsiteX15" fmla="*/ 29 w 1098579"/>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144" h="1178600">
                    <a:moveTo>
                      <a:pt x="19" y="973931"/>
                    </a:moveTo>
                    <a:cubicBezTo>
                      <a:pt x="44998" y="972079"/>
                      <a:pt x="92359" y="989277"/>
                      <a:pt x="134957" y="927894"/>
                    </a:cubicBezTo>
                    <a:cubicBezTo>
                      <a:pt x="211951" y="806716"/>
                      <a:pt x="167500" y="678391"/>
                      <a:pt x="144482" y="542925"/>
                    </a:cubicBezTo>
                    <a:cubicBezTo>
                      <a:pt x="154800" y="360363"/>
                      <a:pt x="188932" y="246855"/>
                      <a:pt x="292119" y="130968"/>
                    </a:cubicBezTo>
                    <a:cubicBezTo>
                      <a:pt x="387898" y="92074"/>
                      <a:pt x="433671" y="7938"/>
                      <a:pt x="569931" y="0"/>
                    </a:cubicBezTo>
                    <a:cubicBezTo>
                      <a:pt x="673383" y="51858"/>
                      <a:pt x="783979" y="32279"/>
                      <a:pt x="880287" y="155574"/>
                    </a:cubicBezTo>
                    <a:cubicBezTo>
                      <a:pt x="967865" y="287072"/>
                      <a:pt x="1019723" y="440003"/>
                      <a:pt x="971569" y="664369"/>
                    </a:cubicBezTo>
                    <a:cubicBezTo>
                      <a:pt x="983740" y="913340"/>
                      <a:pt x="969716" y="876565"/>
                      <a:pt x="1050944" y="961231"/>
                    </a:cubicBezTo>
                    <a:lnTo>
                      <a:pt x="1127144" y="980281"/>
                    </a:lnTo>
                    <a:cubicBezTo>
                      <a:pt x="1043800" y="1182158"/>
                      <a:pt x="999748" y="1157287"/>
                      <a:pt x="931882" y="1173956"/>
                    </a:cubicBezTo>
                    <a:cubicBezTo>
                      <a:pt x="864016" y="1190625"/>
                      <a:pt x="797736" y="1163106"/>
                      <a:pt x="719949" y="1080292"/>
                    </a:cubicBezTo>
                    <a:cubicBezTo>
                      <a:pt x="688994" y="1010707"/>
                      <a:pt x="672324" y="953029"/>
                      <a:pt x="669944" y="878681"/>
                    </a:cubicBezTo>
                    <a:lnTo>
                      <a:pt x="479444" y="885031"/>
                    </a:lnTo>
                    <a:cubicBezTo>
                      <a:pt x="461718" y="1030023"/>
                      <a:pt x="446370" y="1070239"/>
                      <a:pt x="390544" y="1119981"/>
                    </a:cubicBezTo>
                    <a:cubicBezTo>
                      <a:pt x="324663" y="1157552"/>
                      <a:pt x="237351" y="1190361"/>
                      <a:pt x="140513" y="1156494"/>
                    </a:cubicBezTo>
                    <a:cubicBezTo>
                      <a:pt x="80188" y="1132152"/>
                      <a:pt x="-1436" y="1009650"/>
                      <a:pt x="19" y="973931"/>
                    </a:cubicBezTo>
                    <a:close/>
                  </a:path>
                </a:pathLst>
              </a:cu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9" name="Oval 28">
                <a:extLst>
                  <a:ext uri="{FF2B5EF4-FFF2-40B4-BE49-F238E27FC236}">
                    <a16:creationId xmlns:a16="http://schemas.microsoft.com/office/drawing/2014/main" id="{EB689711-4205-12C2-860B-F8B289163F04}"/>
                  </a:ext>
                </a:extLst>
              </p:cNvPr>
              <p:cNvSpPr/>
              <p:nvPr/>
            </p:nvSpPr>
            <p:spPr>
              <a:xfrm>
                <a:off x="8614412" y="2351688"/>
                <a:ext cx="290057" cy="502601"/>
              </a:xfrm>
              <a:prstGeom prst="ellipse">
                <a:avLst/>
              </a:pr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30" name="Oval 33">
                <a:extLst>
                  <a:ext uri="{FF2B5EF4-FFF2-40B4-BE49-F238E27FC236}">
                    <a16:creationId xmlns:a16="http://schemas.microsoft.com/office/drawing/2014/main" id="{B2E01E63-0C90-9FAE-E29E-005ACBAB43AC}"/>
                  </a:ext>
                </a:extLst>
              </p:cNvPr>
              <p:cNvSpPr/>
              <p:nvPr/>
            </p:nvSpPr>
            <p:spPr>
              <a:xfrm>
                <a:off x="8314555" y="1287237"/>
                <a:ext cx="842055" cy="1124451"/>
              </a:xfrm>
              <a:custGeom>
                <a:avLst/>
                <a:gdLst>
                  <a:gd name="connsiteX0" fmla="*/ 0 w 990600"/>
                  <a:gd name="connsiteY0" fmla="*/ 411509 h 823018"/>
                  <a:gd name="connsiteX1" fmla="*/ 495300 w 990600"/>
                  <a:gd name="connsiteY1" fmla="*/ 0 h 823018"/>
                  <a:gd name="connsiteX2" fmla="*/ 990600 w 990600"/>
                  <a:gd name="connsiteY2" fmla="*/ 411509 h 823018"/>
                  <a:gd name="connsiteX3" fmla="*/ 495300 w 990600"/>
                  <a:gd name="connsiteY3" fmla="*/ 823018 h 823018"/>
                  <a:gd name="connsiteX4" fmla="*/ 0 w 990600"/>
                  <a:gd name="connsiteY4" fmla="*/ 411509 h 823018"/>
                  <a:gd name="connsiteX0" fmla="*/ 0 w 990600"/>
                  <a:gd name="connsiteY0" fmla="*/ 411509 h 829292"/>
                  <a:gd name="connsiteX1" fmla="*/ 495300 w 990600"/>
                  <a:gd name="connsiteY1" fmla="*/ 0 h 829292"/>
                  <a:gd name="connsiteX2" fmla="*/ 990600 w 990600"/>
                  <a:gd name="connsiteY2" fmla="*/ 411509 h 829292"/>
                  <a:gd name="connsiteX3" fmla="*/ 495300 w 990600"/>
                  <a:gd name="connsiteY3" fmla="*/ 823018 h 829292"/>
                  <a:gd name="connsiteX4" fmla="*/ 0 w 990600"/>
                  <a:gd name="connsiteY4" fmla="*/ 411509 h 829292"/>
                  <a:gd name="connsiteX0" fmla="*/ 0 w 990600"/>
                  <a:gd name="connsiteY0" fmla="*/ 411509 h 823986"/>
                  <a:gd name="connsiteX1" fmla="*/ 495300 w 990600"/>
                  <a:gd name="connsiteY1" fmla="*/ 0 h 823986"/>
                  <a:gd name="connsiteX2" fmla="*/ 990600 w 990600"/>
                  <a:gd name="connsiteY2" fmla="*/ 411509 h 823986"/>
                  <a:gd name="connsiteX3" fmla="*/ 495300 w 990600"/>
                  <a:gd name="connsiteY3" fmla="*/ 823018 h 823986"/>
                  <a:gd name="connsiteX4" fmla="*/ 0 w 990600"/>
                  <a:gd name="connsiteY4" fmla="*/ 411509 h 823986"/>
                  <a:gd name="connsiteX0" fmla="*/ 0 w 990600"/>
                  <a:gd name="connsiteY0" fmla="*/ 411509 h 845332"/>
                  <a:gd name="connsiteX1" fmla="*/ 495300 w 990600"/>
                  <a:gd name="connsiteY1" fmla="*/ 0 h 845332"/>
                  <a:gd name="connsiteX2" fmla="*/ 990600 w 990600"/>
                  <a:gd name="connsiteY2" fmla="*/ 411509 h 845332"/>
                  <a:gd name="connsiteX3" fmla="*/ 495300 w 990600"/>
                  <a:gd name="connsiteY3" fmla="*/ 844450 h 845332"/>
                  <a:gd name="connsiteX4" fmla="*/ 0 w 990600"/>
                  <a:gd name="connsiteY4" fmla="*/ 411509 h 845332"/>
                  <a:gd name="connsiteX0" fmla="*/ 0 w 990600"/>
                  <a:gd name="connsiteY0" fmla="*/ 411509 h 844470"/>
                  <a:gd name="connsiteX1" fmla="*/ 495300 w 990600"/>
                  <a:gd name="connsiteY1" fmla="*/ 0 h 844470"/>
                  <a:gd name="connsiteX2" fmla="*/ 990600 w 990600"/>
                  <a:gd name="connsiteY2" fmla="*/ 411509 h 844470"/>
                  <a:gd name="connsiteX3" fmla="*/ 495300 w 990600"/>
                  <a:gd name="connsiteY3" fmla="*/ 844450 h 844470"/>
                  <a:gd name="connsiteX4" fmla="*/ 0 w 990600"/>
                  <a:gd name="connsiteY4" fmla="*/ 411509 h 844470"/>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68 h 851629"/>
                  <a:gd name="connsiteX1" fmla="*/ 497682 w 990601"/>
                  <a:gd name="connsiteY1" fmla="*/ 15 h 851629"/>
                  <a:gd name="connsiteX2" fmla="*/ 990601 w 990601"/>
                  <a:gd name="connsiteY2" fmla="*/ 418668 h 851629"/>
                  <a:gd name="connsiteX3" fmla="*/ 495301 w 990601"/>
                  <a:gd name="connsiteY3" fmla="*/ 851609 h 851629"/>
                  <a:gd name="connsiteX4" fmla="*/ 1 w 990601"/>
                  <a:gd name="connsiteY4" fmla="*/ 418668 h 85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1" h="851629">
                    <a:moveTo>
                      <a:pt x="1" y="418668"/>
                    </a:moveTo>
                    <a:cubicBezTo>
                      <a:pt x="398" y="276736"/>
                      <a:pt x="97929" y="-2366"/>
                      <a:pt x="497682" y="15"/>
                    </a:cubicBezTo>
                    <a:cubicBezTo>
                      <a:pt x="897435" y="2396"/>
                      <a:pt x="990601" y="191398"/>
                      <a:pt x="990601" y="418668"/>
                    </a:cubicBezTo>
                    <a:cubicBezTo>
                      <a:pt x="990601" y="645938"/>
                      <a:pt x="873623" y="853991"/>
                      <a:pt x="495301" y="851609"/>
                    </a:cubicBezTo>
                    <a:cubicBezTo>
                      <a:pt x="116979" y="849227"/>
                      <a:pt x="-396" y="560600"/>
                      <a:pt x="1" y="418668"/>
                    </a:cubicBezTo>
                    <a:close/>
                  </a:path>
                </a:pathLst>
              </a:custGeom>
              <a:solidFill>
                <a:srgbClr val="FFCC9A"/>
              </a:solidFill>
              <a:ln w="6350" cap="flat" cmpd="sng" algn="ctr">
                <a:noFill/>
                <a:prstDash val="solid"/>
                <a:miter lim="800000"/>
              </a:ln>
              <a:effectLst>
                <a:outerShdw blurRad="25400" dist="25400" dir="5400000" algn="t" rotWithShape="0">
                  <a:srgbClr val="DA9E6F">
                    <a:alpha val="56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AA35E93-950E-4CB8-863A-303D10EBE951}"/>
                  </a:ext>
                </a:extLst>
              </p:cNvPr>
              <p:cNvGrpSpPr/>
              <p:nvPr/>
            </p:nvGrpSpPr>
            <p:grpSpPr>
              <a:xfrm rot="1705800" flipH="1">
                <a:off x="8806927" y="1707528"/>
                <a:ext cx="271049" cy="179621"/>
                <a:chOff x="5136060" y="1710152"/>
                <a:chExt cx="538831" cy="347248"/>
              </a:xfrm>
            </p:grpSpPr>
            <p:sp>
              <p:nvSpPr>
                <p:cNvPr id="57" name="Oval 5">
                  <a:extLst>
                    <a:ext uri="{FF2B5EF4-FFF2-40B4-BE49-F238E27FC236}">
                      <a16:creationId xmlns:a16="http://schemas.microsoft.com/office/drawing/2014/main" id="{68DE0FA1-675F-D6C9-0A74-45A5301D7FCA}"/>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58" name="Group 57">
                  <a:extLst>
                    <a:ext uri="{FF2B5EF4-FFF2-40B4-BE49-F238E27FC236}">
                      <a16:creationId xmlns:a16="http://schemas.microsoft.com/office/drawing/2014/main" id="{F96F2CFA-EF64-3EC3-F7AE-E209A4AC865F}"/>
                    </a:ext>
                  </a:extLst>
                </p:cNvPr>
                <p:cNvGrpSpPr/>
                <p:nvPr/>
              </p:nvGrpSpPr>
              <p:grpSpPr>
                <a:xfrm rot="20545732">
                  <a:off x="5242936" y="1710152"/>
                  <a:ext cx="85726" cy="45719"/>
                  <a:chOff x="5293988" y="1700325"/>
                  <a:chExt cx="85726" cy="42639"/>
                </a:xfrm>
              </p:grpSpPr>
              <p:cxnSp>
                <p:nvCxnSpPr>
                  <p:cNvPr id="64" name="Straight Connector 63">
                    <a:extLst>
                      <a:ext uri="{FF2B5EF4-FFF2-40B4-BE49-F238E27FC236}">
                        <a16:creationId xmlns:a16="http://schemas.microsoft.com/office/drawing/2014/main" id="{6AB71727-EB95-D6E4-9955-C609942405F6}"/>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5" name="Straight Connector 64">
                    <a:extLst>
                      <a:ext uri="{FF2B5EF4-FFF2-40B4-BE49-F238E27FC236}">
                        <a16:creationId xmlns:a16="http://schemas.microsoft.com/office/drawing/2014/main" id="{07CE4F92-95C2-7076-E2DA-31526AF9BCD4}"/>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6" name="Straight Connector 65">
                    <a:extLst>
                      <a:ext uri="{FF2B5EF4-FFF2-40B4-BE49-F238E27FC236}">
                        <a16:creationId xmlns:a16="http://schemas.microsoft.com/office/drawing/2014/main" id="{690A244E-F6B1-DE54-EB4F-51486B272A5C}"/>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59" name="Oval 4">
                  <a:extLst>
                    <a:ext uri="{FF2B5EF4-FFF2-40B4-BE49-F238E27FC236}">
                      <a16:creationId xmlns:a16="http://schemas.microsoft.com/office/drawing/2014/main" id="{9446007B-0F2A-A092-0B35-7CDAAF12F466}"/>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0" name="Oval 59">
                  <a:extLst>
                    <a:ext uri="{FF2B5EF4-FFF2-40B4-BE49-F238E27FC236}">
                      <a16:creationId xmlns:a16="http://schemas.microsoft.com/office/drawing/2014/main" id="{35EB4DCF-D676-4C16-D545-B6C8AFBD6870}"/>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1" name="Oval 60">
                  <a:extLst>
                    <a:ext uri="{FF2B5EF4-FFF2-40B4-BE49-F238E27FC236}">
                      <a16:creationId xmlns:a16="http://schemas.microsoft.com/office/drawing/2014/main" id="{7566D9C4-165F-7DB7-AA52-DE5EF9C5DDFF}"/>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62" name="Oval 61">
                  <a:extLst>
                    <a:ext uri="{FF2B5EF4-FFF2-40B4-BE49-F238E27FC236}">
                      <a16:creationId xmlns:a16="http://schemas.microsoft.com/office/drawing/2014/main" id="{BD56D4F5-660E-7DEC-98C5-013215773028}"/>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3" name="Oval 62">
                  <a:extLst>
                    <a:ext uri="{FF2B5EF4-FFF2-40B4-BE49-F238E27FC236}">
                      <a16:creationId xmlns:a16="http://schemas.microsoft.com/office/drawing/2014/main" id="{B58C7F4B-BF77-C829-CF74-5954B0593C18}"/>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2" name="Group 31">
                <a:extLst>
                  <a:ext uri="{FF2B5EF4-FFF2-40B4-BE49-F238E27FC236}">
                    <a16:creationId xmlns:a16="http://schemas.microsoft.com/office/drawing/2014/main" id="{1DF2905E-3F96-B946-A476-CEF8136A15F3}"/>
                  </a:ext>
                </a:extLst>
              </p:cNvPr>
              <p:cNvGrpSpPr/>
              <p:nvPr/>
            </p:nvGrpSpPr>
            <p:grpSpPr>
              <a:xfrm rot="19720146">
                <a:off x="8440644" y="1714248"/>
                <a:ext cx="271049" cy="179621"/>
                <a:chOff x="5136060" y="1710152"/>
                <a:chExt cx="538831" cy="347248"/>
              </a:xfrm>
            </p:grpSpPr>
            <p:sp>
              <p:nvSpPr>
                <p:cNvPr id="47" name="Oval 5">
                  <a:extLst>
                    <a:ext uri="{FF2B5EF4-FFF2-40B4-BE49-F238E27FC236}">
                      <a16:creationId xmlns:a16="http://schemas.microsoft.com/office/drawing/2014/main" id="{3702141B-F92E-4E4D-61B7-4797A4A1C653}"/>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48" name="Group 47">
                  <a:extLst>
                    <a:ext uri="{FF2B5EF4-FFF2-40B4-BE49-F238E27FC236}">
                      <a16:creationId xmlns:a16="http://schemas.microsoft.com/office/drawing/2014/main" id="{9B3A53A0-8D74-3809-16E8-0B269DAD7894}"/>
                    </a:ext>
                  </a:extLst>
                </p:cNvPr>
                <p:cNvGrpSpPr/>
                <p:nvPr/>
              </p:nvGrpSpPr>
              <p:grpSpPr>
                <a:xfrm rot="20545732">
                  <a:off x="5242936" y="1710152"/>
                  <a:ext cx="85726" cy="45719"/>
                  <a:chOff x="5293988" y="1700325"/>
                  <a:chExt cx="85726" cy="42639"/>
                </a:xfrm>
              </p:grpSpPr>
              <p:cxnSp>
                <p:nvCxnSpPr>
                  <p:cNvPr id="54" name="Straight Connector 53">
                    <a:extLst>
                      <a:ext uri="{FF2B5EF4-FFF2-40B4-BE49-F238E27FC236}">
                        <a16:creationId xmlns:a16="http://schemas.microsoft.com/office/drawing/2014/main" id="{4875CF01-D14F-1B54-CC49-23AFA6ED7F37}"/>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5" name="Straight Connector 54">
                    <a:extLst>
                      <a:ext uri="{FF2B5EF4-FFF2-40B4-BE49-F238E27FC236}">
                        <a16:creationId xmlns:a16="http://schemas.microsoft.com/office/drawing/2014/main" id="{393A9A5A-97CA-D245-06F9-A8D5030DD4B7}"/>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6" name="Straight Connector 55">
                    <a:extLst>
                      <a:ext uri="{FF2B5EF4-FFF2-40B4-BE49-F238E27FC236}">
                        <a16:creationId xmlns:a16="http://schemas.microsoft.com/office/drawing/2014/main" id="{74F66717-88DC-8F0D-21E1-83F909D72E0F}"/>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9" name="Oval 4">
                  <a:extLst>
                    <a:ext uri="{FF2B5EF4-FFF2-40B4-BE49-F238E27FC236}">
                      <a16:creationId xmlns:a16="http://schemas.microsoft.com/office/drawing/2014/main" id="{C5C4D60B-E30C-5CD9-7116-311F5F335ABB}"/>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0" name="Oval 49">
                  <a:extLst>
                    <a:ext uri="{FF2B5EF4-FFF2-40B4-BE49-F238E27FC236}">
                      <a16:creationId xmlns:a16="http://schemas.microsoft.com/office/drawing/2014/main" id="{1EA48026-3088-3815-EA2D-A67154027704}"/>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1" name="Oval 50">
                  <a:extLst>
                    <a:ext uri="{FF2B5EF4-FFF2-40B4-BE49-F238E27FC236}">
                      <a16:creationId xmlns:a16="http://schemas.microsoft.com/office/drawing/2014/main" id="{2513999E-2B34-C0E6-FE9D-440AAE858DA6}"/>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2" name="Oval 51">
                  <a:extLst>
                    <a:ext uri="{FF2B5EF4-FFF2-40B4-BE49-F238E27FC236}">
                      <a16:creationId xmlns:a16="http://schemas.microsoft.com/office/drawing/2014/main" id="{272619F4-263D-C14E-FD84-EE546FA2BA6B}"/>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3" name="Oval 52">
                  <a:extLst>
                    <a:ext uri="{FF2B5EF4-FFF2-40B4-BE49-F238E27FC236}">
                      <a16:creationId xmlns:a16="http://schemas.microsoft.com/office/drawing/2014/main" id="{BC37D47C-6E2C-5B09-6C11-87FDA606334C}"/>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3" name="Group 32">
                <a:extLst>
                  <a:ext uri="{FF2B5EF4-FFF2-40B4-BE49-F238E27FC236}">
                    <a16:creationId xmlns:a16="http://schemas.microsoft.com/office/drawing/2014/main" id="{3A881BBD-2FF3-145C-817F-C943D31B370E}"/>
                  </a:ext>
                </a:extLst>
              </p:cNvPr>
              <p:cNvGrpSpPr/>
              <p:nvPr/>
            </p:nvGrpSpPr>
            <p:grpSpPr>
              <a:xfrm>
                <a:off x="8642939" y="2117929"/>
                <a:ext cx="271582" cy="198183"/>
                <a:chOff x="2751028" y="2876401"/>
                <a:chExt cx="306680" cy="217634"/>
              </a:xfrm>
            </p:grpSpPr>
            <p:sp>
              <p:nvSpPr>
                <p:cNvPr id="45" name="Chord 14349">
                  <a:extLst>
                    <a:ext uri="{FF2B5EF4-FFF2-40B4-BE49-F238E27FC236}">
                      <a16:creationId xmlns:a16="http://schemas.microsoft.com/office/drawing/2014/main" id="{963109D2-3204-906F-7B90-F442550B1717}"/>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46" name="Chord 14349">
                  <a:extLst>
                    <a:ext uri="{FF2B5EF4-FFF2-40B4-BE49-F238E27FC236}">
                      <a16:creationId xmlns:a16="http://schemas.microsoft.com/office/drawing/2014/main" id="{F6FFABB4-C2FD-585D-47F8-977D4F01F23A}"/>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4" name="Group 33">
                <a:extLst>
                  <a:ext uri="{FF2B5EF4-FFF2-40B4-BE49-F238E27FC236}">
                    <a16:creationId xmlns:a16="http://schemas.microsoft.com/office/drawing/2014/main" id="{5AC27A62-6AE6-BEB2-88B8-8643ED0705B7}"/>
                  </a:ext>
                </a:extLst>
              </p:cNvPr>
              <p:cNvGrpSpPr/>
              <p:nvPr/>
            </p:nvGrpSpPr>
            <p:grpSpPr>
              <a:xfrm>
                <a:off x="8692085" y="2002386"/>
                <a:ext cx="120347" cy="54759"/>
                <a:chOff x="5710592" y="1569525"/>
                <a:chExt cx="104539" cy="46283"/>
              </a:xfrm>
            </p:grpSpPr>
            <p:sp>
              <p:nvSpPr>
                <p:cNvPr id="43" name="Oval 42">
                  <a:extLst>
                    <a:ext uri="{FF2B5EF4-FFF2-40B4-BE49-F238E27FC236}">
                      <a16:creationId xmlns:a16="http://schemas.microsoft.com/office/drawing/2014/main" id="{5D29C072-9783-CD60-343C-78279985E1F9}"/>
                    </a:ext>
                  </a:extLst>
                </p:cNvPr>
                <p:cNvSpPr/>
                <p:nvPr/>
              </p:nvSpPr>
              <p:spPr>
                <a:xfrm>
                  <a:off x="5710592" y="1581887"/>
                  <a:ext cx="104539" cy="33921"/>
                </a:xfrm>
                <a:prstGeom prst="ellips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43">
                  <a:extLst>
                    <a:ext uri="{FF2B5EF4-FFF2-40B4-BE49-F238E27FC236}">
                      <a16:creationId xmlns:a16="http://schemas.microsoft.com/office/drawing/2014/main" id="{D5D78F4F-74FA-1853-F62B-82E8E02575AE}"/>
                    </a:ext>
                  </a:extLst>
                </p:cNvPr>
                <p:cNvSpPr/>
                <p:nvPr/>
              </p:nvSpPr>
              <p:spPr>
                <a:xfrm rot="16200000">
                  <a:off x="5758320" y="1558756"/>
                  <a:ext cx="35247" cy="56786"/>
                </a:xfrm>
                <a:prstGeom prst="triangl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4AB24C62-CD75-53A0-AABD-491214E50FBC}"/>
                  </a:ext>
                </a:extLst>
              </p:cNvPr>
              <p:cNvGrpSpPr/>
              <p:nvPr/>
            </p:nvGrpSpPr>
            <p:grpSpPr>
              <a:xfrm>
                <a:off x="8202251" y="1871423"/>
                <a:ext cx="147217" cy="198866"/>
                <a:chOff x="3861040" y="1078081"/>
                <a:chExt cx="127880" cy="168083"/>
              </a:xfrm>
            </p:grpSpPr>
            <p:sp>
              <p:nvSpPr>
                <p:cNvPr id="41" name="Oval 36">
                  <a:extLst>
                    <a:ext uri="{FF2B5EF4-FFF2-40B4-BE49-F238E27FC236}">
                      <a16:creationId xmlns:a16="http://schemas.microsoft.com/office/drawing/2014/main" id="{B7127B58-CA36-F7FE-80AA-8EEABFB770AE}"/>
                    </a:ext>
                  </a:extLst>
                </p:cNvPr>
                <p:cNvSpPr/>
                <p:nvPr/>
              </p:nvSpPr>
              <p:spPr>
                <a:xfrm>
                  <a:off x="3861040" y="107808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8B8C6E2C-D078-770D-FB91-8FF55394A9C6}"/>
                    </a:ext>
                  </a:extLst>
                </p:cNvPr>
                <p:cNvSpPr/>
                <p:nvPr/>
              </p:nvSpPr>
              <p:spPr>
                <a:xfrm>
                  <a:off x="3918649" y="1176868"/>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26C0DED9-592F-F455-025A-03C67011D2DF}"/>
                  </a:ext>
                </a:extLst>
              </p:cNvPr>
              <p:cNvGrpSpPr/>
              <p:nvPr/>
            </p:nvGrpSpPr>
            <p:grpSpPr>
              <a:xfrm>
                <a:off x="9121223" y="1850097"/>
                <a:ext cx="147217" cy="198866"/>
                <a:chOff x="5114013" y="1085331"/>
                <a:chExt cx="127880" cy="168083"/>
              </a:xfrm>
            </p:grpSpPr>
            <p:sp>
              <p:nvSpPr>
                <p:cNvPr id="39" name="Oval 36">
                  <a:extLst>
                    <a:ext uri="{FF2B5EF4-FFF2-40B4-BE49-F238E27FC236}">
                      <a16:creationId xmlns:a16="http://schemas.microsoft.com/office/drawing/2014/main" id="{2B8BBBE3-4D45-3CE9-36E0-C5F3DDC46013}"/>
                    </a:ext>
                  </a:extLst>
                </p:cNvPr>
                <p:cNvSpPr/>
                <p:nvPr/>
              </p:nvSpPr>
              <p:spPr>
                <a:xfrm flipH="1">
                  <a:off x="5114013" y="108533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0" name="Oval 39">
                  <a:extLst>
                    <a:ext uri="{FF2B5EF4-FFF2-40B4-BE49-F238E27FC236}">
                      <a16:creationId xmlns:a16="http://schemas.microsoft.com/office/drawing/2014/main" id="{E89D6558-1CC8-3B1C-D4F3-B532752506E7}"/>
                    </a:ext>
                  </a:extLst>
                </p:cNvPr>
                <p:cNvSpPr/>
                <p:nvPr/>
              </p:nvSpPr>
              <p:spPr>
                <a:xfrm>
                  <a:off x="5147667" y="1179671"/>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E7BD4134-6BEA-170F-8897-E5D4EDC7DBEA}"/>
                  </a:ext>
                </a:extLst>
              </p:cNvPr>
              <p:cNvSpPr/>
              <p:nvPr/>
            </p:nvSpPr>
            <p:spPr>
              <a:xfrm>
                <a:off x="8192372" y="1189781"/>
                <a:ext cx="1119475" cy="589603"/>
              </a:xfrm>
              <a:custGeom>
                <a:avLst/>
                <a:gdLst>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2437 w 809625"/>
                  <a:gd name="connsiteY2" fmla="*/ 166688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490537"/>
                  <a:gd name="connsiteX1" fmla="*/ 133594 w 845344"/>
                  <a:gd name="connsiteY1" fmla="*/ 487362 h 490537"/>
                  <a:gd name="connsiteX2" fmla="*/ 490537 w 845344"/>
                  <a:gd name="connsiteY2" fmla="*/ 192882 h 490537"/>
                  <a:gd name="connsiteX3" fmla="*/ 683419 w 845344"/>
                  <a:gd name="connsiteY3" fmla="*/ 423862 h 490537"/>
                  <a:gd name="connsiteX4" fmla="*/ 845344 w 845344"/>
                  <a:gd name="connsiteY4" fmla="*/ 433387 h 490537"/>
                  <a:gd name="connsiteX5" fmla="*/ 740569 w 845344"/>
                  <a:gd name="connsiteY5" fmla="*/ 157162 h 490537"/>
                  <a:gd name="connsiteX6" fmla="*/ 392906 w 845344"/>
                  <a:gd name="connsiteY6" fmla="*/ 0 h 490537"/>
                  <a:gd name="connsiteX7" fmla="*/ 121444 w 845344"/>
                  <a:gd name="connsiteY7" fmla="*/ 147637 h 490537"/>
                  <a:gd name="connsiteX8" fmla="*/ 0 w 845344"/>
                  <a:gd name="connsiteY8" fmla="*/ 490537 h 490537"/>
                  <a:gd name="connsiteX0" fmla="*/ 0 w 845344"/>
                  <a:gd name="connsiteY0" fmla="*/ 490537 h 526530"/>
                  <a:gd name="connsiteX1" fmla="*/ 133594 w 845344"/>
                  <a:gd name="connsiteY1" fmla="*/ 487362 h 526530"/>
                  <a:gd name="connsiteX2" fmla="*/ 490537 w 845344"/>
                  <a:gd name="connsiteY2" fmla="*/ 192882 h 526530"/>
                  <a:gd name="connsiteX3" fmla="*/ 683419 w 845344"/>
                  <a:gd name="connsiteY3" fmla="*/ 423862 h 526530"/>
                  <a:gd name="connsiteX4" fmla="*/ 845344 w 845344"/>
                  <a:gd name="connsiteY4" fmla="*/ 433387 h 526530"/>
                  <a:gd name="connsiteX5" fmla="*/ 740569 w 845344"/>
                  <a:gd name="connsiteY5" fmla="*/ 157162 h 526530"/>
                  <a:gd name="connsiteX6" fmla="*/ 392906 w 845344"/>
                  <a:gd name="connsiteY6" fmla="*/ 0 h 526530"/>
                  <a:gd name="connsiteX7" fmla="*/ 121444 w 845344"/>
                  <a:gd name="connsiteY7" fmla="*/ 147637 h 526530"/>
                  <a:gd name="connsiteX8" fmla="*/ 0 w 845344"/>
                  <a:gd name="connsiteY8" fmla="*/ 490537 h 526530"/>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16187"/>
                  <a:gd name="connsiteY0" fmla="*/ 461962 h 539565"/>
                  <a:gd name="connsiteX1" fmla="*/ 104437 w 816187"/>
                  <a:gd name="connsiteY1" fmla="*/ 487362 h 539565"/>
                  <a:gd name="connsiteX2" fmla="*/ 461380 w 816187"/>
                  <a:gd name="connsiteY2" fmla="*/ 192882 h 539565"/>
                  <a:gd name="connsiteX3" fmla="*/ 654262 w 816187"/>
                  <a:gd name="connsiteY3" fmla="*/ 423862 h 539565"/>
                  <a:gd name="connsiteX4" fmla="*/ 816187 w 816187"/>
                  <a:gd name="connsiteY4" fmla="*/ 433387 h 539565"/>
                  <a:gd name="connsiteX5" fmla="*/ 711412 w 816187"/>
                  <a:gd name="connsiteY5" fmla="*/ 157162 h 539565"/>
                  <a:gd name="connsiteX6" fmla="*/ 363749 w 816187"/>
                  <a:gd name="connsiteY6" fmla="*/ 0 h 539565"/>
                  <a:gd name="connsiteX7" fmla="*/ 92287 w 816187"/>
                  <a:gd name="connsiteY7" fmla="*/ 147637 h 539565"/>
                  <a:gd name="connsiteX8" fmla="*/ 0 w 816187"/>
                  <a:gd name="connsiteY8" fmla="*/ 461962 h 539565"/>
                  <a:gd name="connsiteX0" fmla="*/ 22467 w 838654"/>
                  <a:gd name="connsiteY0" fmla="*/ 461962 h 554299"/>
                  <a:gd name="connsiteX1" fmla="*/ 126904 w 838654"/>
                  <a:gd name="connsiteY1" fmla="*/ 487362 h 554299"/>
                  <a:gd name="connsiteX2" fmla="*/ 483847 w 838654"/>
                  <a:gd name="connsiteY2" fmla="*/ 192882 h 554299"/>
                  <a:gd name="connsiteX3" fmla="*/ 676729 w 838654"/>
                  <a:gd name="connsiteY3" fmla="*/ 423862 h 554299"/>
                  <a:gd name="connsiteX4" fmla="*/ 838654 w 838654"/>
                  <a:gd name="connsiteY4" fmla="*/ 433387 h 554299"/>
                  <a:gd name="connsiteX5" fmla="*/ 733879 w 838654"/>
                  <a:gd name="connsiteY5" fmla="*/ 157162 h 554299"/>
                  <a:gd name="connsiteX6" fmla="*/ 386216 w 838654"/>
                  <a:gd name="connsiteY6" fmla="*/ 0 h 554299"/>
                  <a:gd name="connsiteX7" fmla="*/ 114754 w 838654"/>
                  <a:gd name="connsiteY7" fmla="*/ 147637 h 554299"/>
                  <a:gd name="connsiteX8" fmla="*/ 22467 w 838654"/>
                  <a:gd name="connsiteY8" fmla="*/ 461962 h 554299"/>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2781 w 848125"/>
                  <a:gd name="connsiteY0" fmla="*/ 449262 h 552856"/>
                  <a:gd name="connsiteX1" fmla="*/ 136375 w 848125"/>
                  <a:gd name="connsiteY1" fmla="*/ 487362 h 552856"/>
                  <a:gd name="connsiteX2" fmla="*/ 493318 w 848125"/>
                  <a:gd name="connsiteY2" fmla="*/ 192882 h 552856"/>
                  <a:gd name="connsiteX3" fmla="*/ 686200 w 848125"/>
                  <a:gd name="connsiteY3" fmla="*/ 423862 h 552856"/>
                  <a:gd name="connsiteX4" fmla="*/ 848125 w 848125"/>
                  <a:gd name="connsiteY4" fmla="*/ 433387 h 552856"/>
                  <a:gd name="connsiteX5" fmla="*/ 743350 w 848125"/>
                  <a:gd name="connsiteY5" fmla="*/ 157162 h 552856"/>
                  <a:gd name="connsiteX6" fmla="*/ 395687 w 848125"/>
                  <a:gd name="connsiteY6" fmla="*/ 0 h 552856"/>
                  <a:gd name="connsiteX7" fmla="*/ 124225 w 848125"/>
                  <a:gd name="connsiteY7" fmla="*/ 147637 h 552856"/>
                  <a:gd name="connsiteX8" fmla="*/ 2781 w 848125"/>
                  <a:gd name="connsiteY8" fmla="*/ 449262 h 552856"/>
                  <a:gd name="connsiteX0" fmla="*/ 2781 w 874366"/>
                  <a:gd name="connsiteY0" fmla="*/ 449262 h 552856"/>
                  <a:gd name="connsiteX1" fmla="*/ 136375 w 874366"/>
                  <a:gd name="connsiteY1" fmla="*/ 487362 h 552856"/>
                  <a:gd name="connsiteX2" fmla="*/ 493318 w 874366"/>
                  <a:gd name="connsiteY2" fmla="*/ 192882 h 552856"/>
                  <a:gd name="connsiteX3" fmla="*/ 686200 w 874366"/>
                  <a:gd name="connsiteY3" fmla="*/ 423862 h 552856"/>
                  <a:gd name="connsiteX4" fmla="*/ 874366 w 874366"/>
                  <a:gd name="connsiteY4" fmla="*/ 442912 h 552856"/>
                  <a:gd name="connsiteX5" fmla="*/ 743350 w 874366"/>
                  <a:gd name="connsiteY5" fmla="*/ 157162 h 552856"/>
                  <a:gd name="connsiteX6" fmla="*/ 395687 w 874366"/>
                  <a:gd name="connsiteY6" fmla="*/ 0 h 552856"/>
                  <a:gd name="connsiteX7" fmla="*/ 124225 w 874366"/>
                  <a:gd name="connsiteY7" fmla="*/ 147637 h 552856"/>
                  <a:gd name="connsiteX8" fmla="*/ 2781 w 87436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62438"/>
                  <a:gd name="connsiteY0" fmla="*/ 449262 h 552856"/>
                  <a:gd name="connsiteX1" fmla="*/ 136375 w 862438"/>
                  <a:gd name="connsiteY1" fmla="*/ 487362 h 552856"/>
                  <a:gd name="connsiteX2" fmla="*/ 493318 w 862438"/>
                  <a:gd name="connsiteY2" fmla="*/ 192882 h 552856"/>
                  <a:gd name="connsiteX3" fmla="*/ 686200 w 862438"/>
                  <a:gd name="connsiteY3" fmla="*/ 423862 h 552856"/>
                  <a:gd name="connsiteX4" fmla="*/ 853956 w 862438"/>
                  <a:gd name="connsiteY4" fmla="*/ 442912 h 552856"/>
                  <a:gd name="connsiteX5" fmla="*/ 743350 w 862438"/>
                  <a:gd name="connsiteY5" fmla="*/ 157162 h 552856"/>
                  <a:gd name="connsiteX6" fmla="*/ 395687 w 862438"/>
                  <a:gd name="connsiteY6" fmla="*/ 0 h 552856"/>
                  <a:gd name="connsiteX7" fmla="*/ 124225 w 862438"/>
                  <a:gd name="connsiteY7" fmla="*/ 147637 h 552856"/>
                  <a:gd name="connsiteX8" fmla="*/ 2781 w 862438"/>
                  <a:gd name="connsiteY8" fmla="*/ 449262 h 552856"/>
                  <a:gd name="connsiteX0" fmla="*/ 2781 w 860552"/>
                  <a:gd name="connsiteY0" fmla="*/ 449262 h 552856"/>
                  <a:gd name="connsiteX1" fmla="*/ 136375 w 860552"/>
                  <a:gd name="connsiteY1" fmla="*/ 487362 h 552856"/>
                  <a:gd name="connsiteX2" fmla="*/ 493318 w 860552"/>
                  <a:gd name="connsiteY2" fmla="*/ 192882 h 552856"/>
                  <a:gd name="connsiteX3" fmla="*/ 686200 w 860552"/>
                  <a:gd name="connsiteY3" fmla="*/ 423862 h 552856"/>
                  <a:gd name="connsiteX4" fmla="*/ 853956 w 860552"/>
                  <a:gd name="connsiteY4" fmla="*/ 442912 h 552856"/>
                  <a:gd name="connsiteX5" fmla="*/ 743350 w 860552"/>
                  <a:gd name="connsiteY5" fmla="*/ 157162 h 552856"/>
                  <a:gd name="connsiteX6" fmla="*/ 395687 w 860552"/>
                  <a:gd name="connsiteY6" fmla="*/ 0 h 552856"/>
                  <a:gd name="connsiteX7" fmla="*/ 124225 w 860552"/>
                  <a:gd name="connsiteY7" fmla="*/ 147637 h 552856"/>
                  <a:gd name="connsiteX8" fmla="*/ 2781 w 860552"/>
                  <a:gd name="connsiteY8" fmla="*/ 449262 h 552856"/>
                  <a:gd name="connsiteX0" fmla="*/ 2781 w 860887"/>
                  <a:gd name="connsiteY0" fmla="*/ 449262 h 552856"/>
                  <a:gd name="connsiteX1" fmla="*/ 136375 w 860887"/>
                  <a:gd name="connsiteY1" fmla="*/ 487362 h 552856"/>
                  <a:gd name="connsiteX2" fmla="*/ 493318 w 860887"/>
                  <a:gd name="connsiteY2" fmla="*/ 192882 h 552856"/>
                  <a:gd name="connsiteX3" fmla="*/ 686200 w 860887"/>
                  <a:gd name="connsiteY3" fmla="*/ 423862 h 552856"/>
                  <a:gd name="connsiteX4" fmla="*/ 853956 w 860887"/>
                  <a:gd name="connsiteY4" fmla="*/ 442912 h 552856"/>
                  <a:gd name="connsiteX5" fmla="*/ 749181 w 860887"/>
                  <a:gd name="connsiteY5" fmla="*/ 144462 h 552856"/>
                  <a:gd name="connsiteX6" fmla="*/ 395687 w 860887"/>
                  <a:gd name="connsiteY6" fmla="*/ 0 h 552856"/>
                  <a:gd name="connsiteX7" fmla="*/ 124225 w 860887"/>
                  <a:gd name="connsiteY7" fmla="*/ 147637 h 552856"/>
                  <a:gd name="connsiteX8" fmla="*/ 2781 w 860887"/>
                  <a:gd name="connsiteY8" fmla="*/ 449262 h 5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887" h="552856">
                    <a:moveTo>
                      <a:pt x="2781" y="449262"/>
                    </a:moveTo>
                    <a:cubicBezTo>
                      <a:pt x="6491" y="524404"/>
                      <a:pt x="-39363" y="618595"/>
                      <a:pt x="136375" y="487362"/>
                    </a:cubicBezTo>
                    <a:cubicBezTo>
                      <a:pt x="338782" y="415925"/>
                      <a:pt x="409973" y="321469"/>
                      <a:pt x="493318" y="192882"/>
                    </a:cubicBezTo>
                    <a:cubicBezTo>
                      <a:pt x="548087" y="279400"/>
                      <a:pt x="607619" y="358775"/>
                      <a:pt x="686200" y="423862"/>
                    </a:cubicBezTo>
                    <a:cubicBezTo>
                      <a:pt x="737794" y="448468"/>
                      <a:pt x="834969" y="487362"/>
                      <a:pt x="853956" y="442912"/>
                    </a:cubicBezTo>
                    <a:cubicBezTo>
                      <a:pt x="886029" y="291306"/>
                      <a:pt x="799187" y="236537"/>
                      <a:pt x="749181" y="144462"/>
                    </a:cubicBezTo>
                    <a:cubicBezTo>
                      <a:pt x="549156" y="-30162"/>
                      <a:pt x="502843" y="24606"/>
                      <a:pt x="395687" y="0"/>
                    </a:cubicBezTo>
                    <a:cubicBezTo>
                      <a:pt x="267100" y="32543"/>
                      <a:pt x="214712" y="76993"/>
                      <a:pt x="124225" y="147637"/>
                    </a:cubicBezTo>
                    <a:cubicBezTo>
                      <a:pt x="12306" y="303212"/>
                      <a:pt x="28732" y="330992"/>
                      <a:pt x="2781" y="449262"/>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38" name="Oval 37">
                <a:extLst>
                  <a:ext uri="{FF2B5EF4-FFF2-40B4-BE49-F238E27FC236}">
                    <a16:creationId xmlns:a16="http://schemas.microsoft.com/office/drawing/2014/main" id="{76294B7D-C9B2-73AE-47F4-E9C77B7AA546}"/>
                  </a:ext>
                </a:extLst>
              </p:cNvPr>
              <p:cNvSpPr/>
              <p:nvPr/>
            </p:nvSpPr>
            <p:spPr>
              <a:xfrm>
                <a:off x="9195991" y="1908307"/>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 name="Oval 17">
              <a:extLst>
                <a:ext uri="{FF2B5EF4-FFF2-40B4-BE49-F238E27FC236}">
                  <a16:creationId xmlns:a16="http://schemas.microsoft.com/office/drawing/2014/main" id="{09B5B679-C4DC-89B9-99D5-AC30094470BC}"/>
                </a:ext>
              </a:extLst>
            </p:cNvPr>
            <p:cNvSpPr/>
            <p:nvPr/>
          </p:nvSpPr>
          <p:spPr>
            <a:xfrm>
              <a:off x="8239344" y="2050373"/>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315C7B2-8406-DA57-18CC-B066DF67D820}"/>
                </a:ext>
              </a:extLst>
            </p:cNvPr>
            <p:cNvGrpSpPr/>
            <p:nvPr/>
          </p:nvGrpSpPr>
          <p:grpSpPr>
            <a:xfrm>
              <a:off x="7957796" y="2502846"/>
              <a:ext cx="1826291" cy="1664259"/>
              <a:chOff x="7315591" y="4104787"/>
              <a:chExt cx="1711672" cy="1607962"/>
            </a:xfrm>
          </p:grpSpPr>
          <p:grpSp>
            <p:nvGrpSpPr>
              <p:cNvPr id="20" name="Group 19">
                <a:extLst>
                  <a:ext uri="{FF2B5EF4-FFF2-40B4-BE49-F238E27FC236}">
                    <a16:creationId xmlns:a16="http://schemas.microsoft.com/office/drawing/2014/main" id="{933C4A48-AC8D-130B-CBCD-504827A9DB41}"/>
                  </a:ext>
                </a:extLst>
              </p:cNvPr>
              <p:cNvGrpSpPr/>
              <p:nvPr/>
            </p:nvGrpSpPr>
            <p:grpSpPr>
              <a:xfrm>
                <a:off x="7315591" y="4104787"/>
                <a:ext cx="1711672" cy="1607962"/>
                <a:chOff x="5237973" y="2083625"/>
                <a:chExt cx="1326121" cy="1314240"/>
              </a:xfrm>
              <a:blipFill dpi="0"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p:grpSpPr>
            <p:sp>
              <p:nvSpPr>
                <p:cNvPr id="22" name="Freeform: Shape 21">
                  <a:extLst>
                    <a:ext uri="{FF2B5EF4-FFF2-40B4-BE49-F238E27FC236}">
                      <a16:creationId xmlns:a16="http://schemas.microsoft.com/office/drawing/2014/main" id="{BA481AE9-401F-E994-E867-01C049FBCDC5}"/>
                    </a:ext>
                  </a:extLst>
                </p:cNvPr>
                <p:cNvSpPr/>
                <p:nvPr/>
              </p:nvSpPr>
              <p:spPr>
                <a:xfrm>
                  <a:off x="5237973" y="2153372"/>
                  <a:ext cx="923889" cy="1244493"/>
                </a:xfrm>
                <a:custGeom>
                  <a:avLst/>
                  <a:gdLst>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101600 w 871556"/>
                    <a:gd name="connsiteY0" fmla="*/ 736599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404020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900121"/>
                    <a:gd name="connsiteY0" fmla="*/ 736599 h 795338"/>
                    <a:gd name="connsiteX1" fmla="*/ 342900 w 900121"/>
                    <a:gd name="connsiteY1" fmla="*/ 285750 h 795338"/>
                    <a:gd name="connsiteX2" fmla="*/ 333377 w 900121"/>
                    <a:gd name="connsiteY2" fmla="*/ 499269 h 795338"/>
                    <a:gd name="connsiteX3" fmla="*/ 323849 w 900121"/>
                    <a:gd name="connsiteY3" fmla="*/ 764382 h 795338"/>
                    <a:gd name="connsiteX4" fmla="*/ 816769 w 900121"/>
                    <a:gd name="connsiteY4" fmla="*/ 795338 h 795338"/>
                    <a:gd name="connsiteX5" fmla="*/ 809625 w 900121"/>
                    <a:gd name="connsiteY5" fmla="*/ 404020 h 795338"/>
                    <a:gd name="connsiteX6" fmla="*/ 900113 w 900121"/>
                    <a:gd name="connsiteY6" fmla="*/ 292894 h 795338"/>
                    <a:gd name="connsiteX7" fmla="*/ 823913 w 900121"/>
                    <a:gd name="connsiteY7" fmla="*/ 197644 h 795338"/>
                    <a:gd name="connsiteX8" fmla="*/ 809625 w 900121"/>
                    <a:gd name="connsiteY8" fmla="*/ 47625 h 795338"/>
                    <a:gd name="connsiteX9" fmla="*/ 707232 w 900121"/>
                    <a:gd name="connsiteY9" fmla="*/ 38100 h 795338"/>
                    <a:gd name="connsiteX10" fmla="*/ 692944 w 900121"/>
                    <a:gd name="connsiteY10" fmla="*/ 0 h 795338"/>
                    <a:gd name="connsiteX11" fmla="*/ 673894 w 900121"/>
                    <a:gd name="connsiteY11" fmla="*/ 28575 h 795338"/>
                    <a:gd name="connsiteX12" fmla="*/ 654844 w 900121"/>
                    <a:gd name="connsiteY12" fmla="*/ 204788 h 795338"/>
                    <a:gd name="connsiteX13" fmla="*/ 585788 w 900121"/>
                    <a:gd name="connsiteY13" fmla="*/ 33338 h 795338"/>
                    <a:gd name="connsiteX14" fmla="*/ 576263 w 900121"/>
                    <a:gd name="connsiteY14" fmla="*/ 97631 h 795338"/>
                    <a:gd name="connsiteX15" fmla="*/ 447675 w 900121"/>
                    <a:gd name="connsiteY15" fmla="*/ 30956 h 795338"/>
                    <a:gd name="connsiteX16" fmla="*/ 300038 w 900121"/>
                    <a:gd name="connsiteY16" fmla="*/ 45244 h 795338"/>
                    <a:gd name="connsiteX17" fmla="*/ 0 w 900121"/>
                    <a:gd name="connsiteY17" fmla="*/ 690563 h 795338"/>
                    <a:gd name="connsiteX18" fmla="*/ 101600 w 900121"/>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323849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250751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3727"/>
                    <a:gd name="connsiteY0" fmla="*/ 736599 h 781632"/>
                    <a:gd name="connsiteX1" fmla="*/ 342900 w 923727"/>
                    <a:gd name="connsiteY1" fmla="*/ 285750 h 781632"/>
                    <a:gd name="connsiteX2" fmla="*/ 333377 w 923727"/>
                    <a:gd name="connsiteY2" fmla="*/ 499269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01397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12709"/>
                    <a:gd name="connsiteY0" fmla="*/ 736599 h 781632"/>
                    <a:gd name="connsiteX1" fmla="*/ 342900 w 912709"/>
                    <a:gd name="connsiteY1" fmla="*/ 285750 h 781632"/>
                    <a:gd name="connsiteX2" fmla="*/ 319671 w 912709"/>
                    <a:gd name="connsiteY2" fmla="*/ 480995 h 781632"/>
                    <a:gd name="connsiteX3" fmla="*/ 250751 w 912709"/>
                    <a:gd name="connsiteY3" fmla="*/ 764382 h 781632"/>
                    <a:gd name="connsiteX4" fmla="*/ 912709 w 912709"/>
                    <a:gd name="connsiteY4" fmla="*/ 781632 h 781632"/>
                    <a:gd name="connsiteX5" fmla="*/ 809625 w 912709"/>
                    <a:gd name="connsiteY5" fmla="*/ 404020 h 781632"/>
                    <a:gd name="connsiteX6" fmla="*/ 893764 w 912709"/>
                    <a:gd name="connsiteY6" fmla="*/ 292894 h 781632"/>
                    <a:gd name="connsiteX7" fmla="*/ 823913 w 912709"/>
                    <a:gd name="connsiteY7" fmla="*/ 197644 h 781632"/>
                    <a:gd name="connsiteX8" fmla="*/ 809625 w 912709"/>
                    <a:gd name="connsiteY8" fmla="*/ 47625 h 781632"/>
                    <a:gd name="connsiteX9" fmla="*/ 707232 w 912709"/>
                    <a:gd name="connsiteY9" fmla="*/ 38100 h 781632"/>
                    <a:gd name="connsiteX10" fmla="*/ 692944 w 912709"/>
                    <a:gd name="connsiteY10" fmla="*/ 0 h 781632"/>
                    <a:gd name="connsiteX11" fmla="*/ 673894 w 912709"/>
                    <a:gd name="connsiteY11" fmla="*/ 28575 h 781632"/>
                    <a:gd name="connsiteX12" fmla="*/ 654844 w 912709"/>
                    <a:gd name="connsiteY12" fmla="*/ 204788 h 781632"/>
                    <a:gd name="connsiteX13" fmla="*/ 585788 w 912709"/>
                    <a:gd name="connsiteY13" fmla="*/ 33338 h 781632"/>
                    <a:gd name="connsiteX14" fmla="*/ 576263 w 912709"/>
                    <a:gd name="connsiteY14" fmla="*/ 97631 h 781632"/>
                    <a:gd name="connsiteX15" fmla="*/ 447675 w 912709"/>
                    <a:gd name="connsiteY15" fmla="*/ 30956 h 781632"/>
                    <a:gd name="connsiteX16" fmla="*/ 300038 w 912709"/>
                    <a:gd name="connsiteY16" fmla="*/ 45244 h 781632"/>
                    <a:gd name="connsiteX17" fmla="*/ 0 w 912709"/>
                    <a:gd name="connsiteY17" fmla="*/ 690563 h 781632"/>
                    <a:gd name="connsiteX18" fmla="*/ 101600 w 912709"/>
                    <a:gd name="connsiteY18" fmla="*/ 736599 h 78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2709" h="781632">
                      <a:moveTo>
                        <a:pt x="101600" y="736599"/>
                      </a:moveTo>
                      <a:cubicBezTo>
                        <a:pt x="197644" y="590549"/>
                        <a:pt x="265906" y="443707"/>
                        <a:pt x="342900" y="285750"/>
                      </a:cubicBezTo>
                      <a:cubicBezTo>
                        <a:pt x="357188" y="354806"/>
                        <a:pt x="319671" y="404001"/>
                        <a:pt x="319671" y="480995"/>
                      </a:cubicBezTo>
                      <a:cubicBezTo>
                        <a:pt x="296651" y="587357"/>
                        <a:pt x="230115" y="686593"/>
                        <a:pt x="250751" y="764382"/>
                      </a:cubicBezTo>
                      <a:lnTo>
                        <a:pt x="912709" y="781632"/>
                      </a:lnTo>
                      <a:cubicBezTo>
                        <a:pt x="866062" y="639811"/>
                        <a:pt x="866829" y="529221"/>
                        <a:pt x="809625" y="404020"/>
                      </a:cubicBezTo>
                      <a:cubicBezTo>
                        <a:pt x="830263" y="375445"/>
                        <a:pt x="889795" y="354806"/>
                        <a:pt x="893764" y="292894"/>
                      </a:cubicBezTo>
                      <a:cubicBezTo>
                        <a:pt x="894558" y="239712"/>
                        <a:pt x="846931" y="224631"/>
                        <a:pt x="823913" y="197644"/>
                      </a:cubicBezTo>
                      <a:lnTo>
                        <a:pt x="809625" y="47625"/>
                      </a:lnTo>
                      <a:lnTo>
                        <a:pt x="707232" y="38100"/>
                      </a:lnTo>
                      <a:lnTo>
                        <a:pt x="692944" y="0"/>
                      </a:lnTo>
                      <a:lnTo>
                        <a:pt x="673894" y="28575"/>
                      </a:lnTo>
                      <a:lnTo>
                        <a:pt x="654844" y="204788"/>
                      </a:lnTo>
                      <a:lnTo>
                        <a:pt x="585788" y="33338"/>
                      </a:lnTo>
                      <a:lnTo>
                        <a:pt x="576263" y="97631"/>
                      </a:lnTo>
                      <a:lnTo>
                        <a:pt x="447675" y="30956"/>
                      </a:lnTo>
                      <a:cubicBezTo>
                        <a:pt x="398463" y="23813"/>
                        <a:pt x="351631" y="16669"/>
                        <a:pt x="300038" y="45244"/>
                      </a:cubicBezTo>
                      <a:cubicBezTo>
                        <a:pt x="252413" y="91281"/>
                        <a:pt x="100013" y="475457"/>
                        <a:pt x="0" y="690563"/>
                      </a:cubicBezTo>
                      <a:lnTo>
                        <a:pt x="101600" y="73659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3" name="Freeform: Shape 22">
                  <a:extLst>
                    <a:ext uri="{FF2B5EF4-FFF2-40B4-BE49-F238E27FC236}">
                      <a16:creationId xmlns:a16="http://schemas.microsoft.com/office/drawing/2014/main" id="{6DA1FAA9-44A3-8617-DDAC-1A03DD3A25B5}"/>
                    </a:ext>
                  </a:extLst>
                </p:cNvPr>
                <p:cNvSpPr/>
                <p:nvPr/>
              </p:nvSpPr>
              <p:spPr>
                <a:xfrm>
                  <a:off x="5963302" y="2217884"/>
                  <a:ext cx="600792" cy="624698"/>
                </a:xfrm>
                <a:custGeom>
                  <a:avLst/>
                  <a:gdLst>
                    <a:gd name="connsiteX0" fmla="*/ 278606 w 278606"/>
                    <a:gd name="connsiteY0" fmla="*/ 664369 h 733425"/>
                    <a:gd name="connsiteX1" fmla="*/ 14288 w 278606"/>
                    <a:gd name="connsiteY1" fmla="*/ 0 h 733425"/>
                    <a:gd name="connsiteX2" fmla="*/ 11906 w 278606"/>
                    <a:gd name="connsiteY2" fmla="*/ 133350 h 733425"/>
                    <a:gd name="connsiteX3" fmla="*/ 0 w 278606"/>
                    <a:gd name="connsiteY3" fmla="*/ 383381 h 733425"/>
                    <a:gd name="connsiteX4" fmla="*/ 214313 w 278606"/>
                    <a:gd name="connsiteY4" fmla="*/ 733425 h 733425"/>
                    <a:gd name="connsiteX5" fmla="*/ 278606 w 278606"/>
                    <a:gd name="connsiteY5" fmla="*/ 664369 h 733425"/>
                    <a:gd name="connsiteX0" fmla="*/ 278606 w 278606"/>
                    <a:gd name="connsiteY0" fmla="*/ 664369 h 733425"/>
                    <a:gd name="connsiteX1" fmla="*/ 155920 w 278606"/>
                    <a:gd name="connsiteY1" fmla="*/ 358437 h 733425"/>
                    <a:gd name="connsiteX2" fmla="*/ 14288 w 278606"/>
                    <a:gd name="connsiteY2" fmla="*/ 0 h 733425"/>
                    <a:gd name="connsiteX3" fmla="*/ 11906 w 278606"/>
                    <a:gd name="connsiteY3" fmla="*/ 133350 h 733425"/>
                    <a:gd name="connsiteX4" fmla="*/ 0 w 278606"/>
                    <a:gd name="connsiteY4" fmla="*/ 383381 h 733425"/>
                    <a:gd name="connsiteX5" fmla="*/ 214313 w 278606"/>
                    <a:gd name="connsiteY5" fmla="*/ 733425 h 733425"/>
                    <a:gd name="connsiteX6" fmla="*/ 278606 w 278606"/>
                    <a:gd name="connsiteY6" fmla="*/ 664369 h 733425"/>
                    <a:gd name="connsiteX0" fmla="*/ 278606 w 278606"/>
                    <a:gd name="connsiteY0" fmla="*/ 704850 h 773906"/>
                    <a:gd name="connsiteX1" fmla="*/ 155920 w 278606"/>
                    <a:gd name="connsiteY1" fmla="*/ 398918 h 773906"/>
                    <a:gd name="connsiteX2" fmla="*/ 42863 w 278606"/>
                    <a:gd name="connsiteY2" fmla="*/ 0 h 773906"/>
                    <a:gd name="connsiteX3" fmla="*/ 11906 w 278606"/>
                    <a:gd name="connsiteY3" fmla="*/ 173831 h 773906"/>
                    <a:gd name="connsiteX4" fmla="*/ 0 w 278606"/>
                    <a:gd name="connsiteY4" fmla="*/ 423862 h 773906"/>
                    <a:gd name="connsiteX5" fmla="*/ 214313 w 278606"/>
                    <a:gd name="connsiteY5" fmla="*/ 773906 h 773906"/>
                    <a:gd name="connsiteX6" fmla="*/ 278606 w 278606"/>
                    <a:gd name="connsiteY6" fmla="*/ 704850 h 773906"/>
                    <a:gd name="connsiteX0" fmla="*/ 300037 w 300037"/>
                    <a:gd name="connsiteY0" fmla="*/ 685800 h 773906"/>
                    <a:gd name="connsiteX1" fmla="*/ 155920 w 300037"/>
                    <a:gd name="connsiteY1" fmla="*/ 398918 h 773906"/>
                    <a:gd name="connsiteX2" fmla="*/ 42863 w 300037"/>
                    <a:gd name="connsiteY2" fmla="*/ 0 h 773906"/>
                    <a:gd name="connsiteX3" fmla="*/ 11906 w 300037"/>
                    <a:gd name="connsiteY3" fmla="*/ 173831 h 773906"/>
                    <a:gd name="connsiteX4" fmla="*/ 0 w 300037"/>
                    <a:gd name="connsiteY4" fmla="*/ 423862 h 773906"/>
                    <a:gd name="connsiteX5" fmla="*/ 214313 w 300037"/>
                    <a:gd name="connsiteY5" fmla="*/ 773906 h 773906"/>
                    <a:gd name="connsiteX6" fmla="*/ 300037 w 300037"/>
                    <a:gd name="connsiteY6" fmla="*/ 685800 h 773906"/>
                    <a:gd name="connsiteX0" fmla="*/ 300037 w 300037"/>
                    <a:gd name="connsiteY0" fmla="*/ 685800 h 719138"/>
                    <a:gd name="connsiteX1" fmla="*/ 155920 w 300037"/>
                    <a:gd name="connsiteY1" fmla="*/ 398918 h 719138"/>
                    <a:gd name="connsiteX2" fmla="*/ 42863 w 300037"/>
                    <a:gd name="connsiteY2" fmla="*/ 0 h 719138"/>
                    <a:gd name="connsiteX3" fmla="*/ 11906 w 300037"/>
                    <a:gd name="connsiteY3" fmla="*/ 173831 h 719138"/>
                    <a:gd name="connsiteX4" fmla="*/ 0 w 300037"/>
                    <a:gd name="connsiteY4" fmla="*/ 423862 h 719138"/>
                    <a:gd name="connsiteX5" fmla="*/ 252413 w 300037"/>
                    <a:gd name="connsiteY5" fmla="*/ 719138 h 719138"/>
                    <a:gd name="connsiteX6" fmla="*/ 300037 w 300037"/>
                    <a:gd name="connsiteY6" fmla="*/ 685800 h 719138"/>
                    <a:gd name="connsiteX0" fmla="*/ 300037 w 300037"/>
                    <a:gd name="connsiteY0" fmla="*/ 685800 h 728663"/>
                    <a:gd name="connsiteX1" fmla="*/ 155920 w 300037"/>
                    <a:gd name="connsiteY1" fmla="*/ 398918 h 728663"/>
                    <a:gd name="connsiteX2" fmla="*/ 42863 w 300037"/>
                    <a:gd name="connsiteY2" fmla="*/ 0 h 728663"/>
                    <a:gd name="connsiteX3" fmla="*/ 11906 w 300037"/>
                    <a:gd name="connsiteY3" fmla="*/ 173831 h 728663"/>
                    <a:gd name="connsiteX4" fmla="*/ 0 w 300037"/>
                    <a:gd name="connsiteY4" fmla="*/ 423862 h 728663"/>
                    <a:gd name="connsiteX5" fmla="*/ 245270 w 300037"/>
                    <a:gd name="connsiteY5" fmla="*/ 728663 h 728663"/>
                    <a:gd name="connsiteX6" fmla="*/ 300037 w 300037"/>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54063"/>
                    <a:gd name="connsiteX1" fmla="*/ 151157 w 295274"/>
                    <a:gd name="connsiteY1" fmla="*/ 398918 h 754063"/>
                    <a:gd name="connsiteX2" fmla="*/ 38100 w 295274"/>
                    <a:gd name="connsiteY2" fmla="*/ 0 h 754063"/>
                    <a:gd name="connsiteX3" fmla="*/ 7143 w 295274"/>
                    <a:gd name="connsiteY3" fmla="*/ 173831 h 754063"/>
                    <a:gd name="connsiteX4" fmla="*/ 0 w 295274"/>
                    <a:gd name="connsiteY4" fmla="*/ 426244 h 754063"/>
                    <a:gd name="connsiteX5" fmla="*/ 211932 w 295274"/>
                    <a:gd name="connsiteY5" fmla="*/ 754063 h 754063"/>
                    <a:gd name="connsiteX6" fmla="*/ 295274 w 295274"/>
                    <a:gd name="connsiteY6" fmla="*/ 685800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4" h="754063">
                      <a:moveTo>
                        <a:pt x="295274" y="685800"/>
                      </a:moveTo>
                      <a:cubicBezTo>
                        <a:pt x="258347" y="595729"/>
                        <a:pt x="188084" y="488989"/>
                        <a:pt x="151157" y="398918"/>
                      </a:cubicBezTo>
                      <a:cubicBezTo>
                        <a:pt x="122996" y="265945"/>
                        <a:pt x="97217" y="125830"/>
                        <a:pt x="38100" y="0"/>
                      </a:cubicBezTo>
                      <a:lnTo>
                        <a:pt x="7143" y="173831"/>
                      </a:lnTo>
                      <a:lnTo>
                        <a:pt x="0" y="426244"/>
                      </a:lnTo>
                      <a:lnTo>
                        <a:pt x="211932" y="754063"/>
                      </a:lnTo>
                      <a:cubicBezTo>
                        <a:pt x="230188" y="739775"/>
                        <a:pt x="277018" y="700088"/>
                        <a:pt x="295274" y="68580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4" name="Freeform: Shape 23">
                  <a:extLst>
                    <a:ext uri="{FF2B5EF4-FFF2-40B4-BE49-F238E27FC236}">
                      <a16:creationId xmlns:a16="http://schemas.microsoft.com/office/drawing/2014/main" id="{46FA14F6-3B24-3993-DD9B-3EC8512AF284}"/>
                    </a:ext>
                  </a:extLst>
                </p:cNvPr>
                <p:cNvSpPr/>
                <p:nvPr/>
              </p:nvSpPr>
              <p:spPr>
                <a:xfrm>
                  <a:off x="5645834" y="2083625"/>
                  <a:ext cx="315343" cy="454642"/>
                </a:xfrm>
                <a:custGeom>
                  <a:avLst/>
                  <a:gdLst>
                    <a:gd name="connsiteX0" fmla="*/ 139700 w 139700"/>
                    <a:gd name="connsiteY0" fmla="*/ 34925 h 95250"/>
                    <a:gd name="connsiteX1" fmla="*/ 25400 w 139700"/>
                    <a:gd name="connsiteY1" fmla="*/ 0 h 95250"/>
                    <a:gd name="connsiteX2" fmla="*/ 0 w 139700"/>
                    <a:gd name="connsiteY2" fmla="*/ 44450 h 95250"/>
                    <a:gd name="connsiteX3" fmla="*/ 133350 w 139700"/>
                    <a:gd name="connsiteY3" fmla="*/ 95250 h 95250"/>
                    <a:gd name="connsiteX4" fmla="*/ 139700 w 139700"/>
                    <a:gd name="connsiteY4" fmla="*/ 34925 h 95250"/>
                    <a:gd name="connsiteX0" fmla="*/ 139700 w 139700"/>
                    <a:gd name="connsiteY0" fmla="*/ 39688 h 100013"/>
                    <a:gd name="connsiteX1" fmla="*/ 18256 w 139700"/>
                    <a:gd name="connsiteY1" fmla="*/ 0 h 100013"/>
                    <a:gd name="connsiteX2" fmla="*/ 0 w 139700"/>
                    <a:gd name="connsiteY2" fmla="*/ 49213 h 100013"/>
                    <a:gd name="connsiteX3" fmla="*/ 133350 w 139700"/>
                    <a:gd name="connsiteY3" fmla="*/ 100013 h 100013"/>
                    <a:gd name="connsiteX4" fmla="*/ 139700 w 139700"/>
                    <a:gd name="connsiteY4" fmla="*/ 39688 h 100013"/>
                    <a:gd name="connsiteX0" fmla="*/ 139700 w 139700"/>
                    <a:gd name="connsiteY0" fmla="*/ 39688 h 54769"/>
                    <a:gd name="connsiteX1" fmla="*/ 18256 w 139700"/>
                    <a:gd name="connsiteY1" fmla="*/ 0 h 54769"/>
                    <a:gd name="connsiteX2" fmla="*/ 0 w 139700"/>
                    <a:gd name="connsiteY2" fmla="*/ 49213 h 54769"/>
                    <a:gd name="connsiteX3" fmla="*/ 104775 w 139700"/>
                    <a:gd name="connsiteY3" fmla="*/ 54769 h 54769"/>
                    <a:gd name="connsiteX4" fmla="*/ 139700 w 139700"/>
                    <a:gd name="connsiteY4" fmla="*/ 39688 h 54769"/>
                    <a:gd name="connsiteX0" fmla="*/ 139700 w 139700"/>
                    <a:gd name="connsiteY0" fmla="*/ 39688 h 114300"/>
                    <a:gd name="connsiteX1" fmla="*/ 18256 w 139700"/>
                    <a:gd name="connsiteY1" fmla="*/ 0 h 114300"/>
                    <a:gd name="connsiteX2" fmla="*/ 0 w 139700"/>
                    <a:gd name="connsiteY2" fmla="*/ 49213 h 114300"/>
                    <a:gd name="connsiteX3" fmla="*/ 133350 w 139700"/>
                    <a:gd name="connsiteY3" fmla="*/ 114300 h 114300"/>
                    <a:gd name="connsiteX4" fmla="*/ 139700 w 139700"/>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3" h="114300">
                      <a:moveTo>
                        <a:pt x="144463" y="39688"/>
                      </a:moveTo>
                      <a:cubicBezTo>
                        <a:pt x="88107" y="43128"/>
                        <a:pt x="53182" y="27517"/>
                        <a:pt x="18256" y="0"/>
                      </a:cubicBezTo>
                      <a:lnTo>
                        <a:pt x="0" y="49213"/>
                      </a:lnTo>
                      <a:lnTo>
                        <a:pt x="133350" y="114300"/>
                      </a:lnTo>
                      <a:lnTo>
                        <a:pt x="144463" y="39688"/>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sp>
            <p:nvSpPr>
              <p:cNvPr id="21" name="Rectangle 20">
                <a:extLst>
                  <a:ext uri="{FF2B5EF4-FFF2-40B4-BE49-F238E27FC236}">
                    <a16:creationId xmlns:a16="http://schemas.microsoft.com/office/drawing/2014/main" id="{7A20B65E-4DC9-F125-675E-8DFB842E9F7C}"/>
                  </a:ext>
                </a:extLst>
              </p:cNvPr>
              <p:cNvSpPr/>
              <p:nvPr/>
            </p:nvSpPr>
            <p:spPr>
              <a:xfrm>
                <a:off x="8036247" y="4271918"/>
                <a:ext cx="156638" cy="143384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69" name="Rectangle 68">
            <a:extLst>
              <a:ext uri="{FF2B5EF4-FFF2-40B4-BE49-F238E27FC236}">
                <a16:creationId xmlns:a16="http://schemas.microsoft.com/office/drawing/2014/main" id="{DC51330E-2C1A-E8D8-F6C0-EB883E462C17}"/>
              </a:ext>
            </a:extLst>
          </p:cNvPr>
          <p:cNvSpPr/>
          <p:nvPr/>
        </p:nvSpPr>
        <p:spPr>
          <a:xfrm>
            <a:off x="3504507" y="1555362"/>
            <a:ext cx="8615884"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rgbClr val="3CABA0"/>
                </a:solidFill>
                <a:effectLst>
                  <a:outerShdw blurRad="12700" dist="38100" dir="2700000" algn="tl" rotWithShape="0">
                    <a:schemeClr val="accent5">
                      <a:lumMod val="60000"/>
                      <a:lumOff val="40000"/>
                    </a:schemeClr>
                  </a:outerShdw>
                </a:effectLst>
                <a:latin typeface="Broadway" panose="04040905080B02020502" pitchFamily="82" charset="0"/>
              </a:rPr>
              <a:t>CREATIVITY </a:t>
            </a:r>
          </a:p>
        </p:txBody>
      </p:sp>
      <p:sp>
        <p:nvSpPr>
          <p:cNvPr id="70" name="TextBox 69">
            <a:extLst>
              <a:ext uri="{FF2B5EF4-FFF2-40B4-BE49-F238E27FC236}">
                <a16:creationId xmlns:a16="http://schemas.microsoft.com/office/drawing/2014/main" id="{91986397-072C-C294-2EC8-19763B0B829A}"/>
              </a:ext>
            </a:extLst>
          </p:cNvPr>
          <p:cNvSpPr txBox="1"/>
          <p:nvPr/>
        </p:nvSpPr>
        <p:spPr>
          <a:xfrm rot="20809672">
            <a:off x="5145032" y="2055379"/>
            <a:ext cx="5195653" cy="2646878"/>
          </a:xfrm>
          <a:prstGeom prst="rect">
            <a:avLst/>
          </a:prstGeom>
          <a:noFill/>
        </p:spPr>
        <p:txBody>
          <a:bodyPr wrap="none" rtlCol="0">
            <a:spAutoFit/>
          </a:bodyPr>
          <a:lstStyle/>
          <a:p>
            <a:r>
              <a:rPr lang="en-US" sz="16600" dirty="0">
                <a:solidFill>
                  <a:schemeClr val="accent1">
                    <a:lumMod val="40000"/>
                    <a:lumOff val="60000"/>
                  </a:schemeClr>
                </a:solidFill>
                <a:latin typeface="Brush Script MT" panose="03060802040406070304" pitchFamily="66" charset="0"/>
              </a:rPr>
              <a:t>activity</a:t>
            </a:r>
          </a:p>
        </p:txBody>
      </p:sp>
    </p:spTree>
    <p:extLst>
      <p:ext uri="{BB962C8B-B14F-4D97-AF65-F5344CB8AC3E}">
        <p14:creationId xmlns:p14="http://schemas.microsoft.com/office/powerpoint/2010/main" val="304577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2BB836B9-91C4-BB4E-3F83-084A0792234F}"/>
              </a:ext>
            </a:extLst>
          </p:cNvPr>
          <p:cNvSpPr/>
          <p:nvPr/>
        </p:nvSpPr>
        <p:spPr>
          <a:xfrm>
            <a:off x="447361" y="391886"/>
            <a:ext cx="11297278" cy="6023428"/>
          </a:xfrm>
          <a:prstGeom prst="flowChartAlternateProcess">
            <a:avLst/>
          </a:prstGeom>
          <a:solidFill>
            <a:schemeClr val="accent5">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6EBB88-818F-6B88-6F18-E1452AF4E2DA}"/>
              </a:ext>
            </a:extLst>
          </p:cNvPr>
          <p:cNvGrpSpPr/>
          <p:nvPr/>
        </p:nvGrpSpPr>
        <p:grpSpPr>
          <a:xfrm flipH="1">
            <a:off x="10415841" y="3038847"/>
            <a:ext cx="2348829" cy="5016983"/>
            <a:chOff x="7707839" y="1190757"/>
            <a:chExt cx="2226145" cy="5002040"/>
          </a:xfrm>
        </p:grpSpPr>
        <p:sp>
          <p:nvSpPr>
            <p:cNvPr id="9" name="Freeform: Shape 8">
              <a:extLst>
                <a:ext uri="{FF2B5EF4-FFF2-40B4-BE49-F238E27FC236}">
                  <a16:creationId xmlns:a16="http://schemas.microsoft.com/office/drawing/2014/main" id="{0B175833-38FA-175F-5B03-68E2F68F8960}"/>
                </a:ext>
              </a:extLst>
            </p:cNvPr>
            <p:cNvSpPr/>
            <p:nvPr/>
          </p:nvSpPr>
          <p:spPr>
            <a:xfrm rot="20443102">
              <a:off x="8871070" y="5731949"/>
              <a:ext cx="432304" cy="460848"/>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0" name="Freeform: Shape 9">
              <a:extLst>
                <a:ext uri="{FF2B5EF4-FFF2-40B4-BE49-F238E27FC236}">
                  <a16:creationId xmlns:a16="http://schemas.microsoft.com/office/drawing/2014/main" id="{5096D2FE-67F6-4040-5DD5-C6E4FED0F7D5}"/>
                </a:ext>
              </a:extLst>
            </p:cNvPr>
            <p:cNvSpPr/>
            <p:nvPr/>
          </p:nvSpPr>
          <p:spPr>
            <a:xfrm rot="582432" flipH="1">
              <a:off x="8173551" y="5776348"/>
              <a:ext cx="530203" cy="407977"/>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1" name="Rectangle 10">
              <a:extLst>
                <a:ext uri="{FF2B5EF4-FFF2-40B4-BE49-F238E27FC236}">
                  <a16:creationId xmlns:a16="http://schemas.microsoft.com/office/drawing/2014/main" id="{A015B41D-D54C-DB49-CC2F-4E1A0F39E9BB}"/>
                </a:ext>
              </a:extLst>
            </p:cNvPr>
            <p:cNvSpPr/>
            <p:nvPr/>
          </p:nvSpPr>
          <p:spPr>
            <a:xfrm>
              <a:off x="8545256" y="602475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A7CFF4-80C2-AD3C-D5D5-BDBCF6C8FFD3}"/>
                </a:ext>
              </a:extLst>
            </p:cNvPr>
            <p:cNvSpPr/>
            <p:nvPr/>
          </p:nvSpPr>
          <p:spPr>
            <a:xfrm>
              <a:off x="8885108" y="603999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18E54A6-82F4-AC5D-DCE3-78F92501433E}"/>
                </a:ext>
              </a:extLst>
            </p:cNvPr>
            <p:cNvSpPr/>
            <p:nvPr/>
          </p:nvSpPr>
          <p:spPr>
            <a:xfrm>
              <a:off x="8352756" y="3763623"/>
              <a:ext cx="855833" cy="2264800"/>
            </a:xfrm>
            <a:custGeom>
              <a:avLst/>
              <a:gdLst>
                <a:gd name="connsiteX0" fmla="*/ 0 w 561975"/>
                <a:gd name="connsiteY0" fmla="*/ 0 h 533400"/>
                <a:gd name="connsiteX1" fmla="*/ 561975 w 561975"/>
                <a:gd name="connsiteY1" fmla="*/ 14287 h 533400"/>
                <a:gd name="connsiteX2" fmla="*/ 552450 w 561975"/>
                <a:gd name="connsiteY2" fmla="*/ 519112 h 533400"/>
                <a:gd name="connsiteX3" fmla="*/ 309562 w 561975"/>
                <a:gd name="connsiteY3" fmla="*/ 523875 h 533400"/>
                <a:gd name="connsiteX4" fmla="*/ 295275 w 561975"/>
                <a:gd name="connsiteY4" fmla="*/ 100012 h 533400"/>
                <a:gd name="connsiteX5" fmla="*/ 295275 w 561975"/>
                <a:gd name="connsiteY5" fmla="*/ 100012 h 533400"/>
                <a:gd name="connsiteX6" fmla="*/ 247650 w 561975"/>
                <a:gd name="connsiteY6" fmla="*/ 100012 h 533400"/>
                <a:gd name="connsiteX7" fmla="*/ 257175 w 561975"/>
                <a:gd name="connsiteY7" fmla="*/ 519112 h 533400"/>
                <a:gd name="connsiteX8" fmla="*/ 4762 w 561975"/>
                <a:gd name="connsiteY8" fmla="*/ 533400 h 533400"/>
                <a:gd name="connsiteX9" fmla="*/ 0 w 561975"/>
                <a:gd name="connsiteY9" fmla="*/ 0 h 533400"/>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47650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8162"/>
                <a:gd name="connsiteX1" fmla="*/ 547688 w 552450"/>
                <a:gd name="connsiteY1" fmla="*/ 0 h 538162"/>
                <a:gd name="connsiteX2" fmla="*/ 552450 w 552450"/>
                <a:gd name="connsiteY2" fmla="*/ 531018 h 538162"/>
                <a:gd name="connsiteX3" fmla="*/ 335755 w 552450"/>
                <a:gd name="connsiteY3" fmla="*/ 538162 h 538162"/>
                <a:gd name="connsiteX4" fmla="*/ 295275 w 552450"/>
                <a:gd name="connsiteY4" fmla="*/ 111918 h 538162"/>
                <a:gd name="connsiteX5" fmla="*/ 295275 w 552450"/>
                <a:gd name="connsiteY5" fmla="*/ 111918 h 538162"/>
                <a:gd name="connsiteX6" fmla="*/ 257175 w 552450"/>
                <a:gd name="connsiteY6" fmla="*/ 111918 h 538162"/>
                <a:gd name="connsiteX7" fmla="*/ 254793 w 552450"/>
                <a:gd name="connsiteY7" fmla="*/ 531018 h 538162"/>
                <a:gd name="connsiteX8" fmla="*/ 4762 w 552450"/>
                <a:gd name="connsiteY8" fmla="*/ 531018 h 538162"/>
                <a:gd name="connsiteX9" fmla="*/ 0 w 552450"/>
                <a:gd name="connsiteY9" fmla="*/ 11906 h 538162"/>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18098 w 547772"/>
                <a:gd name="connsiteY0" fmla="*/ 14565 h 535781"/>
                <a:gd name="connsiteX1" fmla="*/ 543010 w 547772"/>
                <a:gd name="connsiteY1" fmla="*/ 0 h 535781"/>
                <a:gd name="connsiteX2" fmla="*/ 547772 w 547772"/>
                <a:gd name="connsiteY2" fmla="*/ 531018 h 535781"/>
                <a:gd name="connsiteX3" fmla="*/ 314408 w 547772"/>
                <a:gd name="connsiteY3" fmla="*/ 535781 h 535781"/>
                <a:gd name="connsiteX4" fmla="*/ 290597 w 547772"/>
                <a:gd name="connsiteY4" fmla="*/ 111918 h 535781"/>
                <a:gd name="connsiteX5" fmla="*/ 290597 w 547772"/>
                <a:gd name="connsiteY5" fmla="*/ 111918 h 535781"/>
                <a:gd name="connsiteX6" fmla="*/ 252497 w 547772"/>
                <a:gd name="connsiteY6" fmla="*/ 111918 h 535781"/>
                <a:gd name="connsiteX7" fmla="*/ 250115 w 547772"/>
                <a:gd name="connsiteY7" fmla="*/ 531018 h 535781"/>
                <a:gd name="connsiteX8" fmla="*/ 84 w 547772"/>
                <a:gd name="connsiteY8" fmla="*/ 531018 h 535781"/>
                <a:gd name="connsiteX9" fmla="*/ 18098 w 547772"/>
                <a:gd name="connsiteY9" fmla="*/ 14565 h 535781"/>
                <a:gd name="connsiteX0" fmla="*/ 21564 w 551238"/>
                <a:gd name="connsiteY0" fmla="*/ 14565 h 535781"/>
                <a:gd name="connsiteX1" fmla="*/ 546476 w 551238"/>
                <a:gd name="connsiteY1" fmla="*/ 0 h 535781"/>
                <a:gd name="connsiteX2" fmla="*/ 551238 w 551238"/>
                <a:gd name="connsiteY2" fmla="*/ 531018 h 535781"/>
                <a:gd name="connsiteX3" fmla="*/ 317874 w 551238"/>
                <a:gd name="connsiteY3" fmla="*/ 535781 h 535781"/>
                <a:gd name="connsiteX4" fmla="*/ 294063 w 551238"/>
                <a:gd name="connsiteY4" fmla="*/ 111918 h 535781"/>
                <a:gd name="connsiteX5" fmla="*/ 294063 w 551238"/>
                <a:gd name="connsiteY5" fmla="*/ 111918 h 535781"/>
                <a:gd name="connsiteX6" fmla="*/ 255963 w 551238"/>
                <a:gd name="connsiteY6" fmla="*/ 111918 h 535781"/>
                <a:gd name="connsiteX7" fmla="*/ 253581 w 551238"/>
                <a:gd name="connsiteY7" fmla="*/ 531018 h 535781"/>
                <a:gd name="connsiteX8" fmla="*/ 3550 w 551238"/>
                <a:gd name="connsiteY8" fmla="*/ 531018 h 535781"/>
                <a:gd name="connsiteX9" fmla="*/ 21564 w 551238"/>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94063 w 578441"/>
                <a:gd name="connsiteY5" fmla="*/ 111918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75092 w 578441"/>
                <a:gd name="connsiteY5" fmla="*/ 114577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55963 w 578441"/>
                <a:gd name="connsiteY4" fmla="*/ 111918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8648 w 578441"/>
                <a:gd name="connsiteY4" fmla="*/ 125215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62291"/>
                <a:gd name="connsiteY0" fmla="*/ 25203 h 546419"/>
                <a:gd name="connsiteX1" fmla="*/ 513276 w 562291"/>
                <a:gd name="connsiteY1" fmla="*/ 0 h 546419"/>
                <a:gd name="connsiteX2" fmla="*/ 551238 w 562291"/>
                <a:gd name="connsiteY2" fmla="*/ 541656 h 546419"/>
                <a:gd name="connsiteX3" fmla="*/ 317874 w 562291"/>
                <a:gd name="connsiteY3" fmla="*/ 546419 h 546419"/>
                <a:gd name="connsiteX4" fmla="*/ 279677 w 562291"/>
                <a:gd name="connsiteY4" fmla="*/ 165107 h 546419"/>
                <a:gd name="connsiteX5" fmla="*/ 253581 w 562291"/>
                <a:gd name="connsiteY5" fmla="*/ 541656 h 546419"/>
                <a:gd name="connsiteX6" fmla="*/ 3550 w 562291"/>
                <a:gd name="connsiteY6" fmla="*/ 541656 h 546419"/>
                <a:gd name="connsiteX7" fmla="*/ 21564 w 562291"/>
                <a:gd name="connsiteY7" fmla="*/ 25203 h 546419"/>
                <a:gd name="connsiteX0" fmla="*/ 21564 w 562291"/>
                <a:gd name="connsiteY0" fmla="*/ 25203 h 600165"/>
                <a:gd name="connsiteX1" fmla="*/ 513276 w 562291"/>
                <a:gd name="connsiteY1" fmla="*/ 0 h 600165"/>
                <a:gd name="connsiteX2" fmla="*/ 551238 w 562291"/>
                <a:gd name="connsiteY2" fmla="*/ 541656 h 600165"/>
                <a:gd name="connsiteX3" fmla="*/ 317874 w 562291"/>
                <a:gd name="connsiteY3" fmla="*/ 546419 h 600165"/>
                <a:gd name="connsiteX4" fmla="*/ 279677 w 562291"/>
                <a:gd name="connsiteY4" fmla="*/ 165107 h 600165"/>
                <a:gd name="connsiteX5" fmla="*/ 239050 w 562291"/>
                <a:gd name="connsiteY5" fmla="*/ 600165 h 600165"/>
                <a:gd name="connsiteX6" fmla="*/ 3550 w 562291"/>
                <a:gd name="connsiteY6" fmla="*/ 541656 h 600165"/>
                <a:gd name="connsiteX7" fmla="*/ 21564 w 562291"/>
                <a:gd name="connsiteY7" fmla="*/ 25203 h 600165"/>
                <a:gd name="connsiteX0" fmla="*/ 16620 w 557347"/>
                <a:gd name="connsiteY0" fmla="*/ 25203 h 600165"/>
                <a:gd name="connsiteX1" fmla="*/ 508332 w 557347"/>
                <a:gd name="connsiteY1" fmla="*/ 0 h 600165"/>
                <a:gd name="connsiteX2" fmla="*/ 546294 w 557347"/>
                <a:gd name="connsiteY2" fmla="*/ 541656 h 600165"/>
                <a:gd name="connsiteX3" fmla="*/ 312930 w 557347"/>
                <a:gd name="connsiteY3" fmla="*/ 546419 h 600165"/>
                <a:gd name="connsiteX4" fmla="*/ 274733 w 557347"/>
                <a:gd name="connsiteY4" fmla="*/ 165107 h 600165"/>
                <a:gd name="connsiteX5" fmla="*/ 234106 w 557347"/>
                <a:gd name="connsiteY5" fmla="*/ 600165 h 600165"/>
                <a:gd name="connsiteX6" fmla="*/ 9503 w 557347"/>
                <a:gd name="connsiteY6" fmla="*/ 568250 h 600165"/>
                <a:gd name="connsiteX7" fmla="*/ 16620 w 557347"/>
                <a:gd name="connsiteY7" fmla="*/ 25203 h 600165"/>
                <a:gd name="connsiteX0" fmla="*/ 16620 w 557347"/>
                <a:gd name="connsiteY0" fmla="*/ 25203 h 591300"/>
                <a:gd name="connsiteX1" fmla="*/ 508332 w 557347"/>
                <a:gd name="connsiteY1" fmla="*/ 0 h 591300"/>
                <a:gd name="connsiteX2" fmla="*/ 546294 w 557347"/>
                <a:gd name="connsiteY2" fmla="*/ 541656 h 591300"/>
                <a:gd name="connsiteX3" fmla="*/ 312930 w 557347"/>
                <a:gd name="connsiteY3" fmla="*/ 546419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57347"/>
                <a:gd name="connsiteY0" fmla="*/ 25203 h 591300"/>
                <a:gd name="connsiteX1" fmla="*/ 508332 w 557347"/>
                <a:gd name="connsiteY1" fmla="*/ 0 h 591300"/>
                <a:gd name="connsiteX2" fmla="*/ 546294 w 557347"/>
                <a:gd name="connsiteY2" fmla="*/ 541656 h 591300"/>
                <a:gd name="connsiteX3" fmla="*/ 334727 w 557347"/>
                <a:gd name="connsiteY3" fmla="*/ 565922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46691"/>
                <a:gd name="connsiteY0" fmla="*/ 25203 h 594846"/>
                <a:gd name="connsiteX1" fmla="*/ 508332 w 546691"/>
                <a:gd name="connsiteY1" fmla="*/ 0 h 594846"/>
                <a:gd name="connsiteX2" fmla="*/ 528132 w 546691"/>
                <a:gd name="connsiteY2" fmla="*/ 594846 h 594846"/>
                <a:gd name="connsiteX3" fmla="*/ 334727 w 546691"/>
                <a:gd name="connsiteY3" fmla="*/ 565922 h 594846"/>
                <a:gd name="connsiteX4" fmla="*/ 274733 w 546691"/>
                <a:gd name="connsiteY4" fmla="*/ 165107 h 594846"/>
                <a:gd name="connsiteX5" fmla="*/ 234106 w 546691"/>
                <a:gd name="connsiteY5" fmla="*/ 591300 h 594846"/>
                <a:gd name="connsiteX6" fmla="*/ 9503 w 546691"/>
                <a:gd name="connsiteY6" fmla="*/ 568250 h 594846"/>
                <a:gd name="connsiteX7" fmla="*/ 16620 w 546691"/>
                <a:gd name="connsiteY7" fmla="*/ 25203 h 594846"/>
                <a:gd name="connsiteX0" fmla="*/ 16620 w 546691"/>
                <a:gd name="connsiteY0" fmla="*/ 25203 h 591300"/>
                <a:gd name="connsiteX1" fmla="*/ 508332 w 546691"/>
                <a:gd name="connsiteY1" fmla="*/ 0 h 591300"/>
                <a:gd name="connsiteX2" fmla="*/ 528132 w 546691"/>
                <a:gd name="connsiteY2" fmla="*/ 587754 h 591300"/>
                <a:gd name="connsiteX3" fmla="*/ 334727 w 546691"/>
                <a:gd name="connsiteY3" fmla="*/ 565922 h 591300"/>
                <a:gd name="connsiteX4" fmla="*/ 274733 w 546691"/>
                <a:gd name="connsiteY4" fmla="*/ 165107 h 591300"/>
                <a:gd name="connsiteX5" fmla="*/ 234106 w 546691"/>
                <a:gd name="connsiteY5" fmla="*/ 591300 h 591300"/>
                <a:gd name="connsiteX6" fmla="*/ 9503 w 546691"/>
                <a:gd name="connsiteY6" fmla="*/ 568250 h 591300"/>
                <a:gd name="connsiteX7" fmla="*/ 16620 w 546691"/>
                <a:gd name="connsiteY7" fmla="*/ 25203 h 59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691" h="591300">
                  <a:moveTo>
                    <a:pt x="16620" y="25203"/>
                  </a:moveTo>
                  <a:cubicBezTo>
                    <a:pt x="221026" y="29245"/>
                    <a:pt x="355688" y="11978"/>
                    <a:pt x="508332" y="0"/>
                  </a:cubicBezTo>
                  <a:cubicBezTo>
                    <a:pt x="566833" y="179666"/>
                    <a:pt x="545516" y="413408"/>
                    <a:pt x="528132" y="587754"/>
                  </a:cubicBezTo>
                  <a:lnTo>
                    <a:pt x="334727" y="565922"/>
                  </a:lnTo>
                  <a:cubicBezTo>
                    <a:pt x="285515" y="496072"/>
                    <a:pt x="389790" y="266963"/>
                    <a:pt x="274733" y="165107"/>
                  </a:cubicBezTo>
                  <a:cubicBezTo>
                    <a:pt x="209119" y="274666"/>
                    <a:pt x="242805" y="465784"/>
                    <a:pt x="234106" y="591300"/>
                  </a:cubicBezTo>
                  <a:cubicBezTo>
                    <a:pt x="150762" y="591300"/>
                    <a:pt x="92847" y="568250"/>
                    <a:pt x="9503" y="568250"/>
                  </a:cubicBezTo>
                  <a:cubicBezTo>
                    <a:pt x="7916" y="390450"/>
                    <a:pt x="-14993" y="203003"/>
                    <a:pt x="16620" y="25203"/>
                  </a:cubicBezTo>
                  <a:close/>
                </a:path>
              </a:pathLst>
            </a:custGeom>
            <a:solidFill>
              <a:srgbClr val="1A1A1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4" name="Rectangle 13">
              <a:extLst>
                <a:ext uri="{FF2B5EF4-FFF2-40B4-BE49-F238E27FC236}">
                  <a16:creationId xmlns:a16="http://schemas.microsoft.com/office/drawing/2014/main" id="{2D5A4DC7-2CAE-45A2-C4C0-7BC1182D825E}"/>
                </a:ext>
              </a:extLst>
            </p:cNvPr>
            <p:cNvSpPr/>
            <p:nvPr/>
          </p:nvSpPr>
          <p:spPr>
            <a:xfrm rot="16431707">
              <a:off x="8731717" y="3704589"/>
              <a:ext cx="83111" cy="872794"/>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3D1C663B-CB7E-81AB-7B08-238AE780B392}"/>
                </a:ext>
              </a:extLst>
            </p:cNvPr>
            <p:cNvSpPr/>
            <p:nvPr/>
          </p:nvSpPr>
          <p:spPr>
            <a:xfrm rot="20801682">
              <a:off x="9605803" y="3324138"/>
              <a:ext cx="328181" cy="371367"/>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6" name="Freeform: Shape 15">
              <a:extLst>
                <a:ext uri="{FF2B5EF4-FFF2-40B4-BE49-F238E27FC236}">
                  <a16:creationId xmlns:a16="http://schemas.microsoft.com/office/drawing/2014/main" id="{2D74FE82-F371-534D-8FC3-A148CE189533}"/>
                </a:ext>
              </a:extLst>
            </p:cNvPr>
            <p:cNvSpPr/>
            <p:nvPr/>
          </p:nvSpPr>
          <p:spPr>
            <a:xfrm rot="21270006" flipH="1">
              <a:off x="7707839" y="3958020"/>
              <a:ext cx="431970" cy="402788"/>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17" name="Group 16">
              <a:extLst>
                <a:ext uri="{FF2B5EF4-FFF2-40B4-BE49-F238E27FC236}">
                  <a16:creationId xmlns:a16="http://schemas.microsoft.com/office/drawing/2014/main" id="{45316830-6864-D6B1-02BE-C50E9242B750}"/>
                </a:ext>
              </a:extLst>
            </p:cNvPr>
            <p:cNvGrpSpPr/>
            <p:nvPr/>
          </p:nvGrpSpPr>
          <p:grpSpPr>
            <a:xfrm>
              <a:off x="7910231" y="1190757"/>
              <a:ext cx="1702260" cy="1822887"/>
              <a:chOff x="7900342" y="1079489"/>
              <a:chExt cx="1702260" cy="1822887"/>
            </a:xfrm>
          </p:grpSpPr>
          <p:sp>
            <p:nvSpPr>
              <p:cNvPr id="25" name="Freeform: Shape 24">
                <a:extLst>
                  <a:ext uri="{FF2B5EF4-FFF2-40B4-BE49-F238E27FC236}">
                    <a16:creationId xmlns:a16="http://schemas.microsoft.com/office/drawing/2014/main" id="{C9C0BF88-E37B-A268-6404-6A0241217126}"/>
                  </a:ext>
                </a:extLst>
              </p:cNvPr>
              <p:cNvSpPr/>
              <p:nvPr/>
            </p:nvSpPr>
            <p:spPr>
              <a:xfrm>
                <a:off x="8142443" y="1079489"/>
                <a:ext cx="1223897" cy="1383914"/>
              </a:xfrm>
              <a:custGeom>
                <a:avLst/>
                <a:gdLst>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3373"/>
                  <a:gd name="connsiteX1" fmla="*/ 426463 w 892904"/>
                  <a:gd name="connsiteY1" fmla="*/ 735169 h 843373"/>
                  <a:gd name="connsiteX2" fmla="*/ 859850 w 892904"/>
                  <a:gd name="connsiteY2" fmla="*/ 828037 h 843373"/>
                  <a:gd name="connsiteX3" fmla="*/ 836038 w 892904"/>
                  <a:gd name="connsiteY3" fmla="*/ 366074 h 843373"/>
                  <a:gd name="connsiteX4" fmla="*/ 621725 w 892904"/>
                  <a:gd name="connsiteY4" fmla="*/ 32699 h 843373"/>
                  <a:gd name="connsiteX5" fmla="*/ 450275 w 892904"/>
                  <a:gd name="connsiteY5" fmla="*/ 18412 h 843373"/>
                  <a:gd name="connsiteX6" fmla="*/ 150238 w 892904"/>
                  <a:gd name="connsiteY6" fmla="*/ 85087 h 843373"/>
                  <a:gd name="connsiteX7" fmla="*/ 12125 w 892904"/>
                  <a:gd name="connsiteY7" fmla="*/ 623249 h 843373"/>
                  <a:gd name="connsiteX8" fmla="*/ 21650 w 892904"/>
                  <a:gd name="connsiteY8" fmla="*/ 837562 h 84337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42923"/>
                  <a:gd name="connsiteX1" fmla="*/ 426463 w 892904"/>
                  <a:gd name="connsiteY1" fmla="*/ 744694 h 842923"/>
                  <a:gd name="connsiteX2" fmla="*/ 859850 w 892904"/>
                  <a:gd name="connsiteY2" fmla="*/ 828037 h 842923"/>
                  <a:gd name="connsiteX3" fmla="*/ 836038 w 892904"/>
                  <a:gd name="connsiteY3" fmla="*/ 366074 h 842923"/>
                  <a:gd name="connsiteX4" fmla="*/ 621725 w 892904"/>
                  <a:gd name="connsiteY4" fmla="*/ 32699 h 842923"/>
                  <a:gd name="connsiteX5" fmla="*/ 450275 w 892904"/>
                  <a:gd name="connsiteY5" fmla="*/ 18412 h 842923"/>
                  <a:gd name="connsiteX6" fmla="*/ 150238 w 892904"/>
                  <a:gd name="connsiteY6" fmla="*/ 85087 h 842923"/>
                  <a:gd name="connsiteX7" fmla="*/ 12125 w 892904"/>
                  <a:gd name="connsiteY7" fmla="*/ 623249 h 842923"/>
                  <a:gd name="connsiteX8" fmla="*/ 21650 w 892904"/>
                  <a:gd name="connsiteY8" fmla="*/ 837562 h 84292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37562"/>
                  <a:gd name="connsiteX1" fmla="*/ 426463 w 892904"/>
                  <a:gd name="connsiteY1" fmla="*/ 744694 h 837562"/>
                  <a:gd name="connsiteX2" fmla="*/ 859850 w 892904"/>
                  <a:gd name="connsiteY2" fmla="*/ 828037 h 837562"/>
                  <a:gd name="connsiteX3" fmla="*/ 836038 w 892904"/>
                  <a:gd name="connsiteY3" fmla="*/ 366074 h 837562"/>
                  <a:gd name="connsiteX4" fmla="*/ 621725 w 892904"/>
                  <a:gd name="connsiteY4" fmla="*/ 32699 h 837562"/>
                  <a:gd name="connsiteX5" fmla="*/ 450275 w 892904"/>
                  <a:gd name="connsiteY5" fmla="*/ 18412 h 837562"/>
                  <a:gd name="connsiteX6" fmla="*/ 150238 w 892904"/>
                  <a:gd name="connsiteY6" fmla="*/ 85087 h 837562"/>
                  <a:gd name="connsiteX7" fmla="*/ 12125 w 892904"/>
                  <a:gd name="connsiteY7" fmla="*/ 623249 h 837562"/>
                  <a:gd name="connsiteX8" fmla="*/ 21650 w 892904"/>
                  <a:gd name="connsiteY8" fmla="*/ 837562 h 837562"/>
                  <a:gd name="connsiteX0" fmla="*/ 21650 w 878141"/>
                  <a:gd name="connsiteY0" fmla="*/ 837562 h 837562"/>
                  <a:gd name="connsiteX1" fmla="*/ 426463 w 878141"/>
                  <a:gd name="connsiteY1" fmla="*/ 744694 h 837562"/>
                  <a:gd name="connsiteX2" fmla="*/ 859850 w 878141"/>
                  <a:gd name="connsiteY2" fmla="*/ 828037 h 837562"/>
                  <a:gd name="connsiteX3" fmla="*/ 836038 w 878141"/>
                  <a:gd name="connsiteY3" fmla="*/ 366074 h 837562"/>
                  <a:gd name="connsiteX4" fmla="*/ 621725 w 878141"/>
                  <a:gd name="connsiteY4" fmla="*/ 32699 h 837562"/>
                  <a:gd name="connsiteX5" fmla="*/ 450275 w 878141"/>
                  <a:gd name="connsiteY5" fmla="*/ 18412 h 837562"/>
                  <a:gd name="connsiteX6" fmla="*/ 150238 w 878141"/>
                  <a:gd name="connsiteY6" fmla="*/ 85087 h 837562"/>
                  <a:gd name="connsiteX7" fmla="*/ 12125 w 878141"/>
                  <a:gd name="connsiteY7" fmla="*/ 623249 h 837562"/>
                  <a:gd name="connsiteX8" fmla="*/ 21650 w 878141"/>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59850"/>
                  <a:gd name="connsiteY0" fmla="*/ 837562 h 837562"/>
                  <a:gd name="connsiteX1" fmla="*/ 426463 w 859850"/>
                  <a:gd name="connsiteY1" fmla="*/ 744694 h 837562"/>
                  <a:gd name="connsiteX2" fmla="*/ 859850 w 859850"/>
                  <a:gd name="connsiteY2" fmla="*/ 828037 h 837562"/>
                  <a:gd name="connsiteX3" fmla="*/ 836038 w 859850"/>
                  <a:gd name="connsiteY3" fmla="*/ 366074 h 837562"/>
                  <a:gd name="connsiteX4" fmla="*/ 621725 w 859850"/>
                  <a:gd name="connsiteY4" fmla="*/ 32699 h 837562"/>
                  <a:gd name="connsiteX5" fmla="*/ 450275 w 859850"/>
                  <a:gd name="connsiteY5" fmla="*/ 18412 h 837562"/>
                  <a:gd name="connsiteX6" fmla="*/ 150238 w 859850"/>
                  <a:gd name="connsiteY6" fmla="*/ 85087 h 837562"/>
                  <a:gd name="connsiteX7" fmla="*/ 12125 w 859850"/>
                  <a:gd name="connsiteY7" fmla="*/ 623249 h 837562"/>
                  <a:gd name="connsiteX8" fmla="*/ 21650 w 859850"/>
                  <a:gd name="connsiteY8" fmla="*/ 837562 h 837562"/>
                  <a:gd name="connsiteX0" fmla="*/ 21650 w 850321"/>
                  <a:gd name="connsiteY0" fmla="*/ 837562 h 837562"/>
                  <a:gd name="connsiteX1" fmla="*/ 426463 w 850321"/>
                  <a:gd name="connsiteY1" fmla="*/ 744694 h 837562"/>
                  <a:gd name="connsiteX2" fmla="*/ 840800 w 850321"/>
                  <a:gd name="connsiteY2" fmla="*/ 816131 h 837562"/>
                  <a:gd name="connsiteX3" fmla="*/ 836038 w 850321"/>
                  <a:gd name="connsiteY3" fmla="*/ 366074 h 837562"/>
                  <a:gd name="connsiteX4" fmla="*/ 621725 w 850321"/>
                  <a:gd name="connsiteY4" fmla="*/ 32699 h 837562"/>
                  <a:gd name="connsiteX5" fmla="*/ 450275 w 850321"/>
                  <a:gd name="connsiteY5" fmla="*/ 18412 h 837562"/>
                  <a:gd name="connsiteX6" fmla="*/ 150238 w 850321"/>
                  <a:gd name="connsiteY6" fmla="*/ 85087 h 837562"/>
                  <a:gd name="connsiteX7" fmla="*/ 12125 w 850321"/>
                  <a:gd name="connsiteY7" fmla="*/ 623249 h 837562"/>
                  <a:gd name="connsiteX8" fmla="*/ 21650 w 850321"/>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5582 h 835582"/>
                  <a:gd name="connsiteX1" fmla="*/ 426463 w 859085"/>
                  <a:gd name="connsiteY1" fmla="*/ 742714 h 835582"/>
                  <a:gd name="connsiteX2" fmla="*/ 840800 w 859085"/>
                  <a:gd name="connsiteY2" fmla="*/ 814151 h 835582"/>
                  <a:gd name="connsiteX3" fmla="*/ 836038 w 859085"/>
                  <a:gd name="connsiteY3" fmla="*/ 364094 h 835582"/>
                  <a:gd name="connsiteX4" fmla="*/ 621725 w 859085"/>
                  <a:gd name="connsiteY4" fmla="*/ 30719 h 835582"/>
                  <a:gd name="connsiteX5" fmla="*/ 450275 w 859085"/>
                  <a:gd name="connsiteY5" fmla="*/ 16432 h 835582"/>
                  <a:gd name="connsiteX6" fmla="*/ 150238 w 859085"/>
                  <a:gd name="connsiteY6" fmla="*/ 83107 h 835582"/>
                  <a:gd name="connsiteX7" fmla="*/ 12125 w 859085"/>
                  <a:gd name="connsiteY7" fmla="*/ 621269 h 835582"/>
                  <a:gd name="connsiteX8" fmla="*/ 21650 w 859085"/>
                  <a:gd name="connsiteY8" fmla="*/ 835582 h 835582"/>
                  <a:gd name="connsiteX0" fmla="*/ 21650 w 859085"/>
                  <a:gd name="connsiteY0" fmla="*/ 834603 h 834603"/>
                  <a:gd name="connsiteX1" fmla="*/ 426463 w 859085"/>
                  <a:gd name="connsiteY1" fmla="*/ 741735 h 834603"/>
                  <a:gd name="connsiteX2" fmla="*/ 840800 w 859085"/>
                  <a:gd name="connsiteY2" fmla="*/ 813172 h 834603"/>
                  <a:gd name="connsiteX3" fmla="*/ 836038 w 859085"/>
                  <a:gd name="connsiteY3" fmla="*/ 363115 h 834603"/>
                  <a:gd name="connsiteX4" fmla="*/ 621725 w 859085"/>
                  <a:gd name="connsiteY4" fmla="*/ 29740 h 834603"/>
                  <a:gd name="connsiteX5" fmla="*/ 450275 w 859085"/>
                  <a:gd name="connsiteY5" fmla="*/ 15453 h 834603"/>
                  <a:gd name="connsiteX6" fmla="*/ 150238 w 859085"/>
                  <a:gd name="connsiteY6" fmla="*/ 82128 h 834603"/>
                  <a:gd name="connsiteX7" fmla="*/ 12125 w 859085"/>
                  <a:gd name="connsiteY7" fmla="*/ 620290 h 834603"/>
                  <a:gd name="connsiteX8" fmla="*/ 21650 w 859085"/>
                  <a:gd name="connsiteY8" fmla="*/ 834603 h 834603"/>
                  <a:gd name="connsiteX0" fmla="*/ 21650 w 859085"/>
                  <a:gd name="connsiteY0" fmla="*/ 843708 h 843708"/>
                  <a:gd name="connsiteX1" fmla="*/ 426463 w 859085"/>
                  <a:gd name="connsiteY1" fmla="*/ 750840 h 843708"/>
                  <a:gd name="connsiteX2" fmla="*/ 840800 w 859085"/>
                  <a:gd name="connsiteY2" fmla="*/ 822277 h 843708"/>
                  <a:gd name="connsiteX3" fmla="*/ 836038 w 859085"/>
                  <a:gd name="connsiteY3" fmla="*/ 372220 h 843708"/>
                  <a:gd name="connsiteX4" fmla="*/ 621725 w 859085"/>
                  <a:gd name="connsiteY4" fmla="*/ 38845 h 843708"/>
                  <a:gd name="connsiteX5" fmla="*/ 445513 w 859085"/>
                  <a:gd name="connsiteY5" fmla="*/ 12652 h 843708"/>
                  <a:gd name="connsiteX6" fmla="*/ 150238 w 859085"/>
                  <a:gd name="connsiteY6" fmla="*/ 91233 h 843708"/>
                  <a:gd name="connsiteX7" fmla="*/ 12125 w 859085"/>
                  <a:gd name="connsiteY7" fmla="*/ 629395 h 843708"/>
                  <a:gd name="connsiteX8" fmla="*/ 21650 w 859085"/>
                  <a:gd name="connsiteY8" fmla="*/ 843708 h 843708"/>
                  <a:gd name="connsiteX0" fmla="*/ 21650 w 857978"/>
                  <a:gd name="connsiteY0" fmla="*/ 835938 h 835938"/>
                  <a:gd name="connsiteX1" fmla="*/ 426463 w 857978"/>
                  <a:gd name="connsiteY1" fmla="*/ 743070 h 835938"/>
                  <a:gd name="connsiteX2" fmla="*/ 840800 w 857978"/>
                  <a:gd name="connsiteY2" fmla="*/ 814507 h 835938"/>
                  <a:gd name="connsiteX3" fmla="*/ 836038 w 857978"/>
                  <a:gd name="connsiteY3" fmla="*/ 364450 h 835938"/>
                  <a:gd name="connsiteX4" fmla="*/ 638394 w 857978"/>
                  <a:gd name="connsiteY4" fmla="*/ 47744 h 835938"/>
                  <a:gd name="connsiteX5" fmla="*/ 445513 w 857978"/>
                  <a:gd name="connsiteY5" fmla="*/ 4882 h 835938"/>
                  <a:gd name="connsiteX6" fmla="*/ 150238 w 857978"/>
                  <a:gd name="connsiteY6" fmla="*/ 83463 h 835938"/>
                  <a:gd name="connsiteX7" fmla="*/ 12125 w 857978"/>
                  <a:gd name="connsiteY7" fmla="*/ 621625 h 835938"/>
                  <a:gd name="connsiteX8" fmla="*/ 21650 w 857978"/>
                  <a:gd name="connsiteY8" fmla="*/ 835938 h 835938"/>
                  <a:gd name="connsiteX0" fmla="*/ 21650 w 856132"/>
                  <a:gd name="connsiteY0" fmla="*/ 835938 h 835938"/>
                  <a:gd name="connsiteX1" fmla="*/ 426463 w 856132"/>
                  <a:gd name="connsiteY1" fmla="*/ 743070 h 835938"/>
                  <a:gd name="connsiteX2" fmla="*/ 840800 w 856132"/>
                  <a:gd name="connsiteY2" fmla="*/ 814507 h 835938"/>
                  <a:gd name="connsiteX3" fmla="*/ 836038 w 856132"/>
                  <a:gd name="connsiteY3" fmla="*/ 364450 h 835938"/>
                  <a:gd name="connsiteX4" fmla="*/ 666969 w 856132"/>
                  <a:gd name="connsiteY4" fmla="*/ 47744 h 835938"/>
                  <a:gd name="connsiteX5" fmla="*/ 445513 w 856132"/>
                  <a:gd name="connsiteY5" fmla="*/ 4882 h 835938"/>
                  <a:gd name="connsiteX6" fmla="*/ 150238 w 856132"/>
                  <a:gd name="connsiteY6" fmla="*/ 83463 h 835938"/>
                  <a:gd name="connsiteX7" fmla="*/ 12125 w 856132"/>
                  <a:gd name="connsiteY7" fmla="*/ 621625 h 835938"/>
                  <a:gd name="connsiteX8" fmla="*/ 21650 w 856132"/>
                  <a:gd name="connsiteY8" fmla="*/ 835938 h 835938"/>
                  <a:gd name="connsiteX0" fmla="*/ 21650 w 856132"/>
                  <a:gd name="connsiteY0" fmla="*/ 833664 h 833664"/>
                  <a:gd name="connsiteX1" fmla="*/ 426463 w 856132"/>
                  <a:gd name="connsiteY1" fmla="*/ 740796 h 833664"/>
                  <a:gd name="connsiteX2" fmla="*/ 840800 w 856132"/>
                  <a:gd name="connsiteY2" fmla="*/ 812233 h 833664"/>
                  <a:gd name="connsiteX3" fmla="*/ 836038 w 856132"/>
                  <a:gd name="connsiteY3" fmla="*/ 362176 h 833664"/>
                  <a:gd name="connsiteX4" fmla="*/ 666969 w 856132"/>
                  <a:gd name="connsiteY4" fmla="*/ 45470 h 833664"/>
                  <a:gd name="connsiteX5" fmla="*/ 445513 w 856132"/>
                  <a:gd name="connsiteY5" fmla="*/ 2608 h 833664"/>
                  <a:gd name="connsiteX6" fmla="*/ 150238 w 856132"/>
                  <a:gd name="connsiteY6" fmla="*/ 81189 h 833664"/>
                  <a:gd name="connsiteX7" fmla="*/ 12125 w 856132"/>
                  <a:gd name="connsiteY7" fmla="*/ 619351 h 833664"/>
                  <a:gd name="connsiteX8" fmla="*/ 21650 w 856132"/>
                  <a:gd name="connsiteY8" fmla="*/ 833664 h 833664"/>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188" h="836641">
                    <a:moveTo>
                      <a:pt x="11706" y="836641"/>
                    </a:moveTo>
                    <a:cubicBezTo>
                      <a:pt x="80762" y="815210"/>
                      <a:pt x="279994" y="747345"/>
                      <a:pt x="416519" y="743773"/>
                    </a:cubicBezTo>
                    <a:cubicBezTo>
                      <a:pt x="553044" y="740201"/>
                      <a:pt x="750688" y="824735"/>
                      <a:pt x="830856" y="815210"/>
                    </a:cubicBezTo>
                    <a:cubicBezTo>
                      <a:pt x="849112" y="712816"/>
                      <a:pt x="855066" y="492947"/>
                      <a:pt x="826094" y="365153"/>
                    </a:cubicBezTo>
                    <a:cubicBezTo>
                      <a:pt x="797122" y="237359"/>
                      <a:pt x="722112" y="108375"/>
                      <a:pt x="657025" y="48447"/>
                    </a:cubicBezTo>
                    <a:cubicBezTo>
                      <a:pt x="591938" y="-11481"/>
                      <a:pt x="521691" y="-1956"/>
                      <a:pt x="435569" y="5585"/>
                    </a:cubicBezTo>
                    <a:cubicBezTo>
                      <a:pt x="349447" y="1219"/>
                      <a:pt x="213319" y="-7115"/>
                      <a:pt x="140294" y="93691"/>
                    </a:cubicBezTo>
                    <a:cubicBezTo>
                      <a:pt x="10119" y="230216"/>
                      <a:pt x="-7345" y="498503"/>
                      <a:pt x="2181" y="622328"/>
                    </a:cubicBezTo>
                    <a:cubicBezTo>
                      <a:pt x="11707" y="746153"/>
                      <a:pt x="-7344" y="777110"/>
                      <a:pt x="11706" y="836641"/>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6" name="Freeform: Shape 25">
                <a:extLst>
                  <a:ext uri="{FF2B5EF4-FFF2-40B4-BE49-F238E27FC236}">
                    <a16:creationId xmlns:a16="http://schemas.microsoft.com/office/drawing/2014/main" id="{1274AC0B-A459-EAB7-F543-92508116173E}"/>
                  </a:ext>
                </a:extLst>
              </p:cNvPr>
              <p:cNvSpPr/>
              <p:nvPr/>
            </p:nvSpPr>
            <p:spPr>
              <a:xfrm flipH="1">
                <a:off x="9075111" y="1297305"/>
                <a:ext cx="2183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7" name="Freeform: Shape 26">
                <a:extLst>
                  <a:ext uri="{FF2B5EF4-FFF2-40B4-BE49-F238E27FC236}">
                    <a16:creationId xmlns:a16="http://schemas.microsoft.com/office/drawing/2014/main" id="{FF116C12-4FEA-E268-C36C-71ECAB1409B0}"/>
                  </a:ext>
                </a:extLst>
              </p:cNvPr>
              <p:cNvSpPr/>
              <p:nvPr/>
            </p:nvSpPr>
            <p:spPr>
              <a:xfrm>
                <a:off x="8200489" y="1353705"/>
                <a:ext cx="2022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8" name="Freeform: Shape 27">
                <a:extLst>
                  <a:ext uri="{FF2B5EF4-FFF2-40B4-BE49-F238E27FC236}">
                    <a16:creationId xmlns:a16="http://schemas.microsoft.com/office/drawing/2014/main" id="{4C422604-6C25-BD4C-6631-F4B4B596E64A}"/>
                  </a:ext>
                </a:extLst>
              </p:cNvPr>
              <p:cNvSpPr/>
              <p:nvPr/>
            </p:nvSpPr>
            <p:spPr>
              <a:xfrm>
                <a:off x="7900342" y="1524078"/>
                <a:ext cx="1702260" cy="1378298"/>
              </a:xfrm>
              <a:custGeom>
                <a:avLst/>
                <a:gdLst>
                  <a:gd name="connsiteX0" fmla="*/ 0 w 1098550"/>
                  <a:gd name="connsiteY0" fmla="*/ 971550 h 1187450"/>
                  <a:gd name="connsiteX1" fmla="*/ 120650 w 1098550"/>
                  <a:gd name="connsiteY1" fmla="*/ 939800 h 1187450"/>
                  <a:gd name="connsiteX2" fmla="*/ 139700 w 1098550"/>
                  <a:gd name="connsiteY2" fmla="*/ 552450 h 1187450"/>
                  <a:gd name="connsiteX3" fmla="*/ 254000 w 1098550"/>
                  <a:gd name="connsiteY3" fmla="*/ 114300 h 1187450"/>
                  <a:gd name="connsiteX4" fmla="*/ 546100 w 1098550"/>
                  <a:gd name="connsiteY4" fmla="*/ 0 h 1187450"/>
                  <a:gd name="connsiteX5" fmla="*/ 882650 w 1098550"/>
                  <a:gd name="connsiteY5" fmla="*/ 146050 h 1187450"/>
                  <a:gd name="connsiteX6" fmla="*/ 952500 w 1098550"/>
                  <a:gd name="connsiteY6" fmla="*/ 666750 h 1187450"/>
                  <a:gd name="connsiteX7" fmla="*/ 1022350 w 1098550"/>
                  <a:gd name="connsiteY7" fmla="*/ 958850 h 1187450"/>
                  <a:gd name="connsiteX8" fmla="*/ 1098550 w 1098550"/>
                  <a:gd name="connsiteY8" fmla="*/ 977900 h 1187450"/>
                  <a:gd name="connsiteX9" fmla="*/ 927100 w 1098550"/>
                  <a:gd name="connsiteY9" fmla="*/ 1162050 h 1187450"/>
                  <a:gd name="connsiteX10" fmla="*/ 679450 w 1098550"/>
                  <a:gd name="connsiteY10" fmla="*/ 1092200 h 1187450"/>
                  <a:gd name="connsiteX11" fmla="*/ 641350 w 1098550"/>
                  <a:gd name="connsiteY11" fmla="*/ 876300 h 1187450"/>
                  <a:gd name="connsiteX12" fmla="*/ 450850 w 1098550"/>
                  <a:gd name="connsiteY12" fmla="*/ 882650 h 1187450"/>
                  <a:gd name="connsiteX13" fmla="*/ 361950 w 1098550"/>
                  <a:gd name="connsiteY13" fmla="*/ 1117600 h 1187450"/>
                  <a:gd name="connsiteX14" fmla="*/ 171450 w 1098550"/>
                  <a:gd name="connsiteY14" fmla="*/ 1187450 h 1187450"/>
                  <a:gd name="connsiteX15" fmla="*/ 76200 w 1098550"/>
                  <a:gd name="connsiteY15" fmla="*/ 1079500 h 1187450"/>
                  <a:gd name="connsiteX16" fmla="*/ 0 w 1098550"/>
                  <a:gd name="connsiteY16" fmla="*/ 971550 h 1187450"/>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703262 w 1098550"/>
                  <a:gd name="connsiteY10" fmla="*/ 1080293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29 w 1098579"/>
                  <a:gd name="connsiteY0" fmla="*/ 973931 h 1178600"/>
                  <a:gd name="connsiteX1" fmla="*/ 120679 w 1098579"/>
                  <a:gd name="connsiteY1" fmla="*/ 942181 h 1178600"/>
                  <a:gd name="connsiteX2" fmla="*/ 115917 w 1098579"/>
                  <a:gd name="connsiteY2" fmla="*/ 542925 h 1178600"/>
                  <a:gd name="connsiteX3" fmla="*/ 263554 w 1098579"/>
                  <a:gd name="connsiteY3" fmla="*/ 130968 h 1178600"/>
                  <a:gd name="connsiteX4" fmla="*/ 541366 w 1098579"/>
                  <a:gd name="connsiteY4" fmla="*/ 0 h 1178600"/>
                  <a:gd name="connsiteX5" fmla="*/ 851722 w 1098579"/>
                  <a:gd name="connsiteY5" fmla="*/ 155574 h 1178600"/>
                  <a:gd name="connsiteX6" fmla="*/ 943004 w 1098579"/>
                  <a:gd name="connsiteY6" fmla="*/ 664369 h 1178600"/>
                  <a:gd name="connsiteX7" fmla="*/ 1022379 w 1098579"/>
                  <a:gd name="connsiteY7" fmla="*/ 961231 h 1178600"/>
                  <a:gd name="connsiteX8" fmla="*/ 1098579 w 1098579"/>
                  <a:gd name="connsiteY8" fmla="*/ 980281 h 1178600"/>
                  <a:gd name="connsiteX9" fmla="*/ 903317 w 1098579"/>
                  <a:gd name="connsiteY9" fmla="*/ 1173956 h 1178600"/>
                  <a:gd name="connsiteX10" fmla="*/ 691384 w 1098579"/>
                  <a:gd name="connsiteY10" fmla="*/ 1080292 h 1178600"/>
                  <a:gd name="connsiteX11" fmla="*/ 641379 w 1098579"/>
                  <a:gd name="connsiteY11" fmla="*/ 878681 h 1178600"/>
                  <a:gd name="connsiteX12" fmla="*/ 450879 w 1098579"/>
                  <a:gd name="connsiteY12" fmla="*/ 885031 h 1178600"/>
                  <a:gd name="connsiteX13" fmla="*/ 361979 w 1098579"/>
                  <a:gd name="connsiteY13" fmla="*/ 1119981 h 1178600"/>
                  <a:gd name="connsiteX14" fmla="*/ 111948 w 1098579"/>
                  <a:gd name="connsiteY14" fmla="*/ 1156494 h 1178600"/>
                  <a:gd name="connsiteX15" fmla="*/ 29 w 1098579"/>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144" h="1178600">
                    <a:moveTo>
                      <a:pt x="19" y="973931"/>
                    </a:moveTo>
                    <a:cubicBezTo>
                      <a:pt x="44998" y="972079"/>
                      <a:pt x="92359" y="989277"/>
                      <a:pt x="134957" y="927894"/>
                    </a:cubicBezTo>
                    <a:cubicBezTo>
                      <a:pt x="211951" y="806716"/>
                      <a:pt x="167500" y="678391"/>
                      <a:pt x="144482" y="542925"/>
                    </a:cubicBezTo>
                    <a:cubicBezTo>
                      <a:pt x="154800" y="360363"/>
                      <a:pt x="188932" y="246855"/>
                      <a:pt x="292119" y="130968"/>
                    </a:cubicBezTo>
                    <a:cubicBezTo>
                      <a:pt x="387898" y="92074"/>
                      <a:pt x="433671" y="7938"/>
                      <a:pt x="569931" y="0"/>
                    </a:cubicBezTo>
                    <a:cubicBezTo>
                      <a:pt x="673383" y="51858"/>
                      <a:pt x="783979" y="32279"/>
                      <a:pt x="880287" y="155574"/>
                    </a:cubicBezTo>
                    <a:cubicBezTo>
                      <a:pt x="967865" y="287072"/>
                      <a:pt x="1019723" y="440003"/>
                      <a:pt x="971569" y="664369"/>
                    </a:cubicBezTo>
                    <a:cubicBezTo>
                      <a:pt x="983740" y="913340"/>
                      <a:pt x="969716" y="876565"/>
                      <a:pt x="1050944" y="961231"/>
                    </a:cubicBezTo>
                    <a:lnTo>
                      <a:pt x="1127144" y="980281"/>
                    </a:lnTo>
                    <a:cubicBezTo>
                      <a:pt x="1043800" y="1182158"/>
                      <a:pt x="999748" y="1157287"/>
                      <a:pt x="931882" y="1173956"/>
                    </a:cubicBezTo>
                    <a:cubicBezTo>
                      <a:pt x="864016" y="1190625"/>
                      <a:pt x="797736" y="1163106"/>
                      <a:pt x="719949" y="1080292"/>
                    </a:cubicBezTo>
                    <a:cubicBezTo>
                      <a:pt x="688994" y="1010707"/>
                      <a:pt x="672324" y="953029"/>
                      <a:pt x="669944" y="878681"/>
                    </a:cubicBezTo>
                    <a:lnTo>
                      <a:pt x="479444" y="885031"/>
                    </a:lnTo>
                    <a:cubicBezTo>
                      <a:pt x="461718" y="1030023"/>
                      <a:pt x="446370" y="1070239"/>
                      <a:pt x="390544" y="1119981"/>
                    </a:cubicBezTo>
                    <a:cubicBezTo>
                      <a:pt x="324663" y="1157552"/>
                      <a:pt x="237351" y="1190361"/>
                      <a:pt x="140513" y="1156494"/>
                    </a:cubicBezTo>
                    <a:cubicBezTo>
                      <a:pt x="80188" y="1132152"/>
                      <a:pt x="-1436" y="1009650"/>
                      <a:pt x="19" y="973931"/>
                    </a:cubicBezTo>
                    <a:close/>
                  </a:path>
                </a:pathLst>
              </a:cu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9" name="Oval 28">
                <a:extLst>
                  <a:ext uri="{FF2B5EF4-FFF2-40B4-BE49-F238E27FC236}">
                    <a16:creationId xmlns:a16="http://schemas.microsoft.com/office/drawing/2014/main" id="{EB689711-4205-12C2-860B-F8B289163F04}"/>
                  </a:ext>
                </a:extLst>
              </p:cNvPr>
              <p:cNvSpPr/>
              <p:nvPr/>
            </p:nvSpPr>
            <p:spPr>
              <a:xfrm>
                <a:off x="8614412" y="2351688"/>
                <a:ext cx="290057" cy="502601"/>
              </a:xfrm>
              <a:prstGeom prst="ellipse">
                <a:avLst/>
              </a:pr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30" name="Oval 33">
                <a:extLst>
                  <a:ext uri="{FF2B5EF4-FFF2-40B4-BE49-F238E27FC236}">
                    <a16:creationId xmlns:a16="http://schemas.microsoft.com/office/drawing/2014/main" id="{B2E01E63-0C90-9FAE-E29E-005ACBAB43AC}"/>
                  </a:ext>
                </a:extLst>
              </p:cNvPr>
              <p:cNvSpPr/>
              <p:nvPr/>
            </p:nvSpPr>
            <p:spPr>
              <a:xfrm>
                <a:off x="8314555" y="1287237"/>
                <a:ext cx="842055" cy="1124451"/>
              </a:xfrm>
              <a:custGeom>
                <a:avLst/>
                <a:gdLst>
                  <a:gd name="connsiteX0" fmla="*/ 0 w 990600"/>
                  <a:gd name="connsiteY0" fmla="*/ 411509 h 823018"/>
                  <a:gd name="connsiteX1" fmla="*/ 495300 w 990600"/>
                  <a:gd name="connsiteY1" fmla="*/ 0 h 823018"/>
                  <a:gd name="connsiteX2" fmla="*/ 990600 w 990600"/>
                  <a:gd name="connsiteY2" fmla="*/ 411509 h 823018"/>
                  <a:gd name="connsiteX3" fmla="*/ 495300 w 990600"/>
                  <a:gd name="connsiteY3" fmla="*/ 823018 h 823018"/>
                  <a:gd name="connsiteX4" fmla="*/ 0 w 990600"/>
                  <a:gd name="connsiteY4" fmla="*/ 411509 h 823018"/>
                  <a:gd name="connsiteX0" fmla="*/ 0 w 990600"/>
                  <a:gd name="connsiteY0" fmla="*/ 411509 h 829292"/>
                  <a:gd name="connsiteX1" fmla="*/ 495300 w 990600"/>
                  <a:gd name="connsiteY1" fmla="*/ 0 h 829292"/>
                  <a:gd name="connsiteX2" fmla="*/ 990600 w 990600"/>
                  <a:gd name="connsiteY2" fmla="*/ 411509 h 829292"/>
                  <a:gd name="connsiteX3" fmla="*/ 495300 w 990600"/>
                  <a:gd name="connsiteY3" fmla="*/ 823018 h 829292"/>
                  <a:gd name="connsiteX4" fmla="*/ 0 w 990600"/>
                  <a:gd name="connsiteY4" fmla="*/ 411509 h 829292"/>
                  <a:gd name="connsiteX0" fmla="*/ 0 w 990600"/>
                  <a:gd name="connsiteY0" fmla="*/ 411509 h 823986"/>
                  <a:gd name="connsiteX1" fmla="*/ 495300 w 990600"/>
                  <a:gd name="connsiteY1" fmla="*/ 0 h 823986"/>
                  <a:gd name="connsiteX2" fmla="*/ 990600 w 990600"/>
                  <a:gd name="connsiteY2" fmla="*/ 411509 h 823986"/>
                  <a:gd name="connsiteX3" fmla="*/ 495300 w 990600"/>
                  <a:gd name="connsiteY3" fmla="*/ 823018 h 823986"/>
                  <a:gd name="connsiteX4" fmla="*/ 0 w 990600"/>
                  <a:gd name="connsiteY4" fmla="*/ 411509 h 823986"/>
                  <a:gd name="connsiteX0" fmla="*/ 0 w 990600"/>
                  <a:gd name="connsiteY0" fmla="*/ 411509 h 845332"/>
                  <a:gd name="connsiteX1" fmla="*/ 495300 w 990600"/>
                  <a:gd name="connsiteY1" fmla="*/ 0 h 845332"/>
                  <a:gd name="connsiteX2" fmla="*/ 990600 w 990600"/>
                  <a:gd name="connsiteY2" fmla="*/ 411509 h 845332"/>
                  <a:gd name="connsiteX3" fmla="*/ 495300 w 990600"/>
                  <a:gd name="connsiteY3" fmla="*/ 844450 h 845332"/>
                  <a:gd name="connsiteX4" fmla="*/ 0 w 990600"/>
                  <a:gd name="connsiteY4" fmla="*/ 411509 h 845332"/>
                  <a:gd name="connsiteX0" fmla="*/ 0 w 990600"/>
                  <a:gd name="connsiteY0" fmla="*/ 411509 h 844470"/>
                  <a:gd name="connsiteX1" fmla="*/ 495300 w 990600"/>
                  <a:gd name="connsiteY1" fmla="*/ 0 h 844470"/>
                  <a:gd name="connsiteX2" fmla="*/ 990600 w 990600"/>
                  <a:gd name="connsiteY2" fmla="*/ 411509 h 844470"/>
                  <a:gd name="connsiteX3" fmla="*/ 495300 w 990600"/>
                  <a:gd name="connsiteY3" fmla="*/ 844450 h 844470"/>
                  <a:gd name="connsiteX4" fmla="*/ 0 w 990600"/>
                  <a:gd name="connsiteY4" fmla="*/ 411509 h 844470"/>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68 h 851629"/>
                  <a:gd name="connsiteX1" fmla="*/ 497682 w 990601"/>
                  <a:gd name="connsiteY1" fmla="*/ 15 h 851629"/>
                  <a:gd name="connsiteX2" fmla="*/ 990601 w 990601"/>
                  <a:gd name="connsiteY2" fmla="*/ 418668 h 851629"/>
                  <a:gd name="connsiteX3" fmla="*/ 495301 w 990601"/>
                  <a:gd name="connsiteY3" fmla="*/ 851609 h 851629"/>
                  <a:gd name="connsiteX4" fmla="*/ 1 w 990601"/>
                  <a:gd name="connsiteY4" fmla="*/ 418668 h 85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1" h="851629">
                    <a:moveTo>
                      <a:pt x="1" y="418668"/>
                    </a:moveTo>
                    <a:cubicBezTo>
                      <a:pt x="398" y="276736"/>
                      <a:pt x="97929" y="-2366"/>
                      <a:pt x="497682" y="15"/>
                    </a:cubicBezTo>
                    <a:cubicBezTo>
                      <a:pt x="897435" y="2396"/>
                      <a:pt x="990601" y="191398"/>
                      <a:pt x="990601" y="418668"/>
                    </a:cubicBezTo>
                    <a:cubicBezTo>
                      <a:pt x="990601" y="645938"/>
                      <a:pt x="873623" y="853991"/>
                      <a:pt x="495301" y="851609"/>
                    </a:cubicBezTo>
                    <a:cubicBezTo>
                      <a:pt x="116979" y="849227"/>
                      <a:pt x="-396" y="560600"/>
                      <a:pt x="1" y="418668"/>
                    </a:cubicBezTo>
                    <a:close/>
                  </a:path>
                </a:pathLst>
              </a:custGeom>
              <a:solidFill>
                <a:srgbClr val="FFCC9A"/>
              </a:solidFill>
              <a:ln w="6350" cap="flat" cmpd="sng" algn="ctr">
                <a:noFill/>
                <a:prstDash val="solid"/>
                <a:miter lim="800000"/>
              </a:ln>
              <a:effectLst>
                <a:outerShdw blurRad="25400" dist="25400" dir="5400000" algn="t" rotWithShape="0">
                  <a:srgbClr val="DA9E6F">
                    <a:alpha val="56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AA35E93-950E-4CB8-863A-303D10EBE951}"/>
                  </a:ext>
                </a:extLst>
              </p:cNvPr>
              <p:cNvGrpSpPr/>
              <p:nvPr/>
            </p:nvGrpSpPr>
            <p:grpSpPr>
              <a:xfrm rot="1705800" flipH="1">
                <a:off x="8806927" y="1707528"/>
                <a:ext cx="271049" cy="179621"/>
                <a:chOff x="5136060" y="1710152"/>
                <a:chExt cx="538831" cy="347248"/>
              </a:xfrm>
            </p:grpSpPr>
            <p:sp>
              <p:nvSpPr>
                <p:cNvPr id="57" name="Oval 5">
                  <a:extLst>
                    <a:ext uri="{FF2B5EF4-FFF2-40B4-BE49-F238E27FC236}">
                      <a16:creationId xmlns:a16="http://schemas.microsoft.com/office/drawing/2014/main" id="{68DE0FA1-675F-D6C9-0A74-45A5301D7FCA}"/>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58" name="Group 57">
                  <a:extLst>
                    <a:ext uri="{FF2B5EF4-FFF2-40B4-BE49-F238E27FC236}">
                      <a16:creationId xmlns:a16="http://schemas.microsoft.com/office/drawing/2014/main" id="{F96F2CFA-EF64-3EC3-F7AE-E209A4AC865F}"/>
                    </a:ext>
                  </a:extLst>
                </p:cNvPr>
                <p:cNvGrpSpPr/>
                <p:nvPr/>
              </p:nvGrpSpPr>
              <p:grpSpPr>
                <a:xfrm rot="20545732">
                  <a:off x="5242936" y="1710152"/>
                  <a:ext cx="85726" cy="45719"/>
                  <a:chOff x="5293988" y="1700325"/>
                  <a:chExt cx="85726" cy="42639"/>
                </a:xfrm>
              </p:grpSpPr>
              <p:cxnSp>
                <p:nvCxnSpPr>
                  <p:cNvPr id="64" name="Straight Connector 63">
                    <a:extLst>
                      <a:ext uri="{FF2B5EF4-FFF2-40B4-BE49-F238E27FC236}">
                        <a16:creationId xmlns:a16="http://schemas.microsoft.com/office/drawing/2014/main" id="{6AB71727-EB95-D6E4-9955-C609942405F6}"/>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5" name="Straight Connector 64">
                    <a:extLst>
                      <a:ext uri="{FF2B5EF4-FFF2-40B4-BE49-F238E27FC236}">
                        <a16:creationId xmlns:a16="http://schemas.microsoft.com/office/drawing/2014/main" id="{07CE4F92-95C2-7076-E2DA-31526AF9BCD4}"/>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6" name="Straight Connector 65">
                    <a:extLst>
                      <a:ext uri="{FF2B5EF4-FFF2-40B4-BE49-F238E27FC236}">
                        <a16:creationId xmlns:a16="http://schemas.microsoft.com/office/drawing/2014/main" id="{690A244E-F6B1-DE54-EB4F-51486B272A5C}"/>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59" name="Oval 4">
                  <a:extLst>
                    <a:ext uri="{FF2B5EF4-FFF2-40B4-BE49-F238E27FC236}">
                      <a16:creationId xmlns:a16="http://schemas.microsoft.com/office/drawing/2014/main" id="{9446007B-0F2A-A092-0B35-7CDAAF12F466}"/>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0" name="Oval 59">
                  <a:extLst>
                    <a:ext uri="{FF2B5EF4-FFF2-40B4-BE49-F238E27FC236}">
                      <a16:creationId xmlns:a16="http://schemas.microsoft.com/office/drawing/2014/main" id="{35EB4DCF-D676-4C16-D545-B6C8AFBD6870}"/>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1" name="Oval 60">
                  <a:extLst>
                    <a:ext uri="{FF2B5EF4-FFF2-40B4-BE49-F238E27FC236}">
                      <a16:creationId xmlns:a16="http://schemas.microsoft.com/office/drawing/2014/main" id="{7566D9C4-165F-7DB7-AA52-DE5EF9C5DDFF}"/>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62" name="Oval 61">
                  <a:extLst>
                    <a:ext uri="{FF2B5EF4-FFF2-40B4-BE49-F238E27FC236}">
                      <a16:creationId xmlns:a16="http://schemas.microsoft.com/office/drawing/2014/main" id="{BD56D4F5-660E-7DEC-98C5-013215773028}"/>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3" name="Oval 62">
                  <a:extLst>
                    <a:ext uri="{FF2B5EF4-FFF2-40B4-BE49-F238E27FC236}">
                      <a16:creationId xmlns:a16="http://schemas.microsoft.com/office/drawing/2014/main" id="{B58C7F4B-BF77-C829-CF74-5954B0593C18}"/>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2" name="Group 31">
                <a:extLst>
                  <a:ext uri="{FF2B5EF4-FFF2-40B4-BE49-F238E27FC236}">
                    <a16:creationId xmlns:a16="http://schemas.microsoft.com/office/drawing/2014/main" id="{1DF2905E-3F96-B946-A476-CEF8136A15F3}"/>
                  </a:ext>
                </a:extLst>
              </p:cNvPr>
              <p:cNvGrpSpPr/>
              <p:nvPr/>
            </p:nvGrpSpPr>
            <p:grpSpPr>
              <a:xfrm rot="19720146">
                <a:off x="8440644" y="1714248"/>
                <a:ext cx="271049" cy="179621"/>
                <a:chOff x="5136060" y="1710152"/>
                <a:chExt cx="538831" cy="347248"/>
              </a:xfrm>
            </p:grpSpPr>
            <p:sp>
              <p:nvSpPr>
                <p:cNvPr id="47" name="Oval 5">
                  <a:extLst>
                    <a:ext uri="{FF2B5EF4-FFF2-40B4-BE49-F238E27FC236}">
                      <a16:creationId xmlns:a16="http://schemas.microsoft.com/office/drawing/2014/main" id="{3702141B-F92E-4E4D-61B7-4797A4A1C653}"/>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48" name="Group 47">
                  <a:extLst>
                    <a:ext uri="{FF2B5EF4-FFF2-40B4-BE49-F238E27FC236}">
                      <a16:creationId xmlns:a16="http://schemas.microsoft.com/office/drawing/2014/main" id="{9B3A53A0-8D74-3809-16E8-0B269DAD7894}"/>
                    </a:ext>
                  </a:extLst>
                </p:cNvPr>
                <p:cNvGrpSpPr/>
                <p:nvPr/>
              </p:nvGrpSpPr>
              <p:grpSpPr>
                <a:xfrm rot="20545732">
                  <a:off x="5242936" y="1710152"/>
                  <a:ext cx="85726" cy="45719"/>
                  <a:chOff x="5293988" y="1700325"/>
                  <a:chExt cx="85726" cy="42639"/>
                </a:xfrm>
              </p:grpSpPr>
              <p:cxnSp>
                <p:nvCxnSpPr>
                  <p:cNvPr id="54" name="Straight Connector 53">
                    <a:extLst>
                      <a:ext uri="{FF2B5EF4-FFF2-40B4-BE49-F238E27FC236}">
                        <a16:creationId xmlns:a16="http://schemas.microsoft.com/office/drawing/2014/main" id="{4875CF01-D14F-1B54-CC49-23AFA6ED7F37}"/>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5" name="Straight Connector 54">
                    <a:extLst>
                      <a:ext uri="{FF2B5EF4-FFF2-40B4-BE49-F238E27FC236}">
                        <a16:creationId xmlns:a16="http://schemas.microsoft.com/office/drawing/2014/main" id="{393A9A5A-97CA-D245-06F9-A8D5030DD4B7}"/>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6" name="Straight Connector 55">
                    <a:extLst>
                      <a:ext uri="{FF2B5EF4-FFF2-40B4-BE49-F238E27FC236}">
                        <a16:creationId xmlns:a16="http://schemas.microsoft.com/office/drawing/2014/main" id="{74F66717-88DC-8F0D-21E1-83F909D72E0F}"/>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9" name="Oval 4">
                  <a:extLst>
                    <a:ext uri="{FF2B5EF4-FFF2-40B4-BE49-F238E27FC236}">
                      <a16:creationId xmlns:a16="http://schemas.microsoft.com/office/drawing/2014/main" id="{C5C4D60B-E30C-5CD9-7116-311F5F335ABB}"/>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0" name="Oval 49">
                  <a:extLst>
                    <a:ext uri="{FF2B5EF4-FFF2-40B4-BE49-F238E27FC236}">
                      <a16:creationId xmlns:a16="http://schemas.microsoft.com/office/drawing/2014/main" id="{1EA48026-3088-3815-EA2D-A67154027704}"/>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1" name="Oval 50">
                  <a:extLst>
                    <a:ext uri="{FF2B5EF4-FFF2-40B4-BE49-F238E27FC236}">
                      <a16:creationId xmlns:a16="http://schemas.microsoft.com/office/drawing/2014/main" id="{2513999E-2B34-C0E6-FE9D-440AAE858DA6}"/>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2" name="Oval 51">
                  <a:extLst>
                    <a:ext uri="{FF2B5EF4-FFF2-40B4-BE49-F238E27FC236}">
                      <a16:creationId xmlns:a16="http://schemas.microsoft.com/office/drawing/2014/main" id="{272619F4-263D-C14E-FD84-EE546FA2BA6B}"/>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3" name="Oval 52">
                  <a:extLst>
                    <a:ext uri="{FF2B5EF4-FFF2-40B4-BE49-F238E27FC236}">
                      <a16:creationId xmlns:a16="http://schemas.microsoft.com/office/drawing/2014/main" id="{BC37D47C-6E2C-5B09-6C11-87FDA606334C}"/>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3" name="Group 32">
                <a:extLst>
                  <a:ext uri="{FF2B5EF4-FFF2-40B4-BE49-F238E27FC236}">
                    <a16:creationId xmlns:a16="http://schemas.microsoft.com/office/drawing/2014/main" id="{3A881BBD-2FF3-145C-817F-C943D31B370E}"/>
                  </a:ext>
                </a:extLst>
              </p:cNvPr>
              <p:cNvGrpSpPr/>
              <p:nvPr/>
            </p:nvGrpSpPr>
            <p:grpSpPr>
              <a:xfrm>
                <a:off x="8642939" y="2117929"/>
                <a:ext cx="271582" cy="198183"/>
                <a:chOff x="2751028" y="2876401"/>
                <a:chExt cx="306680" cy="217634"/>
              </a:xfrm>
            </p:grpSpPr>
            <p:sp>
              <p:nvSpPr>
                <p:cNvPr id="45" name="Chord 14349">
                  <a:extLst>
                    <a:ext uri="{FF2B5EF4-FFF2-40B4-BE49-F238E27FC236}">
                      <a16:creationId xmlns:a16="http://schemas.microsoft.com/office/drawing/2014/main" id="{963109D2-3204-906F-7B90-F442550B1717}"/>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46" name="Chord 14349">
                  <a:extLst>
                    <a:ext uri="{FF2B5EF4-FFF2-40B4-BE49-F238E27FC236}">
                      <a16:creationId xmlns:a16="http://schemas.microsoft.com/office/drawing/2014/main" id="{F6FFABB4-C2FD-585D-47F8-977D4F01F23A}"/>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4" name="Group 33">
                <a:extLst>
                  <a:ext uri="{FF2B5EF4-FFF2-40B4-BE49-F238E27FC236}">
                    <a16:creationId xmlns:a16="http://schemas.microsoft.com/office/drawing/2014/main" id="{5AC27A62-6AE6-BEB2-88B8-8643ED0705B7}"/>
                  </a:ext>
                </a:extLst>
              </p:cNvPr>
              <p:cNvGrpSpPr/>
              <p:nvPr/>
            </p:nvGrpSpPr>
            <p:grpSpPr>
              <a:xfrm>
                <a:off x="8692085" y="2002386"/>
                <a:ext cx="120347" cy="54759"/>
                <a:chOff x="5710592" y="1569525"/>
                <a:chExt cx="104539" cy="46283"/>
              </a:xfrm>
            </p:grpSpPr>
            <p:sp>
              <p:nvSpPr>
                <p:cNvPr id="43" name="Oval 42">
                  <a:extLst>
                    <a:ext uri="{FF2B5EF4-FFF2-40B4-BE49-F238E27FC236}">
                      <a16:creationId xmlns:a16="http://schemas.microsoft.com/office/drawing/2014/main" id="{5D29C072-9783-CD60-343C-78279985E1F9}"/>
                    </a:ext>
                  </a:extLst>
                </p:cNvPr>
                <p:cNvSpPr/>
                <p:nvPr/>
              </p:nvSpPr>
              <p:spPr>
                <a:xfrm>
                  <a:off x="5710592" y="1581887"/>
                  <a:ext cx="104539" cy="33921"/>
                </a:xfrm>
                <a:prstGeom prst="ellips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43">
                  <a:extLst>
                    <a:ext uri="{FF2B5EF4-FFF2-40B4-BE49-F238E27FC236}">
                      <a16:creationId xmlns:a16="http://schemas.microsoft.com/office/drawing/2014/main" id="{D5D78F4F-74FA-1853-F62B-82E8E02575AE}"/>
                    </a:ext>
                  </a:extLst>
                </p:cNvPr>
                <p:cNvSpPr/>
                <p:nvPr/>
              </p:nvSpPr>
              <p:spPr>
                <a:xfrm rot="16200000">
                  <a:off x="5758320" y="1558756"/>
                  <a:ext cx="35247" cy="56786"/>
                </a:xfrm>
                <a:prstGeom prst="triangl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4AB24C62-CD75-53A0-AABD-491214E50FBC}"/>
                  </a:ext>
                </a:extLst>
              </p:cNvPr>
              <p:cNvGrpSpPr/>
              <p:nvPr/>
            </p:nvGrpSpPr>
            <p:grpSpPr>
              <a:xfrm>
                <a:off x="8202251" y="1871423"/>
                <a:ext cx="147217" cy="198866"/>
                <a:chOff x="3861040" y="1078081"/>
                <a:chExt cx="127880" cy="168083"/>
              </a:xfrm>
            </p:grpSpPr>
            <p:sp>
              <p:nvSpPr>
                <p:cNvPr id="41" name="Oval 36">
                  <a:extLst>
                    <a:ext uri="{FF2B5EF4-FFF2-40B4-BE49-F238E27FC236}">
                      <a16:creationId xmlns:a16="http://schemas.microsoft.com/office/drawing/2014/main" id="{B7127B58-CA36-F7FE-80AA-8EEABFB770AE}"/>
                    </a:ext>
                  </a:extLst>
                </p:cNvPr>
                <p:cNvSpPr/>
                <p:nvPr/>
              </p:nvSpPr>
              <p:spPr>
                <a:xfrm>
                  <a:off x="3861040" y="107808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8B8C6E2C-D078-770D-FB91-8FF55394A9C6}"/>
                    </a:ext>
                  </a:extLst>
                </p:cNvPr>
                <p:cNvSpPr/>
                <p:nvPr/>
              </p:nvSpPr>
              <p:spPr>
                <a:xfrm>
                  <a:off x="3918649" y="1176868"/>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26C0DED9-592F-F455-025A-03C67011D2DF}"/>
                  </a:ext>
                </a:extLst>
              </p:cNvPr>
              <p:cNvGrpSpPr/>
              <p:nvPr/>
            </p:nvGrpSpPr>
            <p:grpSpPr>
              <a:xfrm>
                <a:off x="9121223" y="1850097"/>
                <a:ext cx="147217" cy="198866"/>
                <a:chOff x="5114013" y="1085331"/>
                <a:chExt cx="127880" cy="168083"/>
              </a:xfrm>
            </p:grpSpPr>
            <p:sp>
              <p:nvSpPr>
                <p:cNvPr id="39" name="Oval 36">
                  <a:extLst>
                    <a:ext uri="{FF2B5EF4-FFF2-40B4-BE49-F238E27FC236}">
                      <a16:creationId xmlns:a16="http://schemas.microsoft.com/office/drawing/2014/main" id="{2B8BBBE3-4D45-3CE9-36E0-C5F3DDC46013}"/>
                    </a:ext>
                  </a:extLst>
                </p:cNvPr>
                <p:cNvSpPr/>
                <p:nvPr/>
              </p:nvSpPr>
              <p:spPr>
                <a:xfrm flipH="1">
                  <a:off x="5114013" y="108533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0" name="Oval 39">
                  <a:extLst>
                    <a:ext uri="{FF2B5EF4-FFF2-40B4-BE49-F238E27FC236}">
                      <a16:creationId xmlns:a16="http://schemas.microsoft.com/office/drawing/2014/main" id="{E89D6558-1CC8-3B1C-D4F3-B532752506E7}"/>
                    </a:ext>
                  </a:extLst>
                </p:cNvPr>
                <p:cNvSpPr/>
                <p:nvPr/>
              </p:nvSpPr>
              <p:spPr>
                <a:xfrm>
                  <a:off x="5147667" y="1179671"/>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E7BD4134-6BEA-170F-8897-E5D4EDC7DBEA}"/>
                  </a:ext>
                </a:extLst>
              </p:cNvPr>
              <p:cNvSpPr/>
              <p:nvPr/>
            </p:nvSpPr>
            <p:spPr>
              <a:xfrm>
                <a:off x="8192372" y="1189781"/>
                <a:ext cx="1119475" cy="589603"/>
              </a:xfrm>
              <a:custGeom>
                <a:avLst/>
                <a:gdLst>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2437 w 809625"/>
                  <a:gd name="connsiteY2" fmla="*/ 166688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490537"/>
                  <a:gd name="connsiteX1" fmla="*/ 133594 w 845344"/>
                  <a:gd name="connsiteY1" fmla="*/ 487362 h 490537"/>
                  <a:gd name="connsiteX2" fmla="*/ 490537 w 845344"/>
                  <a:gd name="connsiteY2" fmla="*/ 192882 h 490537"/>
                  <a:gd name="connsiteX3" fmla="*/ 683419 w 845344"/>
                  <a:gd name="connsiteY3" fmla="*/ 423862 h 490537"/>
                  <a:gd name="connsiteX4" fmla="*/ 845344 w 845344"/>
                  <a:gd name="connsiteY4" fmla="*/ 433387 h 490537"/>
                  <a:gd name="connsiteX5" fmla="*/ 740569 w 845344"/>
                  <a:gd name="connsiteY5" fmla="*/ 157162 h 490537"/>
                  <a:gd name="connsiteX6" fmla="*/ 392906 w 845344"/>
                  <a:gd name="connsiteY6" fmla="*/ 0 h 490537"/>
                  <a:gd name="connsiteX7" fmla="*/ 121444 w 845344"/>
                  <a:gd name="connsiteY7" fmla="*/ 147637 h 490537"/>
                  <a:gd name="connsiteX8" fmla="*/ 0 w 845344"/>
                  <a:gd name="connsiteY8" fmla="*/ 490537 h 490537"/>
                  <a:gd name="connsiteX0" fmla="*/ 0 w 845344"/>
                  <a:gd name="connsiteY0" fmla="*/ 490537 h 526530"/>
                  <a:gd name="connsiteX1" fmla="*/ 133594 w 845344"/>
                  <a:gd name="connsiteY1" fmla="*/ 487362 h 526530"/>
                  <a:gd name="connsiteX2" fmla="*/ 490537 w 845344"/>
                  <a:gd name="connsiteY2" fmla="*/ 192882 h 526530"/>
                  <a:gd name="connsiteX3" fmla="*/ 683419 w 845344"/>
                  <a:gd name="connsiteY3" fmla="*/ 423862 h 526530"/>
                  <a:gd name="connsiteX4" fmla="*/ 845344 w 845344"/>
                  <a:gd name="connsiteY4" fmla="*/ 433387 h 526530"/>
                  <a:gd name="connsiteX5" fmla="*/ 740569 w 845344"/>
                  <a:gd name="connsiteY5" fmla="*/ 157162 h 526530"/>
                  <a:gd name="connsiteX6" fmla="*/ 392906 w 845344"/>
                  <a:gd name="connsiteY6" fmla="*/ 0 h 526530"/>
                  <a:gd name="connsiteX7" fmla="*/ 121444 w 845344"/>
                  <a:gd name="connsiteY7" fmla="*/ 147637 h 526530"/>
                  <a:gd name="connsiteX8" fmla="*/ 0 w 845344"/>
                  <a:gd name="connsiteY8" fmla="*/ 490537 h 526530"/>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16187"/>
                  <a:gd name="connsiteY0" fmla="*/ 461962 h 539565"/>
                  <a:gd name="connsiteX1" fmla="*/ 104437 w 816187"/>
                  <a:gd name="connsiteY1" fmla="*/ 487362 h 539565"/>
                  <a:gd name="connsiteX2" fmla="*/ 461380 w 816187"/>
                  <a:gd name="connsiteY2" fmla="*/ 192882 h 539565"/>
                  <a:gd name="connsiteX3" fmla="*/ 654262 w 816187"/>
                  <a:gd name="connsiteY3" fmla="*/ 423862 h 539565"/>
                  <a:gd name="connsiteX4" fmla="*/ 816187 w 816187"/>
                  <a:gd name="connsiteY4" fmla="*/ 433387 h 539565"/>
                  <a:gd name="connsiteX5" fmla="*/ 711412 w 816187"/>
                  <a:gd name="connsiteY5" fmla="*/ 157162 h 539565"/>
                  <a:gd name="connsiteX6" fmla="*/ 363749 w 816187"/>
                  <a:gd name="connsiteY6" fmla="*/ 0 h 539565"/>
                  <a:gd name="connsiteX7" fmla="*/ 92287 w 816187"/>
                  <a:gd name="connsiteY7" fmla="*/ 147637 h 539565"/>
                  <a:gd name="connsiteX8" fmla="*/ 0 w 816187"/>
                  <a:gd name="connsiteY8" fmla="*/ 461962 h 539565"/>
                  <a:gd name="connsiteX0" fmla="*/ 22467 w 838654"/>
                  <a:gd name="connsiteY0" fmla="*/ 461962 h 554299"/>
                  <a:gd name="connsiteX1" fmla="*/ 126904 w 838654"/>
                  <a:gd name="connsiteY1" fmla="*/ 487362 h 554299"/>
                  <a:gd name="connsiteX2" fmla="*/ 483847 w 838654"/>
                  <a:gd name="connsiteY2" fmla="*/ 192882 h 554299"/>
                  <a:gd name="connsiteX3" fmla="*/ 676729 w 838654"/>
                  <a:gd name="connsiteY3" fmla="*/ 423862 h 554299"/>
                  <a:gd name="connsiteX4" fmla="*/ 838654 w 838654"/>
                  <a:gd name="connsiteY4" fmla="*/ 433387 h 554299"/>
                  <a:gd name="connsiteX5" fmla="*/ 733879 w 838654"/>
                  <a:gd name="connsiteY5" fmla="*/ 157162 h 554299"/>
                  <a:gd name="connsiteX6" fmla="*/ 386216 w 838654"/>
                  <a:gd name="connsiteY6" fmla="*/ 0 h 554299"/>
                  <a:gd name="connsiteX7" fmla="*/ 114754 w 838654"/>
                  <a:gd name="connsiteY7" fmla="*/ 147637 h 554299"/>
                  <a:gd name="connsiteX8" fmla="*/ 22467 w 838654"/>
                  <a:gd name="connsiteY8" fmla="*/ 461962 h 554299"/>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2781 w 848125"/>
                  <a:gd name="connsiteY0" fmla="*/ 449262 h 552856"/>
                  <a:gd name="connsiteX1" fmla="*/ 136375 w 848125"/>
                  <a:gd name="connsiteY1" fmla="*/ 487362 h 552856"/>
                  <a:gd name="connsiteX2" fmla="*/ 493318 w 848125"/>
                  <a:gd name="connsiteY2" fmla="*/ 192882 h 552856"/>
                  <a:gd name="connsiteX3" fmla="*/ 686200 w 848125"/>
                  <a:gd name="connsiteY3" fmla="*/ 423862 h 552856"/>
                  <a:gd name="connsiteX4" fmla="*/ 848125 w 848125"/>
                  <a:gd name="connsiteY4" fmla="*/ 433387 h 552856"/>
                  <a:gd name="connsiteX5" fmla="*/ 743350 w 848125"/>
                  <a:gd name="connsiteY5" fmla="*/ 157162 h 552856"/>
                  <a:gd name="connsiteX6" fmla="*/ 395687 w 848125"/>
                  <a:gd name="connsiteY6" fmla="*/ 0 h 552856"/>
                  <a:gd name="connsiteX7" fmla="*/ 124225 w 848125"/>
                  <a:gd name="connsiteY7" fmla="*/ 147637 h 552856"/>
                  <a:gd name="connsiteX8" fmla="*/ 2781 w 848125"/>
                  <a:gd name="connsiteY8" fmla="*/ 449262 h 552856"/>
                  <a:gd name="connsiteX0" fmla="*/ 2781 w 874366"/>
                  <a:gd name="connsiteY0" fmla="*/ 449262 h 552856"/>
                  <a:gd name="connsiteX1" fmla="*/ 136375 w 874366"/>
                  <a:gd name="connsiteY1" fmla="*/ 487362 h 552856"/>
                  <a:gd name="connsiteX2" fmla="*/ 493318 w 874366"/>
                  <a:gd name="connsiteY2" fmla="*/ 192882 h 552856"/>
                  <a:gd name="connsiteX3" fmla="*/ 686200 w 874366"/>
                  <a:gd name="connsiteY3" fmla="*/ 423862 h 552856"/>
                  <a:gd name="connsiteX4" fmla="*/ 874366 w 874366"/>
                  <a:gd name="connsiteY4" fmla="*/ 442912 h 552856"/>
                  <a:gd name="connsiteX5" fmla="*/ 743350 w 874366"/>
                  <a:gd name="connsiteY5" fmla="*/ 157162 h 552856"/>
                  <a:gd name="connsiteX6" fmla="*/ 395687 w 874366"/>
                  <a:gd name="connsiteY6" fmla="*/ 0 h 552856"/>
                  <a:gd name="connsiteX7" fmla="*/ 124225 w 874366"/>
                  <a:gd name="connsiteY7" fmla="*/ 147637 h 552856"/>
                  <a:gd name="connsiteX8" fmla="*/ 2781 w 87436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62438"/>
                  <a:gd name="connsiteY0" fmla="*/ 449262 h 552856"/>
                  <a:gd name="connsiteX1" fmla="*/ 136375 w 862438"/>
                  <a:gd name="connsiteY1" fmla="*/ 487362 h 552856"/>
                  <a:gd name="connsiteX2" fmla="*/ 493318 w 862438"/>
                  <a:gd name="connsiteY2" fmla="*/ 192882 h 552856"/>
                  <a:gd name="connsiteX3" fmla="*/ 686200 w 862438"/>
                  <a:gd name="connsiteY3" fmla="*/ 423862 h 552856"/>
                  <a:gd name="connsiteX4" fmla="*/ 853956 w 862438"/>
                  <a:gd name="connsiteY4" fmla="*/ 442912 h 552856"/>
                  <a:gd name="connsiteX5" fmla="*/ 743350 w 862438"/>
                  <a:gd name="connsiteY5" fmla="*/ 157162 h 552856"/>
                  <a:gd name="connsiteX6" fmla="*/ 395687 w 862438"/>
                  <a:gd name="connsiteY6" fmla="*/ 0 h 552856"/>
                  <a:gd name="connsiteX7" fmla="*/ 124225 w 862438"/>
                  <a:gd name="connsiteY7" fmla="*/ 147637 h 552856"/>
                  <a:gd name="connsiteX8" fmla="*/ 2781 w 862438"/>
                  <a:gd name="connsiteY8" fmla="*/ 449262 h 552856"/>
                  <a:gd name="connsiteX0" fmla="*/ 2781 w 860552"/>
                  <a:gd name="connsiteY0" fmla="*/ 449262 h 552856"/>
                  <a:gd name="connsiteX1" fmla="*/ 136375 w 860552"/>
                  <a:gd name="connsiteY1" fmla="*/ 487362 h 552856"/>
                  <a:gd name="connsiteX2" fmla="*/ 493318 w 860552"/>
                  <a:gd name="connsiteY2" fmla="*/ 192882 h 552856"/>
                  <a:gd name="connsiteX3" fmla="*/ 686200 w 860552"/>
                  <a:gd name="connsiteY3" fmla="*/ 423862 h 552856"/>
                  <a:gd name="connsiteX4" fmla="*/ 853956 w 860552"/>
                  <a:gd name="connsiteY4" fmla="*/ 442912 h 552856"/>
                  <a:gd name="connsiteX5" fmla="*/ 743350 w 860552"/>
                  <a:gd name="connsiteY5" fmla="*/ 157162 h 552856"/>
                  <a:gd name="connsiteX6" fmla="*/ 395687 w 860552"/>
                  <a:gd name="connsiteY6" fmla="*/ 0 h 552856"/>
                  <a:gd name="connsiteX7" fmla="*/ 124225 w 860552"/>
                  <a:gd name="connsiteY7" fmla="*/ 147637 h 552856"/>
                  <a:gd name="connsiteX8" fmla="*/ 2781 w 860552"/>
                  <a:gd name="connsiteY8" fmla="*/ 449262 h 552856"/>
                  <a:gd name="connsiteX0" fmla="*/ 2781 w 860887"/>
                  <a:gd name="connsiteY0" fmla="*/ 449262 h 552856"/>
                  <a:gd name="connsiteX1" fmla="*/ 136375 w 860887"/>
                  <a:gd name="connsiteY1" fmla="*/ 487362 h 552856"/>
                  <a:gd name="connsiteX2" fmla="*/ 493318 w 860887"/>
                  <a:gd name="connsiteY2" fmla="*/ 192882 h 552856"/>
                  <a:gd name="connsiteX3" fmla="*/ 686200 w 860887"/>
                  <a:gd name="connsiteY3" fmla="*/ 423862 h 552856"/>
                  <a:gd name="connsiteX4" fmla="*/ 853956 w 860887"/>
                  <a:gd name="connsiteY4" fmla="*/ 442912 h 552856"/>
                  <a:gd name="connsiteX5" fmla="*/ 749181 w 860887"/>
                  <a:gd name="connsiteY5" fmla="*/ 144462 h 552856"/>
                  <a:gd name="connsiteX6" fmla="*/ 395687 w 860887"/>
                  <a:gd name="connsiteY6" fmla="*/ 0 h 552856"/>
                  <a:gd name="connsiteX7" fmla="*/ 124225 w 860887"/>
                  <a:gd name="connsiteY7" fmla="*/ 147637 h 552856"/>
                  <a:gd name="connsiteX8" fmla="*/ 2781 w 860887"/>
                  <a:gd name="connsiteY8" fmla="*/ 449262 h 5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887" h="552856">
                    <a:moveTo>
                      <a:pt x="2781" y="449262"/>
                    </a:moveTo>
                    <a:cubicBezTo>
                      <a:pt x="6491" y="524404"/>
                      <a:pt x="-39363" y="618595"/>
                      <a:pt x="136375" y="487362"/>
                    </a:cubicBezTo>
                    <a:cubicBezTo>
                      <a:pt x="338782" y="415925"/>
                      <a:pt x="409973" y="321469"/>
                      <a:pt x="493318" y="192882"/>
                    </a:cubicBezTo>
                    <a:cubicBezTo>
                      <a:pt x="548087" y="279400"/>
                      <a:pt x="607619" y="358775"/>
                      <a:pt x="686200" y="423862"/>
                    </a:cubicBezTo>
                    <a:cubicBezTo>
                      <a:pt x="737794" y="448468"/>
                      <a:pt x="834969" y="487362"/>
                      <a:pt x="853956" y="442912"/>
                    </a:cubicBezTo>
                    <a:cubicBezTo>
                      <a:pt x="886029" y="291306"/>
                      <a:pt x="799187" y="236537"/>
                      <a:pt x="749181" y="144462"/>
                    </a:cubicBezTo>
                    <a:cubicBezTo>
                      <a:pt x="549156" y="-30162"/>
                      <a:pt x="502843" y="24606"/>
                      <a:pt x="395687" y="0"/>
                    </a:cubicBezTo>
                    <a:cubicBezTo>
                      <a:pt x="267100" y="32543"/>
                      <a:pt x="214712" y="76993"/>
                      <a:pt x="124225" y="147637"/>
                    </a:cubicBezTo>
                    <a:cubicBezTo>
                      <a:pt x="12306" y="303212"/>
                      <a:pt x="28732" y="330992"/>
                      <a:pt x="2781" y="449262"/>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38" name="Oval 37">
                <a:extLst>
                  <a:ext uri="{FF2B5EF4-FFF2-40B4-BE49-F238E27FC236}">
                    <a16:creationId xmlns:a16="http://schemas.microsoft.com/office/drawing/2014/main" id="{76294B7D-C9B2-73AE-47F4-E9C77B7AA546}"/>
                  </a:ext>
                </a:extLst>
              </p:cNvPr>
              <p:cNvSpPr/>
              <p:nvPr/>
            </p:nvSpPr>
            <p:spPr>
              <a:xfrm>
                <a:off x="9195991" y="1908307"/>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 name="Oval 17">
              <a:extLst>
                <a:ext uri="{FF2B5EF4-FFF2-40B4-BE49-F238E27FC236}">
                  <a16:creationId xmlns:a16="http://schemas.microsoft.com/office/drawing/2014/main" id="{09B5B679-C4DC-89B9-99D5-AC30094470BC}"/>
                </a:ext>
              </a:extLst>
            </p:cNvPr>
            <p:cNvSpPr/>
            <p:nvPr/>
          </p:nvSpPr>
          <p:spPr>
            <a:xfrm>
              <a:off x="8239344" y="2050373"/>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315C7B2-8406-DA57-18CC-B066DF67D820}"/>
                </a:ext>
              </a:extLst>
            </p:cNvPr>
            <p:cNvGrpSpPr/>
            <p:nvPr/>
          </p:nvGrpSpPr>
          <p:grpSpPr>
            <a:xfrm>
              <a:off x="7957796" y="2502846"/>
              <a:ext cx="1826291" cy="1664259"/>
              <a:chOff x="7315591" y="4104787"/>
              <a:chExt cx="1711672" cy="1607962"/>
            </a:xfrm>
          </p:grpSpPr>
          <p:grpSp>
            <p:nvGrpSpPr>
              <p:cNvPr id="20" name="Group 19">
                <a:extLst>
                  <a:ext uri="{FF2B5EF4-FFF2-40B4-BE49-F238E27FC236}">
                    <a16:creationId xmlns:a16="http://schemas.microsoft.com/office/drawing/2014/main" id="{933C4A48-AC8D-130B-CBCD-504827A9DB41}"/>
                  </a:ext>
                </a:extLst>
              </p:cNvPr>
              <p:cNvGrpSpPr/>
              <p:nvPr/>
            </p:nvGrpSpPr>
            <p:grpSpPr>
              <a:xfrm>
                <a:off x="7315591" y="4104787"/>
                <a:ext cx="1711672" cy="1607962"/>
                <a:chOff x="5237973" y="2083625"/>
                <a:chExt cx="1326121" cy="1314240"/>
              </a:xfr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p:grpSpPr>
            <p:sp>
              <p:nvSpPr>
                <p:cNvPr id="22" name="Freeform: Shape 21">
                  <a:extLst>
                    <a:ext uri="{FF2B5EF4-FFF2-40B4-BE49-F238E27FC236}">
                      <a16:creationId xmlns:a16="http://schemas.microsoft.com/office/drawing/2014/main" id="{BA481AE9-401F-E994-E867-01C049FBCDC5}"/>
                    </a:ext>
                  </a:extLst>
                </p:cNvPr>
                <p:cNvSpPr/>
                <p:nvPr/>
              </p:nvSpPr>
              <p:spPr>
                <a:xfrm>
                  <a:off x="5237973" y="2153372"/>
                  <a:ext cx="923889" cy="1244493"/>
                </a:xfrm>
                <a:custGeom>
                  <a:avLst/>
                  <a:gdLst>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101600 w 871556"/>
                    <a:gd name="connsiteY0" fmla="*/ 736599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404020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900121"/>
                    <a:gd name="connsiteY0" fmla="*/ 736599 h 795338"/>
                    <a:gd name="connsiteX1" fmla="*/ 342900 w 900121"/>
                    <a:gd name="connsiteY1" fmla="*/ 285750 h 795338"/>
                    <a:gd name="connsiteX2" fmla="*/ 333377 w 900121"/>
                    <a:gd name="connsiteY2" fmla="*/ 499269 h 795338"/>
                    <a:gd name="connsiteX3" fmla="*/ 323849 w 900121"/>
                    <a:gd name="connsiteY3" fmla="*/ 764382 h 795338"/>
                    <a:gd name="connsiteX4" fmla="*/ 816769 w 900121"/>
                    <a:gd name="connsiteY4" fmla="*/ 795338 h 795338"/>
                    <a:gd name="connsiteX5" fmla="*/ 809625 w 900121"/>
                    <a:gd name="connsiteY5" fmla="*/ 404020 h 795338"/>
                    <a:gd name="connsiteX6" fmla="*/ 900113 w 900121"/>
                    <a:gd name="connsiteY6" fmla="*/ 292894 h 795338"/>
                    <a:gd name="connsiteX7" fmla="*/ 823913 w 900121"/>
                    <a:gd name="connsiteY7" fmla="*/ 197644 h 795338"/>
                    <a:gd name="connsiteX8" fmla="*/ 809625 w 900121"/>
                    <a:gd name="connsiteY8" fmla="*/ 47625 h 795338"/>
                    <a:gd name="connsiteX9" fmla="*/ 707232 w 900121"/>
                    <a:gd name="connsiteY9" fmla="*/ 38100 h 795338"/>
                    <a:gd name="connsiteX10" fmla="*/ 692944 w 900121"/>
                    <a:gd name="connsiteY10" fmla="*/ 0 h 795338"/>
                    <a:gd name="connsiteX11" fmla="*/ 673894 w 900121"/>
                    <a:gd name="connsiteY11" fmla="*/ 28575 h 795338"/>
                    <a:gd name="connsiteX12" fmla="*/ 654844 w 900121"/>
                    <a:gd name="connsiteY12" fmla="*/ 204788 h 795338"/>
                    <a:gd name="connsiteX13" fmla="*/ 585788 w 900121"/>
                    <a:gd name="connsiteY13" fmla="*/ 33338 h 795338"/>
                    <a:gd name="connsiteX14" fmla="*/ 576263 w 900121"/>
                    <a:gd name="connsiteY14" fmla="*/ 97631 h 795338"/>
                    <a:gd name="connsiteX15" fmla="*/ 447675 w 900121"/>
                    <a:gd name="connsiteY15" fmla="*/ 30956 h 795338"/>
                    <a:gd name="connsiteX16" fmla="*/ 300038 w 900121"/>
                    <a:gd name="connsiteY16" fmla="*/ 45244 h 795338"/>
                    <a:gd name="connsiteX17" fmla="*/ 0 w 900121"/>
                    <a:gd name="connsiteY17" fmla="*/ 690563 h 795338"/>
                    <a:gd name="connsiteX18" fmla="*/ 101600 w 900121"/>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323849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250751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3727"/>
                    <a:gd name="connsiteY0" fmla="*/ 736599 h 781632"/>
                    <a:gd name="connsiteX1" fmla="*/ 342900 w 923727"/>
                    <a:gd name="connsiteY1" fmla="*/ 285750 h 781632"/>
                    <a:gd name="connsiteX2" fmla="*/ 333377 w 923727"/>
                    <a:gd name="connsiteY2" fmla="*/ 499269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01397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12709"/>
                    <a:gd name="connsiteY0" fmla="*/ 736599 h 781632"/>
                    <a:gd name="connsiteX1" fmla="*/ 342900 w 912709"/>
                    <a:gd name="connsiteY1" fmla="*/ 285750 h 781632"/>
                    <a:gd name="connsiteX2" fmla="*/ 319671 w 912709"/>
                    <a:gd name="connsiteY2" fmla="*/ 480995 h 781632"/>
                    <a:gd name="connsiteX3" fmla="*/ 250751 w 912709"/>
                    <a:gd name="connsiteY3" fmla="*/ 764382 h 781632"/>
                    <a:gd name="connsiteX4" fmla="*/ 912709 w 912709"/>
                    <a:gd name="connsiteY4" fmla="*/ 781632 h 781632"/>
                    <a:gd name="connsiteX5" fmla="*/ 809625 w 912709"/>
                    <a:gd name="connsiteY5" fmla="*/ 404020 h 781632"/>
                    <a:gd name="connsiteX6" fmla="*/ 893764 w 912709"/>
                    <a:gd name="connsiteY6" fmla="*/ 292894 h 781632"/>
                    <a:gd name="connsiteX7" fmla="*/ 823913 w 912709"/>
                    <a:gd name="connsiteY7" fmla="*/ 197644 h 781632"/>
                    <a:gd name="connsiteX8" fmla="*/ 809625 w 912709"/>
                    <a:gd name="connsiteY8" fmla="*/ 47625 h 781632"/>
                    <a:gd name="connsiteX9" fmla="*/ 707232 w 912709"/>
                    <a:gd name="connsiteY9" fmla="*/ 38100 h 781632"/>
                    <a:gd name="connsiteX10" fmla="*/ 692944 w 912709"/>
                    <a:gd name="connsiteY10" fmla="*/ 0 h 781632"/>
                    <a:gd name="connsiteX11" fmla="*/ 673894 w 912709"/>
                    <a:gd name="connsiteY11" fmla="*/ 28575 h 781632"/>
                    <a:gd name="connsiteX12" fmla="*/ 654844 w 912709"/>
                    <a:gd name="connsiteY12" fmla="*/ 204788 h 781632"/>
                    <a:gd name="connsiteX13" fmla="*/ 585788 w 912709"/>
                    <a:gd name="connsiteY13" fmla="*/ 33338 h 781632"/>
                    <a:gd name="connsiteX14" fmla="*/ 576263 w 912709"/>
                    <a:gd name="connsiteY14" fmla="*/ 97631 h 781632"/>
                    <a:gd name="connsiteX15" fmla="*/ 447675 w 912709"/>
                    <a:gd name="connsiteY15" fmla="*/ 30956 h 781632"/>
                    <a:gd name="connsiteX16" fmla="*/ 300038 w 912709"/>
                    <a:gd name="connsiteY16" fmla="*/ 45244 h 781632"/>
                    <a:gd name="connsiteX17" fmla="*/ 0 w 912709"/>
                    <a:gd name="connsiteY17" fmla="*/ 690563 h 781632"/>
                    <a:gd name="connsiteX18" fmla="*/ 101600 w 912709"/>
                    <a:gd name="connsiteY18" fmla="*/ 736599 h 78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2709" h="781632">
                      <a:moveTo>
                        <a:pt x="101600" y="736599"/>
                      </a:moveTo>
                      <a:cubicBezTo>
                        <a:pt x="197644" y="590549"/>
                        <a:pt x="265906" y="443707"/>
                        <a:pt x="342900" y="285750"/>
                      </a:cubicBezTo>
                      <a:cubicBezTo>
                        <a:pt x="357188" y="354806"/>
                        <a:pt x="319671" y="404001"/>
                        <a:pt x="319671" y="480995"/>
                      </a:cubicBezTo>
                      <a:cubicBezTo>
                        <a:pt x="296651" y="587357"/>
                        <a:pt x="230115" y="686593"/>
                        <a:pt x="250751" y="764382"/>
                      </a:cubicBezTo>
                      <a:lnTo>
                        <a:pt x="912709" y="781632"/>
                      </a:lnTo>
                      <a:cubicBezTo>
                        <a:pt x="866062" y="639811"/>
                        <a:pt x="866829" y="529221"/>
                        <a:pt x="809625" y="404020"/>
                      </a:cubicBezTo>
                      <a:cubicBezTo>
                        <a:pt x="830263" y="375445"/>
                        <a:pt x="889795" y="354806"/>
                        <a:pt x="893764" y="292894"/>
                      </a:cubicBezTo>
                      <a:cubicBezTo>
                        <a:pt x="894558" y="239712"/>
                        <a:pt x="846931" y="224631"/>
                        <a:pt x="823913" y="197644"/>
                      </a:cubicBezTo>
                      <a:lnTo>
                        <a:pt x="809625" y="47625"/>
                      </a:lnTo>
                      <a:lnTo>
                        <a:pt x="707232" y="38100"/>
                      </a:lnTo>
                      <a:lnTo>
                        <a:pt x="692944" y="0"/>
                      </a:lnTo>
                      <a:lnTo>
                        <a:pt x="673894" y="28575"/>
                      </a:lnTo>
                      <a:lnTo>
                        <a:pt x="654844" y="204788"/>
                      </a:lnTo>
                      <a:lnTo>
                        <a:pt x="585788" y="33338"/>
                      </a:lnTo>
                      <a:lnTo>
                        <a:pt x="576263" y="97631"/>
                      </a:lnTo>
                      <a:lnTo>
                        <a:pt x="447675" y="30956"/>
                      </a:lnTo>
                      <a:cubicBezTo>
                        <a:pt x="398463" y="23813"/>
                        <a:pt x="351631" y="16669"/>
                        <a:pt x="300038" y="45244"/>
                      </a:cubicBezTo>
                      <a:cubicBezTo>
                        <a:pt x="252413" y="91281"/>
                        <a:pt x="100013" y="475457"/>
                        <a:pt x="0" y="690563"/>
                      </a:cubicBezTo>
                      <a:lnTo>
                        <a:pt x="101600" y="73659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3" name="Freeform: Shape 22">
                  <a:extLst>
                    <a:ext uri="{FF2B5EF4-FFF2-40B4-BE49-F238E27FC236}">
                      <a16:creationId xmlns:a16="http://schemas.microsoft.com/office/drawing/2014/main" id="{6DA1FAA9-44A3-8617-DDAC-1A03DD3A25B5}"/>
                    </a:ext>
                  </a:extLst>
                </p:cNvPr>
                <p:cNvSpPr/>
                <p:nvPr/>
              </p:nvSpPr>
              <p:spPr>
                <a:xfrm>
                  <a:off x="5963302" y="2217884"/>
                  <a:ext cx="600792" cy="624698"/>
                </a:xfrm>
                <a:custGeom>
                  <a:avLst/>
                  <a:gdLst>
                    <a:gd name="connsiteX0" fmla="*/ 278606 w 278606"/>
                    <a:gd name="connsiteY0" fmla="*/ 664369 h 733425"/>
                    <a:gd name="connsiteX1" fmla="*/ 14288 w 278606"/>
                    <a:gd name="connsiteY1" fmla="*/ 0 h 733425"/>
                    <a:gd name="connsiteX2" fmla="*/ 11906 w 278606"/>
                    <a:gd name="connsiteY2" fmla="*/ 133350 h 733425"/>
                    <a:gd name="connsiteX3" fmla="*/ 0 w 278606"/>
                    <a:gd name="connsiteY3" fmla="*/ 383381 h 733425"/>
                    <a:gd name="connsiteX4" fmla="*/ 214313 w 278606"/>
                    <a:gd name="connsiteY4" fmla="*/ 733425 h 733425"/>
                    <a:gd name="connsiteX5" fmla="*/ 278606 w 278606"/>
                    <a:gd name="connsiteY5" fmla="*/ 664369 h 733425"/>
                    <a:gd name="connsiteX0" fmla="*/ 278606 w 278606"/>
                    <a:gd name="connsiteY0" fmla="*/ 664369 h 733425"/>
                    <a:gd name="connsiteX1" fmla="*/ 155920 w 278606"/>
                    <a:gd name="connsiteY1" fmla="*/ 358437 h 733425"/>
                    <a:gd name="connsiteX2" fmla="*/ 14288 w 278606"/>
                    <a:gd name="connsiteY2" fmla="*/ 0 h 733425"/>
                    <a:gd name="connsiteX3" fmla="*/ 11906 w 278606"/>
                    <a:gd name="connsiteY3" fmla="*/ 133350 h 733425"/>
                    <a:gd name="connsiteX4" fmla="*/ 0 w 278606"/>
                    <a:gd name="connsiteY4" fmla="*/ 383381 h 733425"/>
                    <a:gd name="connsiteX5" fmla="*/ 214313 w 278606"/>
                    <a:gd name="connsiteY5" fmla="*/ 733425 h 733425"/>
                    <a:gd name="connsiteX6" fmla="*/ 278606 w 278606"/>
                    <a:gd name="connsiteY6" fmla="*/ 664369 h 733425"/>
                    <a:gd name="connsiteX0" fmla="*/ 278606 w 278606"/>
                    <a:gd name="connsiteY0" fmla="*/ 704850 h 773906"/>
                    <a:gd name="connsiteX1" fmla="*/ 155920 w 278606"/>
                    <a:gd name="connsiteY1" fmla="*/ 398918 h 773906"/>
                    <a:gd name="connsiteX2" fmla="*/ 42863 w 278606"/>
                    <a:gd name="connsiteY2" fmla="*/ 0 h 773906"/>
                    <a:gd name="connsiteX3" fmla="*/ 11906 w 278606"/>
                    <a:gd name="connsiteY3" fmla="*/ 173831 h 773906"/>
                    <a:gd name="connsiteX4" fmla="*/ 0 w 278606"/>
                    <a:gd name="connsiteY4" fmla="*/ 423862 h 773906"/>
                    <a:gd name="connsiteX5" fmla="*/ 214313 w 278606"/>
                    <a:gd name="connsiteY5" fmla="*/ 773906 h 773906"/>
                    <a:gd name="connsiteX6" fmla="*/ 278606 w 278606"/>
                    <a:gd name="connsiteY6" fmla="*/ 704850 h 773906"/>
                    <a:gd name="connsiteX0" fmla="*/ 300037 w 300037"/>
                    <a:gd name="connsiteY0" fmla="*/ 685800 h 773906"/>
                    <a:gd name="connsiteX1" fmla="*/ 155920 w 300037"/>
                    <a:gd name="connsiteY1" fmla="*/ 398918 h 773906"/>
                    <a:gd name="connsiteX2" fmla="*/ 42863 w 300037"/>
                    <a:gd name="connsiteY2" fmla="*/ 0 h 773906"/>
                    <a:gd name="connsiteX3" fmla="*/ 11906 w 300037"/>
                    <a:gd name="connsiteY3" fmla="*/ 173831 h 773906"/>
                    <a:gd name="connsiteX4" fmla="*/ 0 w 300037"/>
                    <a:gd name="connsiteY4" fmla="*/ 423862 h 773906"/>
                    <a:gd name="connsiteX5" fmla="*/ 214313 w 300037"/>
                    <a:gd name="connsiteY5" fmla="*/ 773906 h 773906"/>
                    <a:gd name="connsiteX6" fmla="*/ 300037 w 300037"/>
                    <a:gd name="connsiteY6" fmla="*/ 685800 h 773906"/>
                    <a:gd name="connsiteX0" fmla="*/ 300037 w 300037"/>
                    <a:gd name="connsiteY0" fmla="*/ 685800 h 719138"/>
                    <a:gd name="connsiteX1" fmla="*/ 155920 w 300037"/>
                    <a:gd name="connsiteY1" fmla="*/ 398918 h 719138"/>
                    <a:gd name="connsiteX2" fmla="*/ 42863 w 300037"/>
                    <a:gd name="connsiteY2" fmla="*/ 0 h 719138"/>
                    <a:gd name="connsiteX3" fmla="*/ 11906 w 300037"/>
                    <a:gd name="connsiteY3" fmla="*/ 173831 h 719138"/>
                    <a:gd name="connsiteX4" fmla="*/ 0 w 300037"/>
                    <a:gd name="connsiteY4" fmla="*/ 423862 h 719138"/>
                    <a:gd name="connsiteX5" fmla="*/ 252413 w 300037"/>
                    <a:gd name="connsiteY5" fmla="*/ 719138 h 719138"/>
                    <a:gd name="connsiteX6" fmla="*/ 300037 w 300037"/>
                    <a:gd name="connsiteY6" fmla="*/ 685800 h 719138"/>
                    <a:gd name="connsiteX0" fmla="*/ 300037 w 300037"/>
                    <a:gd name="connsiteY0" fmla="*/ 685800 h 728663"/>
                    <a:gd name="connsiteX1" fmla="*/ 155920 w 300037"/>
                    <a:gd name="connsiteY1" fmla="*/ 398918 h 728663"/>
                    <a:gd name="connsiteX2" fmla="*/ 42863 w 300037"/>
                    <a:gd name="connsiteY2" fmla="*/ 0 h 728663"/>
                    <a:gd name="connsiteX3" fmla="*/ 11906 w 300037"/>
                    <a:gd name="connsiteY3" fmla="*/ 173831 h 728663"/>
                    <a:gd name="connsiteX4" fmla="*/ 0 w 300037"/>
                    <a:gd name="connsiteY4" fmla="*/ 423862 h 728663"/>
                    <a:gd name="connsiteX5" fmla="*/ 245270 w 300037"/>
                    <a:gd name="connsiteY5" fmla="*/ 728663 h 728663"/>
                    <a:gd name="connsiteX6" fmla="*/ 300037 w 300037"/>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54063"/>
                    <a:gd name="connsiteX1" fmla="*/ 151157 w 295274"/>
                    <a:gd name="connsiteY1" fmla="*/ 398918 h 754063"/>
                    <a:gd name="connsiteX2" fmla="*/ 38100 w 295274"/>
                    <a:gd name="connsiteY2" fmla="*/ 0 h 754063"/>
                    <a:gd name="connsiteX3" fmla="*/ 7143 w 295274"/>
                    <a:gd name="connsiteY3" fmla="*/ 173831 h 754063"/>
                    <a:gd name="connsiteX4" fmla="*/ 0 w 295274"/>
                    <a:gd name="connsiteY4" fmla="*/ 426244 h 754063"/>
                    <a:gd name="connsiteX5" fmla="*/ 211932 w 295274"/>
                    <a:gd name="connsiteY5" fmla="*/ 754063 h 754063"/>
                    <a:gd name="connsiteX6" fmla="*/ 295274 w 295274"/>
                    <a:gd name="connsiteY6" fmla="*/ 685800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4" h="754063">
                      <a:moveTo>
                        <a:pt x="295274" y="685800"/>
                      </a:moveTo>
                      <a:cubicBezTo>
                        <a:pt x="258347" y="595729"/>
                        <a:pt x="188084" y="488989"/>
                        <a:pt x="151157" y="398918"/>
                      </a:cubicBezTo>
                      <a:cubicBezTo>
                        <a:pt x="122996" y="265945"/>
                        <a:pt x="97217" y="125830"/>
                        <a:pt x="38100" y="0"/>
                      </a:cubicBezTo>
                      <a:lnTo>
                        <a:pt x="7143" y="173831"/>
                      </a:lnTo>
                      <a:lnTo>
                        <a:pt x="0" y="426244"/>
                      </a:lnTo>
                      <a:lnTo>
                        <a:pt x="211932" y="754063"/>
                      </a:lnTo>
                      <a:cubicBezTo>
                        <a:pt x="230188" y="739775"/>
                        <a:pt x="277018" y="700088"/>
                        <a:pt x="295274" y="68580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4" name="Freeform: Shape 23">
                  <a:extLst>
                    <a:ext uri="{FF2B5EF4-FFF2-40B4-BE49-F238E27FC236}">
                      <a16:creationId xmlns:a16="http://schemas.microsoft.com/office/drawing/2014/main" id="{46FA14F6-3B24-3993-DD9B-3EC8512AF284}"/>
                    </a:ext>
                  </a:extLst>
                </p:cNvPr>
                <p:cNvSpPr/>
                <p:nvPr/>
              </p:nvSpPr>
              <p:spPr>
                <a:xfrm>
                  <a:off x="5645834" y="2083625"/>
                  <a:ext cx="315343" cy="454642"/>
                </a:xfrm>
                <a:custGeom>
                  <a:avLst/>
                  <a:gdLst>
                    <a:gd name="connsiteX0" fmla="*/ 139700 w 139700"/>
                    <a:gd name="connsiteY0" fmla="*/ 34925 h 95250"/>
                    <a:gd name="connsiteX1" fmla="*/ 25400 w 139700"/>
                    <a:gd name="connsiteY1" fmla="*/ 0 h 95250"/>
                    <a:gd name="connsiteX2" fmla="*/ 0 w 139700"/>
                    <a:gd name="connsiteY2" fmla="*/ 44450 h 95250"/>
                    <a:gd name="connsiteX3" fmla="*/ 133350 w 139700"/>
                    <a:gd name="connsiteY3" fmla="*/ 95250 h 95250"/>
                    <a:gd name="connsiteX4" fmla="*/ 139700 w 139700"/>
                    <a:gd name="connsiteY4" fmla="*/ 34925 h 95250"/>
                    <a:gd name="connsiteX0" fmla="*/ 139700 w 139700"/>
                    <a:gd name="connsiteY0" fmla="*/ 39688 h 100013"/>
                    <a:gd name="connsiteX1" fmla="*/ 18256 w 139700"/>
                    <a:gd name="connsiteY1" fmla="*/ 0 h 100013"/>
                    <a:gd name="connsiteX2" fmla="*/ 0 w 139700"/>
                    <a:gd name="connsiteY2" fmla="*/ 49213 h 100013"/>
                    <a:gd name="connsiteX3" fmla="*/ 133350 w 139700"/>
                    <a:gd name="connsiteY3" fmla="*/ 100013 h 100013"/>
                    <a:gd name="connsiteX4" fmla="*/ 139700 w 139700"/>
                    <a:gd name="connsiteY4" fmla="*/ 39688 h 100013"/>
                    <a:gd name="connsiteX0" fmla="*/ 139700 w 139700"/>
                    <a:gd name="connsiteY0" fmla="*/ 39688 h 54769"/>
                    <a:gd name="connsiteX1" fmla="*/ 18256 w 139700"/>
                    <a:gd name="connsiteY1" fmla="*/ 0 h 54769"/>
                    <a:gd name="connsiteX2" fmla="*/ 0 w 139700"/>
                    <a:gd name="connsiteY2" fmla="*/ 49213 h 54769"/>
                    <a:gd name="connsiteX3" fmla="*/ 104775 w 139700"/>
                    <a:gd name="connsiteY3" fmla="*/ 54769 h 54769"/>
                    <a:gd name="connsiteX4" fmla="*/ 139700 w 139700"/>
                    <a:gd name="connsiteY4" fmla="*/ 39688 h 54769"/>
                    <a:gd name="connsiteX0" fmla="*/ 139700 w 139700"/>
                    <a:gd name="connsiteY0" fmla="*/ 39688 h 114300"/>
                    <a:gd name="connsiteX1" fmla="*/ 18256 w 139700"/>
                    <a:gd name="connsiteY1" fmla="*/ 0 h 114300"/>
                    <a:gd name="connsiteX2" fmla="*/ 0 w 139700"/>
                    <a:gd name="connsiteY2" fmla="*/ 49213 h 114300"/>
                    <a:gd name="connsiteX3" fmla="*/ 133350 w 139700"/>
                    <a:gd name="connsiteY3" fmla="*/ 114300 h 114300"/>
                    <a:gd name="connsiteX4" fmla="*/ 139700 w 139700"/>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3" h="114300">
                      <a:moveTo>
                        <a:pt x="144463" y="39688"/>
                      </a:moveTo>
                      <a:cubicBezTo>
                        <a:pt x="88107" y="43128"/>
                        <a:pt x="53182" y="27517"/>
                        <a:pt x="18256" y="0"/>
                      </a:cubicBezTo>
                      <a:lnTo>
                        <a:pt x="0" y="49213"/>
                      </a:lnTo>
                      <a:lnTo>
                        <a:pt x="133350" y="114300"/>
                      </a:lnTo>
                      <a:lnTo>
                        <a:pt x="144463" y="39688"/>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sp>
            <p:nvSpPr>
              <p:cNvPr id="21" name="Rectangle 20">
                <a:extLst>
                  <a:ext uri="{FF2B5EF4-FFF2-40B4-BE49-F238E27FC236}">
                    <a16:creationId xmlns:a16="http://schemas.microsoft.com/office/drawing/2014/main" id="{7A20B65E-4DC9-F125-675E-8DFB842E9F7C}"/>
                  </a:ext>
                </a:extLst>
              </p:cNvPr>
              <p:cNvSpPr/>
              <p:nvPr/>
            </p:nvSpPr>
            <p:spPr>
              <a:xfrm>
                <a:off x="8036247" y="4271918"/>
                <a:ext cx="156638" cy="143384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654CD976-14EA-40AF-9B4A-199CBB9D01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0956" y="-408141"/>
            <a:ext cx="3393305" cy="3191581"/>
          </a:xfrm>
          <a:prstGeom prst="rect">
            <a:avLst/>
          </a:prstGeom>
        </p:spPr>
      </p:pic>
      <p:sp>
        <p:nvSpPr>
          <p:cNvPr id="67" name="TextBox 66">
            <a:extLst>
              <a:ext uri="{FF2B5EF4-FFF2-40B4-BE49-F238E27FC236}">
                <a16:creationId xmlns:a16="http://schemas.microsoft.com/office/drawing/2014/main" id="{060B0F7E-CA22-20E6-FADE-9B7E477B3BB5}"/>
              </a:ext>
            </a:extLst>
          </p:cNvPr>
          <p:cNvSpPr txBox="1"/>
          <p:nvPr/>
        </p:nvSpPr>
        <p:spPr>
          <a:xfrm>
            <a:off x="3408892" y="1141241"/>
            <a:ext cx="7973928" cy="1107996"/>
          </a:xfrm>
          <a:prstGeom prst="rect">
            <a:avLst/>
          </a:prstGeom>
          <a:noFill/>
        </p:spPr>
        <p:txBody>
          <a:bodyPr wrap="square" rtlCol="0">
            <a:spAutoFit/>
          </a:bodyPr>
          <a:lstStyle/>
          <a:p>
            <a:pPr algn="ctr"/>
            <a:r>
              <a:rPr lang="en-US" sz="6600" b="1" dirty="0">
                <a:solidFill>
                  <a:srgbClr val="672C94"/>
                </a:solidFill>
              </a:rPr>
              <a:t>Have you ever…?</a:t>
            </a:r>
          </a:p>
        </p:txBody>
      </p:sp>
      <p:sp>
        <p:nvSpPr>
          <p:cNvPr id="68" name="TextBox 67">
            <a:extLst>
              <a:ext uri="{FF2B5EF4-FFF2-40B4-BE49-F238E27FC236}">
                <a16:creationId xmlns:a16="http://schemas.microsoft.com/office/drawing/2014/main" id="{8AD316E6-5E06-204C-A4B1-1890ABC5291F}"/>
              </a:ext>
            </a:extLst>
          </p:cNvPr>
          <p:cNvSpPr txBox="1"/>
          <p:nvPr/>
        </p:nvSpPr>
        <p:spPr>
          <a:xfrm>
            <a:off x="1152248" y="2477146"/>
            <a:ext cx="9143999" cy="1323439"/>
          </a:xfrm>
          <a:prstGeom prst="rect">
            <a:avLst/>
          </a:prstGeom>
          <a:noFill/>
        </p:spPr>
        <p:txBody>
          <a:bodyPr wrap="square" rtlCol="0">
            <a:spAutoFit/>
          </a:bodyPr>
          <a:lstStyle/>
          <a:p>
            <a:pPr algn="ctr"/>
            <a:r>
              <a:rPr kumimoji="0" lang="en-US" sz="4000" b="0" i="0" u="none" strike="noStrike" kern="1200" cap="none" spc="0" normalizeH="0" baseline="0" noProof="0" dirty="0">
                <a:ln>
                  <a:noFill/>
                </a:ln>
                <a:solidFill>
                  <a:srgbClr val="000000"/>
                </a:solidFill>
                <a:effectLst/>
                <a:uLnTx/>
                <a:uFillTx/>
                <a:latin typeface="Bahnschrift SemiBold Condensed" panose="020B0502040204020203" pitchFamily="34" charset="0"/>
              </a:rPr>
              <a:t>…sent</a:t>
            </a:r>
            <a:r>
              <a:rPr kumimoji="0" lang="en-US" sz="4000" b="0" i="0" u="none" strike="noStrike" kern="1200" cap="none" spc="0" normalizeH="0" noProof="0" dirty="0">
                <a:ln>
                  <a:noFill/>
                </a:ln>
                <a:solidFill>
                  <a:srgbClr val="000000"/>
                </a:solidFill>
                <a:effectLst/>
                <a:uLnTx/>
                <a:uFillTx/>
                <a:latin typeface="Bahnschrift SemiBold Condensed" panose="020B0502040204020203" pitchFamily="34" charset="0"/>
              </a:rPr>
              <a:t> or </a:t>
            </a:r>
            <a:r>
              <a:rPr kumimoji="0" lang="en-US" sz="4000" b="0" i="0" u="none" strike="noStrike" kern="1200" cap="none" spc="0" normalizeH="0" baseline="0" noProof="0" dirty="0">
                <a:ln>
                  <a:noFill/>
                </a:ln>
                <a:solidFill>
                  <a:srgbClr val="000000"/>
                </a:solidFill>
                <a:effectLst/>
                <a:uLnTx/>
                <a:uFillTx/>
                <a:latin typeface="Bahnschrift SemiBold Condensed" panose="020B0502040204020203" pitchFamily="34" charset="0"/>
              </a:rPr>
              <a:t>received email that unintentionally caused anger or resentment</a:t>
            </a:r>
            <a:r>
              <a:rPr lang="en-US" sz="4000" b="1" dirty="0">
                <a:solidFill>
                  <a:srgbClr val="000000"/>
                </a:solidFill>
              </a:rPr>
              <a:t>?</a:t>
            </a:r>
          </a:p>
        </p:txBody>
      </p:sp>
      <p:pic>
        <p:nvPicPr>
          <p:cNvPr id="69" name="Picture 68" descr="Logo&#10;&#10;Description automatically generated">
            <a:extLst>
              <a:ext uri="{FF2B5EF4-FFF2-40B4-BE49-F238E27FC236}">
                <a16:creationId xmlns:a16="http://schemas.microsoft.com/office/drawing/2014/main" id="{8931917F-6D2D-22DA-B793-8B48EE38AB1F}"/>
              </a:ext>
            </a:extLst>
          </p:cNvPr>
          <p:cNvPicPr>
            <a:picLocks noChangeAspect="1"/>
          </p:cNvPicPr>
          <p:nvPr/>
        </p:nvPicPr>
        <p:blipFill>
          <a:blip r:embed="rId8"/>
          <a:stretch>
            <a:fillRect/>
          </a:stretch>
        </p:blipFill>
        <p:spPr>
          <a:xfrm>
            <a:off x="3907881" y="3829779"/>
            <a:ext cx="4077135" cy="2867586"/>
          </a:xfrm>
          <a:prstGeom prst="rect">
            <a:avLst/>
          </a:prstGeom>
        </p:spPr>
      </p:pic>
    </p:spTree>
    <p:extLst>
      <p:ext uri="{BB962C8B-B14F-4D97-AF65-F5344CB8AC3E}">
        <p14:creationId xmlns:p14="http://schemas.microsoft.com/office/powerpoint/2010/main" val="208270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5DEC69A-1AD7-93B6-63EC-9E2B649B3BFD}"/>
              </a:ext>
            </a:extLst>
          </p:cNvPr>
          <p:cNvSpPr>
            <a:spLocks noGrp="1"/>
          </p:cNvSpPr>
          <p:nvPr>
            <p:ph type="title"/>
          </p:nvPr>
        </p:nvSpPr>
        <p:spPr/>
        <p:txBody>
          <a:bodyPr>
            <a:normAutofit/>
          </a:bodyPr>
          <a:lstStyle/>
          <a:p>
            <a:pPr algn="l"/>
            <a:r>
              <a:rPr lang="en-US" sz="6000" b="1" dirty="0">
                <a:solidFill>
                  <a:srgbClr val="000000"/>
                </a:solidFill>
                <a:latin typeface="Bahnschrift SemiBold Condensed" panose="020B0502040204020203" pitchFamily="34" charset="0"/>
              </a:rPr>
              <a:t>Communicate With Purpose</a:t>
            </a:r>
            <a:endParaRPr lang="en-US" sz="6000" dirty="0"/>
          </a:p>
        </p:txBody>
      </p:sp>
      <p:sp>
        <p:nvSpPr>
          <p:cNvPr id="8" name="Rectangle 3">
            <a:extLst>
              <a:ext uri="{FF2B5EF4-FFF2-40B4-BE49-F238E27FC236}">
                <a16:creationId xmlns:a16="http://schemas.microsoft.com/office/drawing/2014/main" id="{1BC96647-19CB-23E0-4171-2D2035F3F8A0}"/>
              </a:ext>
            </a:extLst>
          </p:cNvPr>
          <p:cNvSpPr>
            <a:spLocks noGrp="1" noChangeArrowheads="1"/>
          </p:cNvSpPr>
          <p:nvPr>
            <p:ph idx="1"/>
          </p:nvPr>
        </p:nvSpPr>
        <p:spPr/>
        <p:txBody>
          <a:bodyPr>
            <a:noAutofit/>
          </a:bodyPr>
          <a:lstStyle/>
          <a:p>
            <a:pPr>
              <a:spcBef>
                <a:spcPts val="0"/>
              </a:spcBef>
            </a:pPr>
            <a:r>
              <a:rPr lang="en-US" altLang="en-US" sz="3600" dirty="0">
                <a:solidFill>
                  <a:srgbClr val="000000"/>
                </a:solidFill>
                <a:latin typeface="Bahnschrift SemiBold Condensed" panose="020B0502040204020203" pitchFamily="34" charset="0"/>
              </a:rPr>
              <a:t>As leaders we communicate every day. We convey information verbally, nonverbally, and through written word. </a:t>
            </a:r>
          </a:p>
          <a:p>
            <a:pPr>
              <a:spcBef>
                <a:spcPts val="0"/>
              </a:spcBef>
            </a:pPr>
            <a:endParaRPr lang="en-US" altLang="en-US" sz="3600" dirty="0">
              <a:solidFill>
                <a:srgbClr val="000000"/>
              </a:solidFill>
              <a:latin typeface="Bahnschrift SemiBold Condensed" panose="020B0502040204020203" pitchFamily="34" charset="0"/>
            </a:endParaRPr>
          </a:p>
          <a:p>
            <a:pPr>
              <a:spcBef>
                <a:spcPts val="0"/>
              </a:spcBef>
            </a:pPr>
            <a:endParaRPr lang="en-US" altLang="en-US" sz="3600" dirty="0">
              <a:latin typeface="Bahnschrift SemiBold Condensed" panose="020B0502040204020203" pitchFamily="34" charset="0"/>
            </a:endParaRPr>
          </a:p>
        </p:txBody>
      </p:sp>
      <p:sp>
        <p:nvSpPr>
          <p:cNvPr id="10" name="Rectangle 3">
            <a:extLst>
              <a:ext uri="{FF2B5EF4-FFF2-40B4-BE49-F238E27FC236}">
                <a16:creationId xmlns:a16="http://schemas.microsoft.com/office/drawing/2014/main" id="{D9C44069-B068-E8FC-7FC5-6723C5C4E2B8}"/>
              </a:ext>
            </a:extLst>
          </p:cNvPr>
          <p:cNvSpPr txBox="1">
            <a:spLocks noChangeArrowheads="1"/>
          </p:cNvSpPr>
          <p:nvPr/>
        </p:nvSpPr>
        <p:spPr>
          <a:xfrm>
            <a:off x="609599" y="3033487"/>
            <a:ext cx="10768315" cy="1668176"/>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altLang="en-US" sz="3600" dirty="0">
                <a:solidFill>
                  <a:srgbClr val="000000"/>
                </a:solidFill>
                <a:latin typeface="Bahnschrift SemiBold Condensed" panose="020B0502040204020203" pitchFamily="34" charset="0"/>
              </a:rPr>
              <a:t>When we communicate with purpose, we can build relationships that lead to a unified and interconnected work environment.</a:t>
            </a:r>
            <a:endParaRPr lang="en-US" altLang="en-US" sz="3600" dirty="0">
              <a:latin typeface="Bahnschrift SemiBold Condensed" panose="020B0502040204020203" pitchFamily="34" charset="0"/>
            </a:endParaRPr>
          </a:p>
        </p:txBody>
      </p:sp>
    </p:spTree>
    <p:extLst>
      <p:ext uri="{BB962C8B-B14F-4D97-AF65-F5344CB8AC3E}">
        <p14:creationId xmlns:p14="http://schemas.microsoft.com/office/powerpoint/2010/main" val="165412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4C24-261B-8E55-8BAC-979B8EACA7CD}"/>
              </a:ext>
            </a:extLst>
          </p:cNvPr>
          <p:cNvSpPr>
            <a:spLocks noGrp="1"/>
          </p:cNvSpPr>
          <p:nvPr>
            <p:ph type="title"/>
          </p:nvPr>
        </p:nvSpPr>
        <p:spPr>
          <a:xfrm>
            <a:off x="609600" y="274638"/>
            <a:ext cx="10972800" cy="1143000"/>
          </a:xfrm>
        </p:spPr>
        <p:txBody>
          <a:bodyPr>
            <a:normAutofit/>
          </a:bodyPr>
          <a:lstStyle/>
          <a:p>
            <a:pPr algn="l"/>
            <a:r>
              <a:rPr lang="en-US" sz="6000" dirty="0">
                <a:solidFill>
                  <a:srgbClr val="000000"/>
                </a:solidFill>
                <a:latin typeface="Bahnschrift SemiBold Condensed" panose="020B0502040204020203" pitchFamily="34" charset="0"/>
              </a:rPr>
              <a:t>Email Etiquette (Receiver)</a:t>
            </a:r>
          </a:p>
        </p:txBody>
      </p:sp>
      <p:sp>
        <p:nvSpPr>
          <p:cNvPr id="16" name="Block Arc 15">
            <a:extLst>
              <a:ext uri="{FF2B5EF4-FFF2-40B4-BE49-F238E27FC236}">
                <a16:creationId xmlns:a16="http://schemas.microsoft.com/office/drawing/2014/main" id="{DAA705A9-8C9F-3DE9-F28E-CACE49D7DA47}"/>
              </a:ext>
            </a:extLst>
          </p:cNvPr>
          <p:cNvSpPr/>
          <p:nvPr/>
        </p:nvSpPr>
        <p:spPr>
          <a:xfrm>
            <a:off x="-5114931" y="633773"/>
            <a:ext cx="6093694" cy="6093694"/>
          </a:xfrm>
          <a:prstGeom prst="blockArc">
            <a:avLst>
              <a:gd name="adj1" fmla="val 18900000"/>
              <a:gd name="adj2" fmla="val 2700000"/>
              <a:gd name="adj3" fmla="val 354"/>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31" name="Group 30">
            <a:extLst>
              <a:ext uri="{FF2B5EF4-FFF2-40B4-BE49-F238E27FC236}">
                <a16:creationId xmlns:a16="http://schemas.microsoft.com/office/drawing/2014/main" id="{80CAB644-3FEE-8372-DFE2-0B5B83D9E62F}"/>
              </a:ext>
            </a:extLst>
          </p:cNvPr>
          <p:cNvGrpSpPr/>
          <p:nvPr/>
        </p:nvGrpSpPr>
        <p:grpSpPr>
          <a:xfrm>
            <a:off x="60421" y="1571973"/>
            <a:ext cx="11301900" cy="514149"/>
            <a:chOff x="60421" y="1571973"/>
            <a:chExt cx="11301900" cy="514149"/>
          </a:xfrm>
        </p:grpSpPr>
        <p:sp>
          <p:nvSpPr>
            <p:cNvPr id="17" name="Freeform: Shape 16">
              <a:extLst>
                <a:ext uri="{FF2B5EF4-FFF2-40B4-BE49-F238E27FC236}">
                  <a16:creationId xmlns:a16="http://schemas.microsoft.com/office/drawing/2014/main" id="{08DC9950-C393-E832-96B1-8375F94AFA1F}"/>
                </a:ext>
              </a:extLst>
            </p:cNvPr>
            <p:cNvSpPr/>
            <p:nvPr/>
          </p:nvSpPr>
          <p:spPr>
            <a:xfrm>
              <a:off x="317496" y="1623388"/>
              <a:ext cx="11044825" cy="411319"/>
            </a:xfrm>
            <a:custGeom>
              <a:avLst/>
              <a:gdLst>
                <a:gd name="connsiteX0" fmla="*/ 0 w 11044825"/>
                <a:gd name="connsiteY0" fmla="*/ 0 h 411319"/>
                <a:gd name="connsiteX1" fmla="*/ 11044825 w 11044825"/>
                <a:gd name="connsiteY1" fmla="*/ 0 h 411319"/>
                <a:gd name="connsiteX2" fmla="*/ 11044825 w 11044825"/>
                <a:gd name="connsiteY2" fmla="*/ 411319 h 411319"/>
                <a:gd name="connsiteX3" fmla="*/ 0 w 11044825"/>
                <a:gd name="connsiteY3" fmla="*/ 411319 h 411319"/>
                <a:gd name="connsiteX4" fmla="*/ 0 w 11044825"/>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4825" h="411319">
                  <a:moveTo>
                    <a:pt x="0" y="0"/>
                  </a:moveTo>
                  <a:lnTo>
                    <a:pt x="11044825" y="0"/>
                  </a:lnTo>
                  <a:lnTo>
                    <a:pt x="11044825" y="411319"/>
                  </a:lnTo>
                  <a:lnTo>
                    <a:pt x="0" y="41131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Consider personality preferences</a:t>
              </a:r>
            </a:p>
          </p:txBody>
        </p:sp>
        <p:sp>
          <p:nvSpPr>
            <p:cNvPr id="18" name="Oval 17">
              <a:extLst>
                <a:ext uri="{FF2B5EF4-FFF2-40B4-BE49-F238E27FC236}">
                  <a16:creationId xmlns:a16="http://schemas.microsoft.com/office/drawing/2014/main" id="{27FD514F-55D8-3DB9-C7D0-E6D9DA9275F9}"/>
                </a:ext>
              </a:extLst>
            </p:cNvPr>
            <p:cNvSpPr/>
            <p:nvPr/>
          </p:nvSpPr>
          <p:spPr>
            <a:xfrm>
              <a:off x="60421" y="1571973"/>
              <a:ext cx="514149" cy="514149"/>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2" name="Group 31">
            <a:extLst>
              <a:ext uri="{FF2B5EF4-FFF2-40B4-BE49-F238E27FC236}">
                <a16:creationId xmlns:a16="http://schemas.microsoft.com/office/drawing/2014/main" id="{DADCA8EF-7592-FF34-C408-6BE734A3533A}"/>
              </a:ext>
            </a:extLst>
          </p:cNvPr>
          <p:cNvGrpSpPr/>
          <p:nvPr/>
        </p:nvGrpSpPr>
        <p:grpSpPr>
          <a:xfrm>
            <a:off x="432908" y="2189314"/>
            <a:ext cx="10929413" cy="514149"/>
            <a:chOff x="432908" y="2189314"/>
            <a:chExt cx="10929413" cy="514149"/>
          </a:xfrm>
        </p:grpSpPr>
        <p:sp>
          <p:nvSpPr>
            <p:cNvPr id="19" name="Freeform: Shape 18">
              <a:extLst>
                <a:ext uri="{FF2B5EF4-FFF2-40B4-BE49-F238E27FC236}">
                  <a16:creationId xmlns:a16="http://schemas.microsoft.com/office/drawing/2014/main" id="{1A4F704A-D78E-533B-3188-160A0868BA61}"/>
                </a:ext>
              </a:extLst>
            </p:cNvPr>
            <p:cNvSpPr/>
            <p:nvPr/>
          </p:nvSpPr>
          <p:spPr>
            <a:xfrm>
              <a:off x="689983" y="2240729"/>
              <a:ext cx="10672338" cy="411319"/>
            </a:xfrm>
            <a:custGeom>
              <a:avLst/>
              <a:gdLst>
                <a:gd name="connsiteX0" fmla="*/ 0 w 10672338"/>
                <a:gd name="connsiteY0" fmla="*/ 0 h 411319"/>
                <a:gd name="connsiteX1" fmla="*/ 10672338 w 10672338"/>
                <a:gd name="connsiteY1" fmla="*/ 0 h 411319"/>
                <a:gd name="connsiteX2" fmla="*/ 10672338 w 10672338"/>
                <a:gd name="connsiteY2" fmla="*/ 411319 h 411319"/>
                <a:gd name="connsiteX3" fmla="*/ 0 w 10672338"/>
                <a:gd name="connsiteY3" fmla="*/ 411319 h 411319"/>
                <a:gd name="connsiteX4" fmla="*/ 0 w 10672338"/>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2338" h="411319">
                  <a:moveTo>
                    <a:pt x="0" y="0"/>
                  </a:moveTo>
                  <a:lnTo>
                    <a:pt x="10672338" y="0"/>
                  </a:lnTo>
                  <a:lnTo>
                    <a:pt x="10672338" y="411319"/>
                  </a:lnTo>
                  <a:lnTo>
                    <a:pt x="0" y="411319"/>
                  </a:lnTo>
                  <a:lnTo>
                    <a:pt x="0" y="0"/>
                  </a:lnTo>
                  <a:close/>
                </a:path>
              </a:pathLst>
            </a:cu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Acknowledge emails with a reply</a:t>
              </a:r>
            </a:p>
          </p:txBody>
        </p:sp>
        <p:sp>
          <p:nvSpPr>
            <p:cNvPr id="20" name="Oval 19">
              <a:extLst>
                <a:ext uri="{FF2B5EF4-FFF2-40B4-BE49-F238E27FC236}">
                  <a16:creationId xmlns:a16="http://schemas.microsoft.com/office/drawing/2014/main" id="{FB842B5D-E78D-2C7F-F3A1-8112A8562751}"/>
                </a:ext>
              </a:extLst>
            </p:cNvPr>
            <p:cNvSpPr/>
            <p:nvPr/>
          </p:nvSpPr>
          <p:spPr>
            <a:xfrm>
              <a:off x="432908" y="2189314"/>
              <a:ext cx="514149" cy="514149"/>
            </a:xfrm>
            <a:prstGeom prst="ellipse">
              <a:avLst/>
            </a:prstGeom>
          </p:spPr>
          <p:style>
            <a:lnRef idx="2">
              <a:schemeClr val="accent5">
                <a:hueOff val="-1655646"/>
                <a:satOff val="6635"/>
                <a:lumOff val="143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3" name="Group 32">
            <a:extLst>
              <a:ext uri="{FF2B5EF4-FFF2-40B4-BE49-F238E27FC236}">
                <a16:creationId xmlns:a16="http://schemas.microsoft.com/office/drawing/2014/main" id="{2806D1F2-3F5E-9DA0-885A-AB1D9E7C184B}"/>
              </a:ext>
            </a:extLst>
          </p:cNvPr>
          <p:cNvGrpSpPr/>
          <p:nvPr/>
        </p:nvGrpSpPr>
        <p:grpSpPr>
          <a:xfrm>
            <a:off x="637029" y="2806203"/>
            <a:ext cx="10725291" cy="514149"/>
            <a:chOff x="637029" y="2806203"/>
            <a:chExt cx="10725291" cy="514149"/>
          </a:xfrm>
        </p:grpSpPr>
        <p:sp>
          <p:nvSpPr>
            <p:cNvPr id="21" name="Freeform: Shape 20">
              <a:extLst>
                <a:ext uri="{FF2B5EF4-FFF2-40B4-BE49-F238E27FC236}">
                  <a16:creationId xmlns:a16="http://schemas.microsoft.com/office/drawing/2014/main" id="{1AE55CB4-839E-11C2-1F40-21BCB1ED577D}"/>
                </a:ext>
              </a:extLst>
            </p:cNvPr>
            <p:cNvSpPr/>
            <p:nvPr/>
          </p:nvSpPr>
          <p:spPr>
            <a:xfrm>
              <a:off x="894103" y="2857618"/>
              <a:ext cx="10468217" cy="411319"/>
            </a:xfrm>
            <a:custGeom>
              <a:avLst/>
              <a:gdLst>
                <a:gd name="connsiteX0" fmla="*/ 0 w 10468217"/>
                <a:gd name="connsiteY0" fmla="*/ 0 h 411319"/>
                <a:gd name="connsiteX1" fmla="*/ 10468217 w 10468217"/>
                <a:gd name="connsiteY1" fmla="*/ 0 h 411319"/>
                <a:gd name="connsiteX2" fmla="*/ 10468217 w 10468217"/>
                <a:gd name="connsiteY2" fmla="*/ 411319 h 411319"/>
                <a:gd name="connsiteX3" fmla="*/ 0 w 10468217"/>
                <a:gd name="connsiteY3" fmla="*/ 411319 h 411319"/>
                <a:gd name="connsiteX4" fmla="*/ 0 w 10468217"/>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217" h="411319">
                  <a:moveTo>
                    <a:pt x="0" y="0"/>
                  </a:moveTo>
                  <a:lnTo>
                    <a:pt x="10468217" y="0"/>
                  </a:lnTo>
                  <a:lnTo>
                    <a:pt x="10468217" y="411319"/>
                  </a:lnTo>
                  <a:lnTo>
                    <a:pt x="0" y="411319"/>
                  </a:lnTo>
                  <a:lnTo>
                    <a:pt x="0" y="0"/>
                  </a:lnTo>
                  <a:close/>
                </a:path>
              </a:pathLst>
            </a:cu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Read emails carefully; do not misinterpret tone</a:t>
              </a:r>
            </a:p>
          </p:txBody>
        </p:sp>
        <p:sp>
          <p:nvSpPr>
            <p:cNvPr id="22" name="Oval 21">
              <a:extLst>
                <a:ext uri="{FF2B5EF4-FFF2-40B4-BE49-F238E27FC236}">
                  <a16:creationId xmlns:a16="http://schemas.microsoft.com/office/drawing/2014/main" id="{6FE1F773-BF89-606A-8249-3CFDB51B7964}"/>
                </a:ext>
              </a:extLst>
            </p:cNvPr>
            <p:cNvSpPr/>
            <p:nvPr/>
          </p:nvSpPr>
          <p:spPr>
            <a:xfrm>
              <a:off x="637029" y="2806203"/>
              <a:ext cx="514149" cy="514149"/>
            </a:xfrm>
            <a:prstGeom prst="ellipse">
              <a:avLst/>
            </a:prstGeom>
          </p:spPr>
          <p:style>
            <a:lnRef idx="2">
              <a:schemeClr val="accent5">
                <a:hueOff val="-3311292"/>
                <a:satOff val="13270"/>
                <a:lumOff val="287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4" name="Group 33">
            <a:extLst>
              <a:ext uri="{FF2B5EF4-FFF2-40B4-BE49-F238E27FC236}">
                <a16:creationId xmlns:a16="http://schemas.microsoft.com/office/drawing/2014/main" id="{AEC2C9FC-742F-7138-A5E5-D1CE6D938E4C}"/>
              </a:ext>
            </a:extLst>
          </p:cNvPr>
          <p:cNvGrpSpPr/>
          <p:nvPr/>
        </p:nvGrpSpPr>
        <p:grpSpPr>
          <a:xfrm>
            <a:off x="702203" y="3423544"/>
            <a:ext cx="10660117" cy="514149"/>
            <a:chOff x="702203" y="3423544"/>
            <a:chExt cx="10660117" cy="514149"/>
          </a:xfrm>
        </p:grpSpPr>
        <p:sp>
          <p:nvSpPr>
            <p:cNvPr id="23" name="Freeform: Shape 22">
              <a:extLst>
                <a:ext uri="{FF2B5EF4-FFF2-40B4-BE49-F238E27FC236}">
                  <a16:creationId xmlns:a16="http://schemas.microsoft.com/office/drawing/2014/main" id="{441231DC-439C-9962-B6A8-329B0464BCA9}"/>
                </a:ext>
              </a:extLst>
            </p:cNvPr>
            <p:cNvSpPr/>
            <p:nvPr/>
          </p:nvSpPr>
          <p:spPr>
            <a:xfrm>
              <a:off x="959277" y="3474959"/>
              <a:ext cx="10403043" cy="411319"/>
            </a:xfrm>
            <a:custGeom>
              <a:avLst/>
              <a:gdLst>
                <a:gd name="connsiteX0" fmla="*/ 0 w 10403043"/>
                <a:gd name="connsiteY0" fmla="*/ 0 h 411319"/>
                <a:gd name="connsiteX1" fmla="*/ 10403043 w 10403043"/>
                <a:gd name="connsiteY1" fmla="*/ 0 h 411319"/>
                <a:gd name="connsiteX2" fmla="*/ 10403043 w 10403043"/>
                <a:gd name="connsiteY2" fmla="*/ 411319 h 411319"/>
                <a:gd name="connsiteX3" fmla="*/ 0 w 10403043"/>
                <a:gd name="connsiteY3" fmla="*/ 411319 h 411319"/>
                <a:gd name="connsiteX4" fmla="*/ 0 w 10403043"/>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043" h="411319">
                  <a:moveTo>
                    <a:pt x="0" y="0"/>
                  </a:moveTo>
                  <a:lnTo>
                    <a:pt x="10403043" y="0"/>
                  </a:lnTo>
                  <a:lnTo>
                    <a:pt x="10403043" y="411319"/>
                  </a:lnTo>
                  <a:lnTo>
                    <a:pt x="0" y="411319"/>
                  </a:lnTo>
                  <a:lnTo>
                    <a:pt x="0" y="0"/>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Respond in timely manner</a:t>
              </a:r>
            </a:p>
          </p:txBody>
        </p:sp>
        <p:sp>
          <p:nvSpPr>
            <p:cNvPr id="24" name="Oval 23">
              <a:extLst>
                <a:ext uri="{FF2B5EF4-FFF2-40B4-BE49-F238E27FC236}">
                  <a16:creationId xmlns:a16="http://schemas.microsoft.com/office/drawing/2014/main" id="{1889D538-9460-79DB-0F63-163EBA460703}"/>
                </a:ext>
              </a:extLst>
            </p:cNvPr>
            <p:cNvSpPr/>
            <p:nvPr/>
          </p:nvSpPr>
          <p:spPr>
            <a:xfrm>
              <a:off x="702203" y="3423544"/>
              <a:ext cx="514149" cy="514149"/>
            </a:xfrm>
            <a:prstGeom prst="ellipse">
              <a:avLst/>
            </a:prstGeom>
          </p:spPr>
          <p:style>
            <a:lnRef idx="2">
              <a:schemeClr val="accent5">
                <a:hueOff val="-4966938"/>
                <a:satOff val="19906"/>
                <a:lumOff val="431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5" name="Group 34">
            <a:extLst>
              <a:ext uri="{FF2B5EF4-FFF2-40B4-BE49-F238E27FC236}">
                <a16:creationId xmlns:a16="http://schemas.microsoft.com/office/drawing/2014/main" id="{9A36B937-2864-9B05-D24D-65E539674E46}"/>
              </a:ext>
            </a:extLst>
          </p:cNvPr>
          <p:cNvGrpSpPr/>
          <p:nvPr/>
        </p:nvGrpSpPr>
        <p:grpSpPr>
          <a:xfrm>
            <a:off x="637029" y="4040886"/>
            <a:ext cx="10725291" cy="514149"/>
            <a:chOff x="637029" y="4040886"/>
            <a:chExt cx="10725291" cy="514149"/>
          </a:xfrm>
        </p:grpSpPr>
        <p:sp>
          <p:nvSpPr>
            <p:cNvPr id="25" name="Freeform: Shape 24">
              <a:extLst>
                <a:ext uri="{FF2B5EF4-FFF2-40B4-BE49-F238E27FC236}">
                  <a16:creationId xmlns:a16="http://schemas.microsoft.com/office/drawing/2014/main" id="{4E10BCD1-FAC6-F572-4AE3-935463D6FB72}"/>
                </a:ext>
              </a:extLst>
            </p:cNvPr>
            <p:cNvSpPr/>
            <p:nvPr/>
          </p:nvSpPr>
          <p:spPr>
            <a:xfrm>
              <a:off x="894103" y="4092301"/>
              <a:ext cx="10468217" cy="411319"/>
            </a:xfrm>
            <a:custGeom>
              <a:avLst/>
              <a:gdLst>
                <a:gd name="connsiteX0" fmla="*/ 0 w 10468217"/>
                <a:gd name="connsiteY0" fmla="*/ 0 h 411319"/>
                <a:gd name="connsiteX1" fmla="*/ 10468217 w 10468217"/>
                <a:gd name="connsiteY1" fmla="*/ 0 h 411319"/>
                <a:gd name="connsiteX2" fmla="*/ 10468217 w 10468217"/>
                <a:gd name="connsiteY2" fmla="*/ 411319 h 411319"/>
                <a:gd name="connsiteX3" fmla="*/ 0 w 10468217"/>
                <a:gd name="connsiteY3" fmla="*/ 411319 h 411319"/>
                <a:gd name="connsiteX4" fmla="*/ 0 w 10468217"/>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217" h="411319">
                  <a:moveTo>
                    <a:pt x="0" y="0"/>
                  </a:moveTo>
                  <a:lnTo>
                    <a:pt x="10468217" y="0"/>
                  </a:lnTo>
                  <a:lnTo>
                    <a:pt x="10468217" y="411319"/>
                  </a:lnTo>
                  <a:lnTo>
                    <a:pt x="0" y="411319"/>
                  </a:lnTo>
                  <a:lnTo>
                    <a:pt x="0" y="0"/>
                  </a:lnTo>
                  <a:close/>
                </a:path>
              </a:pathLst>
            </a:cu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Remove contacts from side conversations to avoid “Reply </a:t>
              </a:r>
              <a:r>
                <a:rPr lang="en-US" sz="2800" kern="1200" dirty="0" err="1">
                  <a:solidFill>
                    <a:srgbClr val="000000"/>
                  </a:solidFill>
                </a:rPr>
                <a:t>Alls</a:t>
              </a:r>
              <a:r>
                <a:rPr lang="en-US" sz="2800" kern="1200" dirty="0">
                  <a:solidFill>
                    <a:srgbClr val="000000"/>
                  </a:solidFill>
                </a:rPr>
                <a:t>”</a:t>
              </a:r>
            </a:p>
          </p:txBody>
        </p:sp>
        <p:sp>
          <p:nvSpPr>
            <p:cNvPr id="26" name="Oval 25">
              <a:extLst>
                <a:ext uri="{FF2B5EF4-FFF2-40B4-BE49-F238E27FC236}">
                  <a16:creationId xmlns:a16="http://schemas.microsoft.com/office/drawing/2014/main" id="{F7F9B96F-5C8D-031E-4B7D-7E34B6DA4EAF}"/>
                </a:ext>
              </a:extLst>
            </p:cNvPr>
            <p:cNvSpPr/>
            <p:nvPr/>
          </p:nvSpPr>
          <p:spPr>
            <a:xfrm>
              <a:off x="637029" y="4040886"/>
              <a:ext cx="514149" cy="514149"/>
            </a:xfrm>
            <a:prstGeom prst="ellipse">
              <a:avLst/>
            </a:prstGeom>
          </p:spPr>
          <p:style>
            <a:lnRef idx="2">
              <a:schemeClr val="accent5">
                <a:hueOff val="-6622584"/>
                <a:satOff val="26541"/>
                <a:lumOff val="575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6" name="Group 35">
            <a:extLst>
              <a:ext uri="{FF2B5EF4-FFF2-40B4-BE49-F238E27FC236}">
                <a16:creationId xmlns:a16="http://schemas.microsoft.com/office/drawing/2014/main" id="{62746CCF-7EF5-3FFE-21A0-D841C2C9B594}"/>
              </a:ext>
            </a:extLst>
          </p:cNvPr>
          <p:cNvGrpSpPr/>
          <p:nvPr/>
        </p:nvGrpSpPr>
        <p:grpSpPr>
          <a:xfrm>
            <a:off x="432908" y="4657774"/>
            <a:ext cx="10929413" cy="514149"/>
            <a:chOff x="432908" y="4657774"/>
            <a:chExt cx="10929413" cy="514149"/>
          </a:xfrm>
        </p:grpSpPr>
        <p:sp>
          <p:nvSpPr>
            <p:cNvPr id="27" name="Freeform: Shape 26">
              <a:extLst>
                <a:ext uri="{FF2B5EF4-FFF2-40B4-BE49-F238E27FC236}">
                  <a16:creationId xmlns:a16="http://schemas.microsoft.com/office/drawing/2014/main" id="{30CA22D5-6B9A-7857-E04A-08FC0032E531}"/>
                </a:ext>
              </a:extLst>
            </p:cNvPr>
            <p:cNvSpPr/>
            <p:nvPr/>
          </p:nvSpPr>
          <p:spPr>
            <a:xfrm>
              <a:off x="689983" y="4709189"/>
              <a:ext cx="10672338" cy="411319"/>
            </a:xfrm>
            <a:custGeom>
              <a:avLst/>
              <a:gdLst>
                <a:gd name="connsiteX0" fmla="*/ 0 w 10672338"/>
                <a:gd name="connsiteY0" fmla="*/ 0 h 411319"/>
                <a:gd name="connsiteX1" fmla="*/ 10672338 w 10672338"/>
                <a:gd name="connsiteY1" fmla="*/ 0 h 411319"/>
                <a:gd name="connsiteX2" fmla="*/ 10672338 w 10672338"/>
                <a:gd name="connsiteY2" fmla="*/ 411319 h 411319"/>
                <a:gd name="connsiteX3" fmla="*/ 0 w 10672338"/>
                <a:gd name="connsiteY3" fmla="*/ 411319 h 411319"/>
                <a:gd name="connsiteX4" fmla="*/ 0 w 10672338"/>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2338" h="411319">
                  <a:moveTo>
                    <a:pt x="0" y="0"/>
                  </a:moveTo>
                  <a:lnTo>
                    <a:pt x="10672338" y="0"/>
                  </a:lnTo>
                  <a:lnTo>
                    <a:pt x="10672338" y="411319"/>
                  </a:lnTo>
                  <a:lnTo>
                    <a:pt x="0" y="411319"/>
                  </a:lnTo>
                  <a:lnTo>
                    <a:pt x="0" y="0"/>
                  </a:lnTo>
                  <a:close/>
                </a:path>
              </a:pathLst>
            </a:cu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Be clear and concise</a:t>
              </a:r>
            </a:p>
          </p:txBody>
        </p:sp>
        <p:sp>
          <p:nvSpPr>
            <p:cNvPr id="28" name="Oval 27">
              <a:extLst>
                <a:ext uri="{FF2B5EF4-FFF2-40B4-BE49-F238E27FC236}">
                  <a16:creationId xmlns:a16="http://schemas.microsoft.com/office/drawing/2014/main" id="{42F12D84-9626-6B32-18F3-2C9B98E97FA2}"/>
                </a:ext>
              </a:extLst>
            </p:cNvPr>
            <p:cNvSpPr/>
            <p:nvPr/>
          </p:nvSpPr>
          <p:spPr>
            <a:xfrm>
              <a:off x="432908" y="4657774"/>
              <a:ext cx="514149" cy="514149"/>
            </a:xfrm>
            <a:prstGeom prst="ellipse">
              <a:avLst/>
            </a:prstGeom>
          </p:spPr>
          <p:style>
            <a:lnRef idx="2">
              <a:schemeClr val="accent5">
                <a:hueOff val="-8278230"/>
                <a:satOff val="33176"/>
                <a:lumOff val="719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7" name="Group 36">
            <a:extLst>
              <a:ext uri="{FF2B5EF4-FFF2-40B4-BE49-F238E27FC236}">
                <a16:creationId xmlns:a16="http://schemas.microsoft.com/office/drawing/2014/main" id="{4F27977E-6A7A-1803-E766-E59FFB543A6C}"/>
              </a:ext>
            </a:extLst>
          </p:cNvPr>
          <p:cNvGrpSpPr/>
          <p:nvPr/>
        </p:nvGrpSpPr>
        <p:grpSpPr>
          <a:xfrm>
            <a:off x="60421" y="5275116"/>
            <a:ext cx="11301900" cy="514149"/>
            <a:chOff x="60421" y="5275116"/>
            <a:chExt cx="11301900" cy="514149"/>
          </a:xfrm>
        </p:grpSpPr>
        <p:sp>
          <p:nvSpPr>
            <p:cNvPr id="29" name="Freeform: Shape 28">
              <a:extLst>
                <a:ext uri="{FF2B5EF4-FFF2-40B4-BE49-F238E27FC236}">
                  <a16:creationId xmlns:a16="http://schemas.microsoft.com/office/drawing/2014/main" id="{6B294FDE-BAF8-9B6C-C9E0-A0399F1CD89D}"/>
                </a:ext>
              </a:extLst>
            </p:cNvPr>
            <p:cNvSpPr/>
            <p:nvPr/>
          </p:nvSpPr>
          <p:spPr>
            <a:xfrm>
              <a:off x="317496" y="5326531"/>
              <a:ext cx="11044825" cy="411319"/>
            </a:xfrm>
            <a:custGeom>
              <a:avLst/>
              <a:gdLst>
                <a:gd name="connsiteX0" fmla="*/ 0 w 11044825"/>
                <a:gd name="connsiteY0" fmla="*/ 0 h 411319"/>
                <a:gd name="connsiteX1" fmla="*/ 11044825 w 11044825"/>
                <a:gd name="connsiteY1" fmla="*/ 0 h 411319"/>
                <a:gd name="connsiteX2" fmla="*/ 11044825 w 11044825"/>
                <a:gd name="connsiteY2" fmla="*/ 411319 h 411319"/>
                <a:gd name="connsiteX3" fmla="*/ 0 w 11044825"/>
                <a:gd name="connsiteY3" fmla="*/ 411319 h 411319"/>
                <a:gd name="connsiteX4" fmla="*/ 0 w 11044825"/>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4825" h="411319">
                  <a:moveTo>
                    <a:pt x="0" y="0"/>
                  </a:moveTo>
                  <a:lnTo>
                    <a:pt x="11044825" y="0"/>
                  </a:lnTo>
                  <a:lnTo>
                    <a:pt x="11044825" y="411319"/>
                  </a:lnTo>
                  <a:lnTo>
                    <a:pt x="0" y="411319"/>
                  </a:lnTo>
                  <a:lnTo>
                    <a:pt x="0" y="0"/>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Consider a phone call for sensitive topics</a:t>
              </a:r>
            </a:p>
          </p:txBody>
        </p:sp>
        <p:sp>
          <p:nvSpPr>
            <p:cNvPr id="30" name="Oval 29">
              <a:extLst>
                <a:ext uri="{FF2B5EF4-FFF2-40B4-BE49-F238E27FC236}">
                  <a16:creationId xmlns:a16="http://schemas.microsoft.com/office/drawing/2014/main" id="{46DD1CCE-8A5E-CC39-3FB5-085881999417}"/>
                </a:ext>
              </a:extLst>
            </p:cNvPr>
            <p:cNvSpPr/>
            <p:nvPr/>
          </p:nvSpPr>
          <p:spPr>
            <a:xfrm>
              <a:off x="60421" y="5275116"/>
              <a:ext cx="514149" cy="514149"/>
            </a:xfrm>
            <a:prstGeom prst="ellipse">
              <a:avLst/>
            </a:prstGeom>
          </p:spPr>
          <p:style>
            <a:lnRef idx="2">
              <a:schemeClr val="accent5">
                <a:hueOff val="-9933876"/>
                <a:satOff val="39811"/>
                <a:lumOff val="862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3077793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4C24-261B-8E55-8BAC-979B8EACA7CD}"/>
              </a:ext>
            </a:extLst>
          </p:cNvPr>
          <p:cNvSpPr>
            <a:spLocks noGrp="1"/>
          </p:cNvSpPr>
          <p:nvPr>
            <p:ph type="title"/>
          </p:nvPr>
        </p:nvSpPr>
        <p:spPr>
          <a:xfrm>
            <a:off x="609600" y="274638"/>
            <a:ext cx="10972800" cy="1143000"/>
          </a:xfrm>
        </p:spPr>
        <p:txBody>
          <a:bodyPr>
            <a:normAutofit/>
          </a:bodyPr>
          <a:lstStyle/>
          <a:p>
            <a:pPr algn="l"/>
            <a:r>
              <a:rPr lang="en-US" sz="6000" dirty="0">
                <a:solidFill>
                  <a:srgbClr val="000000"/>
                </a:solidFill>
                <a:latin typeface="Bahnschrift SemiBold Condensed" panose="020B0502040204020203" pitchFamily="34" charset="0"/>
              </a:rPr>
              <a:t>Email Etiquette (Sender)</a:t>
            </a:r>
          </a:p>
        </p:txBody>
      </p:sp>
      <p:sp>
        <p:nvSpPr>
          <p:cNvPr id="16" name="Block Arc 15">
            <a:extLst>
              <a:ext uri="{FF2B5EF4-FFF2-40B4-BE49-F238E27FC236}">
                <a16:creationId xmlns:a16="http://schemas.microsoft.com/office/drawing/2014/main" id="{DAA705A9-8C9F-3DE9-F28E-CACE49D7DA47}"/>
              </a:ext>
            </a:extLst>
          </p:cNvPr>
          <p:cNvSpPr/>
          <p:nvPr/>
        </p:nvSpPr>
        <p:spPr>
          <a:xfrm flipH="1">
            <a:off x="11105245" y="624606"/>
            <a:ext cx="6093694" cy="6093694"/>
          </a:xfrm>
          <a:prstGeom prst="blockArc">
            <a:avLst>
              <a:gd name="adj1" fmla="val 18900000"/>
              <a:gd name="adj2" fmla="val 2700000"/>
              <a:gd name="adj3" fmla="val 354"/>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31" name="Group 30">
            <a:extLst>
              <a:ext uri="{FF2B5EF4-FFF2-40B4-BE49-F238E27FC236}">
                <a16:creationId xmlns:a16="http://schemas.microsoft.com/office/drawing/2014/main" id="{80CAB644-3FEE-8372-DFE2-0B5B83D9E62F}"/>
              </a:ext>
            </a:extLst>
          </p:cNvPr>
          <p:cNvGrpSpPr/>
          <p:nvPr/>
        </p:nvGrpSpPr>
        <p:grpSpPr>
          <a:xfrm flipH="1">
            <a:off x="682721" y="1571973"/>
            <a:ext cx="11301900" cy="514149"/>
            <a:chOff x="60421" y="1571973"/>
            <a:chExt cx="11301900" cy="514149"/>
          </a:xfrm>
        </p:grpSpPr>
        <p:sp>
          <p:nvSpPr>
            <p:cNvPr id="17" name="Freeform: Shape 16">
              <a:extLst>
                <a:ext uri="{FF2B5EF4-FFF2-40B4-BE49-F238E27FC236}">
                  <a16:creationId xmlns:a16="http://schemas.microsoft.com/office/drawing/2014/main" id="{08DC9950-C393-E832-96B1-8375F94AFA1F}"/>
                </a:ext>
              </a:extLst>
            </p:cNvPr>
            <p:cNvSpPr/>
            <p:nvPr/>
          </p:nvSpPr>
          <p:spPr>
            <a:xfrm>
              <a:off x="317496" y="1623388"/>
              <a:ext cx="11044825" cy="411319"/>
            </a:xfrm>
            <a:custGeom>
              <a:avLst/>
              <a:gdLst>
                <a:gd name="connsiteX0" fmla="*/ 0 w 11044825"/>
                <a:gd name="connsiteY0" fmla="*/ 0 h 411319"/>
                <a:gd name="connsiteX1" fmla="*/ 11044825 w 11044825"/>
                <a:gd name="connsiteY1" fmla="*/ 0 h 411319"/>
                <a:gd name="connsiteX2" fmla="*/ 11044825 w 11044825"/>
                <a:gd name="connsiteY2" fmla="*/ 411319 h 411319"/>
                <a:gd name="connsiteX3" fmla="*/ 0 w 11044825"/>
                <a:gd name="connsiteY3" fmla="*/ 411319 h 411319"/>
                <a:gd name="connsiteX4" fmla="*/ 0 w 11044825"/>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4825" h="411319">
                  <a:moveTo>
                    <a:pt x="0" y="0"/>
                  </a:moveTo>
                  <a:lnTo>
                    <a:pt x="11044825" y="0"/>
                  </a:lnTo>
                  <a:lnTo>
                    <a:pt x="11044825" y="411319"/>
                  </a:lnTo>
                  <a:lnTo>
                    <a:pt x="0" y="411319"/>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Consider personality preferences</a:t>
              </a:r>
            </a:p>
          </p:txBody>
        </p:sp>
        <p:sp>
          <p:nvSpPr>
            <p:cNvPr id="18" name="Oval 17">
              <a:extLst>
                <a:ext uri="{FF2B5EF4-FFF2-40B4-BE49-F238E27FC236}">
                  <a16:creationId xmlns:a16="http://schemas.microsoft.com/office/drawing/2014/main" id="{27FD514F-55D8-3DB9-C7D0-E6D9DA9275F9}"/>
                </a:ext>
              </a:extLst>
            </p:cNvPr>
            <p:cNvSpPr/>
            <p:nvPr/>
          </p:nvSpPr>
          <p:spPr>
            <a:xfrm>
              <a:off x="60421" y="1571973"/>
              <a:ext cx="514149" cy="514149"/>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2" name="Group 31">
            <a:extLst>
              <a:ext uri="{FF2B5EF4-FFF2-40B4-BE49-F238E27FC236}">
                <a16:creationId xmlns:a16="http://schemas.microsoft.com/office/drawing/2014/main" id="{DADCA8EF-7592-FF34-C408-6BE734A3533A}"/>
              </a:ext>
            </a:extLst>
          </p:cNvPr>
          <p:cNvGrpSpPr/>
          <p:nvPr/>
        </p:nvGrpSpPr>
        <p:grpSpPr>
          <a:xfrm flipH="1">
            <a:off x="682721" y="2189314"/>
            <a:ext cx="10929413" cy="514149"/>
            <a:chOff x="432908" y="2189314"/>
            <a:chExt cx="10929413" cy="514149"/>
          </a:xfrm>
        </p:grpSpPr>
        <p:sp>
          <p:nvSpPr>
            <p:cNvPr id="19" name="Freeform: Shape 18">
              <a:extLst>
                <a:ext uri="{FF2B5EF4-FFF2-40B4-BE49-F238E27FC236}">
                  <a16:creationId xmlns:a16="http://schemas.microsoft.com/office/drawing/2014/main" id="{1A4F704A-D78E-533B-3188-160A0868BA61}"/>
                </a:ext>
              </a:extLst>
            </p:cNvPr>
            <p:cNvSpPr/>
            <p:nvPr/>
          </p:nvSpPr>
          <p:spPr>
            <a:xfrm>
              <a:off x="689983" y="2240729"/>
              <a:ext cx="10672338" cy="411319"/>
            </a:xfrm>
            <a:custGeom>
              <a:avLst/>
              <a:gdLst>
                <a:gd name="connsiteX0" fmla="*/ 0 w 10672338"/>
                <a:gd name="connsiteY0" fmla="*/ 0 h 411319"/>
                <a:gd name="connsiteX1" fmla="*/ 10672338 w 10672338"/>
                <a:gd name="connsiteY1" fmla="*/ 0 h 411319"/>
                <a:gd name="connsiteX2" fmla="*/ 10672338 w 10672338"/>
                <a:gd name="connsiteY2" fmla="*/ 411319 h 411319"/>
                <a:gd name="connsiteX3" fmla="*/ 0 w 10672338"/>
                <a:gd name="connsiteY3" fmla="*/ 411319 h 411319"/>
                <a:gd name="connsiteX4" fmla="*/ 0 w 10672338"/>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2338" h="411319">
                  <a:moveTo>
                    <a:pt x="0" y="0"/>
                  </a:moveTo>
                  <a:lnTo>
                    <a:pt x="10672338" y="0"/>
                  </a:lnTo>
                  <a:lnTo>
                    <a:pt x="10672338" y="411319"/>
                  </a:lnTo>
                  <a:lnTo>
                    <a:pt x="0" y="411319"/>
                  </a:lnTo>
                  <a:lnTo>
                    <a:pt x="0" y="0"/>
                  </a:lnTo>
                  <a:close/>
                </a:path>
              </a:pathLst>
            </a:cu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Avoid negative words; always say “please” and “thank you”</a:t>
              </a:r>
            </a:p>
          </p:txBody>
        </p:sp>
        <p:sp>
          <p:nvSpPr>
            <p:cNvPr id="20" name="Oval 19">
              <a:extLst>
                <a:ext uri="{FF2B5EF4-FFF2-40B4-BE49-F238E27FC236}">
                  <a16:creationId xmlns:a16="http://schemas.microsoft.com/office/drawing/2014/main" id="{FB842B5D-E78D-2C7F-F3A1-8112A8562751}"/>
                </a:ext>
              </a:extLst>
            </p:cNvPr>
            <p:cNvSpPr/>
            <p:nvPr/>
          </p:nvSpPr>
          <p:spPr>
            <a:xfrm>
              <a:off x="432908" y="2189314"/>
              <a:ext cx="514149" cy="514149"/>
            </a:xfrm>
            <a:prstGeom prst="ellipse">
              <a:avLst/>
            </a:prstGeom>
          </p:spPr>
          <p:style>
            <a:lnRef idx="2">
              <a:schemeClr val="accent5">
                <a:hueOff val="-1655646"/>
                <a:satOff val="6635"/>
                <a:lumOff val="143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3" name="Group 32">
            <a:extLst>
              <a:ext uri="{FF2B5EF4-FFF2-40B4-BE49-F238E27FC236}">
                <a16:creationId xmlns:a16="http://schemas.microsoft.com/office/drawing/2014/main" id="{2806D1F2-3F5E-9DA0-885A-AB1D9E7C184B}"/>
              </a:ext>
            </a:extLst>
          </p:cNvPr>
          <p:cNvGrpSpPr/>
          <p:nvPr/>
        </p:nvGrpSpPr>
        <p:grpSpPr>
          <a:xfrm flipH="1">
            <a:off x="682721" y="2806203"/>
            <a:ext cx="10725291" cy="514149"/>
            <a:chOff x="637029" y="2806203"/>
            <a:chExt cx="10725291" cy="514149"/>
          </a:xfrm>
        </p:grpSpPr>
        <p:sp>
          <p:nvSpPr>
            <p:cNvPr id="21" name="Freeform: Shape 20">
              <a:extLst>
                <a:ext uri="{FF2B5EF4-FFF2-40B4-BE49-F238E27FC236}">
                  <a16:creationId xmlns:a16="http://schemas.microsoft.com/office/drawing/2014/main" id="{1AE55CB4-839E-11C2-1F40-21BCB1ED577D}"/>
                </a:ext>
              </a:extLst>
            </p:cNvPr>
            <p:cNvSpPr/>
            <p:nvPr/>
          </p:nvSpPr>
          <p:spPr>
            <a:xfrm>
              <a:off x="894103" y="2857618"/>
              <a:ext cx="10468217" cy="411319"/>
            </a:xfrm>
            <a:custGeom>
              <a:avLst/>
              <a:gdLst>
                <a:gd name="connsiteX0" fmla="*/ 0 w 10468217"/>
                <a:gd name="connsiteY0" fmla="*/ 0 h 411319"/>
                <a:gd name="connsiteX1" fmla="*/ 10468217 w 10468217"/>
                <a:gd name="connsiteY1" fmla="*/ 0 h 411319"/>
                <a:gd name="connsiteX2" fmla="*/ 10468217 w 10468217"/>
                <a:gd name="connsiteY2" fmla="*/ 411319 h 411319"/>
                <a:gd name="connsiteX3" fmla="*/ 0 w 10468217"/>
                <a:gd name="connsiteY3" fmla="*/ 411319 h 411319"/>
                <a:gd name="connsiteX4" fmla="*/ 0 w 10468217"/>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217" h="411319">
                  <a:moveTo>
                    <a:pt x="0" y="0"/>
                  </a:moveTo>
                  <a:lnTo>
                    <a:pt x="10468217" y="0"/>
                  </a:lnTo>
                  <a:lnTo>
                    <a:pt x="10468217" y="411319"/>
                  </a:lnTo>
                  <a:lnTo>
                    <a:pt x="0" y="411319"/>
                  </a:lnTo>
                  <a:lnTo>
                    <a:pt x="0" y="0"/>
                  </a:lnTo>
                  <a:close/>
                </a:path>
              </a:pathLst>
            </a:cu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326485" tIns="71120" rIns="71120" bIns="71120" numCol="1" spcCol="1270" anchor="ctr" anchorCtr="0">
              <a:noAutofit/>
            </a:bodyPr>
            <a:lstStyle/>
            <a:p>
              <a:pPr algn="ctr">
                <a:spcBef>
                  <a:spcPts val="0"/>
                </a:spcBef>
              </a:pPr>
              <a:r>
                <a:rPr lang="en-US" altLang="en-US" sz="2800" dirty="0">
                  <a:solidFill>
                    <a:srgbClr val="000000"/>
                  </a:solidFill>
                </a:rPr>
                <a:t>Don't write anything you wouldn't want everyone to see.</a:t>
              </a:r>
            </a:p>
          </p:txBody>
        </p:sp>
        <p:sp>
          <p:nvSpPr>
            <p:cNvPr id="22" name="Oval 21">
              <a:extLst>
                <a:ext uri="{FF2B5EF4-FFF2-40B4-BE49-F238E27FC236}">
                  <a16:creationId xmlns:a16="http://schemas.microsoft.com/office/drawing/2014/main" id="{6FE1F773-BF89-606A-8249-3CFDB51B7964}"/>
                </a:ext>
              </a:extLst>
            </p:cNvPr>
            <p:cNvSpPr/>
            <p:nvPr/>
          </p:nvSpPr>
          <p:spPr>
            <a:xfrm>
              <a:off x="637029" y="2806203"/>
              <a:ext cx="514149" cy="514149"/>
            </a:xfrm>
            <a:prstGeom prst="ellipse">
              <a:avLst/>
            </a:prstGeom>
          </p:spPr>
          <p:style>
            <a:lnRef idx="2">
              <a:schemeClr val="accent5">
                <a:hueOff val="-3311292"/>
                <a:satOff val="13270"/>
                <a:lumOff val="287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4" name="Group 33">
            <a:extLst>
              <a:ext uri="{FF2B5EF4-FFF2-40B4-BE49-F238E27FC236}">
                <a16:creationId xmlns:a16="http://schemas.microsoft.com/office/drawing/2014/main" id="{AEC2C9FC-742F-7138-A5E5-D1CE6D938E4C}"/>
              </a:ext>
            </a:extLst>
          </p:cNvPr>
          <p:cNvGrpSpPr/>
          <p:nvPr/>
        </p:nvGrpSpPr>
        <p:grpSpPr>
          <a:xfrm flipH="1">
            <a:off x="682721" y="3423544"/>
            <a:ext cx="10660117" cy="514149"/>
            <a:chOff x="702203" y="3423544"/>
            <a:chExt cx="10660117" cy="514149"/>
          </a:xfrm>
        </p:grpSpPr>
        <p:sp>
          <p:nvSpPr>
            <p:cNvPr id="23" name="Freeform: Shape 22">
              <a:extLst>
                <a:ext uri="{FF2B5EF4-FFF2-40B4-BE49-F238E27FC236}">
                  <a16:creationId xmlns:a16="http://schemas.microsoft.com/office/drawing/2014/main" id="{441231DC-439C-9962-B6A8-329B0464BCA9}"/>
                </a:ext>
              </a:extLst>
            </p:cNvPr>
            <p:cNvSpPr/>
            <p:nvPr/>
          </p:nvSpPr>
          <p:spPr>
            <a:xfrm>
              <a:off x="959277" y="3474959"/>
              <a:ext cx="10403043" cy="411319"/>
            </a:xfrm>
            <a:custGeom>
              <a:avLst/>
              <a:gdLst>
                <a:gd name="connsiteX0" fmla="*/ 0 w 10403043"/>
                <a:gd name="connsiteY0" fmla="*/ 0 h 411319"/>
                <a:gd name="connsiteX1" fmla="*/ 10403043 w 10403043"/>
                <a:gd name="connsiteY1" fmla="*/ 0 h 411319"/>
                <a:gd name="connsiteX2" fmla="*/ 10403043 w 10403043"/>
                <a:gd name="connsiteY2" fmla="*/ 411319 h 411319"/>
                <a:gd name="connsiteX3" fmla="*/ 0 w 10403043"/>
                <a:gd name="connsiteY3" fmla="*/ 411319 h 411319"/>
                <a:gd name="connsiteX4" fmla="*/ 0 w 10403043"/>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3043" h="411319">
                  <a:moveTo>
                    <a:pt x="0" y="0"/>
                  </a:moveTo>
                  <a:lnTo>
                    <a:pt x="10403043" y="0"/>
                  </a:lnTo>
                  <a:lnTo>
                    <a:pt x="10403043" y="411319"/>
                  </a:lnTo>
                  <a:lnTo>
                    <a:pt x="0" y="411319"/>
                  </a:lnTo>
                  <a:lnTo>
                    <a:pt x="0" y="0"/>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326485" tIns="71120" rIns="71120" bIns="71120" numCol="1" spcCol="1270" anchor="ctr" anchorCtr="0">
              <a:noAutofit/>
            </a:bodyPr>
            <a:lstStyle/>
            <a:p>
              <a:pPr algn="ctr">
                <a:spcBef>
                  <a:spcPts val="0"/>
                </a:spcBef>
              </a:pPr>
              <a:r>
                <a:rPr lang="en-US" altLang="en-US" sz="2800" dirty="0">
                  <a:solidFill>
                    <a:srgbClr val="000000"/>
                  </a:solidFill>
                </a:rPr>
                <a:t>Read and reread your email a few times, aloud, before sending.</a:t>
              </a:r>
            </a:p>
          </p:txBody>
        </p:sp>
        <p:sp>
          <p:nvSpPr>
            <p:cNvPr id="24" name="Oval 23">
              <a:extLst>
                <a:ext uri="{FF2B5EF4-FFF2-40B4-BE49-F238E27FC236}">
                  <a16:creationId xmlns:a16="http://schemas.microsoft.com/office/drawing/2014/main" id="{1889D538-9460-79DB-0F63-163EBA460703}"/>
                </a:ext>
              </a:extLst>
            </p:cNvPr>
            <p:cNvSpPr/>
            <p:nvPr/>
          </p:nvSpPr>
          <p:spPr>
            <a:xfrm>
              <a:off x="702203" y="3423544"/>
              <a:ext cx="514149" cy="514149"/>
            </a:xfrm>
            <a:prstGeom prst="ellipse">
              <a:avLst/>
            </a:prstGeom>
          </p:spPr>
          <p:style>
            <a:lnRef idx="2">
              <a:schemeClr val="accent5">
                <a:hueOff val="-4966938"/>
                <a:satOff val="19906"/>
                <a:lumOff val="431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5" name="Group 34">
            <a:extLst>
              <a:ext uri="{FF2B5EF4-FFF2-40B4-BE49-F238E27FC236}">
                <a16:creationId xmlns:a16="http://schemas.microsoft.com/office/drawing/2014/main" id="{9A36B937-2864-9B05-D24D-65E539674E46}"/>
              </a:ext>
            </a:extLst>
          </p:cNvPr>
          <p:cNvGrpSpPr/>
          <p:nvPr/>
        </p:nvGrpSpPr>
        <p:grpSpPr>
          <a:xfrm flipH="1">
            <a:off x="682721" y="4040886"/>
            <a:ext cx="10725291" cy="514149"/>
            <a:chOff x="637029" y="4040886"/>
            <a:chExt cx="10725291" cy="514149"/>
          </a:xfrm>
        </p:grpSpPr>
        <p:sp>
          <p:nvSpPr>
            <p:cNvPr id="25" name="Freeform: Shape 24">
              <a:extLst>
                <a:ext uri="{FF2B5EF4-FFF2-40B4-BE49-F238E27FC236}">
                  <a16:creationId xmlns:a16="http://schemas.microsoft.com/office/drawing/2014/main" id="{4E10BCD1-FAC6-F572-4AE3-935463D6FB72}"/>
                </a:ext>
              </a:extLst>
            </p:cNvPr>
            <p:cNvSpPr/>
            <p:nvPr/>
          </p:nvSpPr>
          <p:spPr>
            <a:xfrm>
              <a:off x="894103" y="4092301"/>
              <a:ext cx="10468217" cy="411319"/>
            </a:xfrm>
            <a:custGeom>
              <a:avLst/>
              <a:gdLst>
                <a:gd name="connsiteX0" fmla="*/ 0 w 10468217"/>
                <a:gd name="connsiteY0" fmla="*/ 0 h 411319"/>
                <a:gd name="connsiteX1" fmla="*/ 10468217 w 10468217"/>
                <a:gd name="connsiteY1" fmla="*/ 0 h 411319"/>
                <a:gd name="connsiteX2" fmla="*/ 10468217 w 10468217"/>
                <a:gd name="connsiteY2" fmla="*/ 411319 h 411319"/>
                <a:gd name="connsiteX3" fmla="*/ 0 w 10468217"/>
                <a:gd name="connsiteY3" fmla="*/ 411319 h 411319"/>
                <a:gd name="connsiteX4" fmla="*/ 0 w 10468217"/>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8217" h="411319">
                  <a:moveTo>
                    <a:pt x="0" y="0"/>
                  </a:moveTo>
                  <a:lnTo>
                    <a:pt x="10468217" y="0"/>
                  </a:lnTo>
                  <a:lnTo>
                    <a:pt x="10468217" y="411319"/>
                  </a:lnTo>
                  <a:lnTo>
                    <a:pt x="0" y="411319"/>
                  </a:lnTo>
                  <a:lnTo>
                    <a:pt x="0" y="0"/>
                  </a:lnTo>
                  <a:close/>
                </a:path>
              </a:pathLst>
            </a:cu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Insert Receiver’s name last to avoid incomplete message</a:t>
              </a:r>
            </a:p>
          </p:txBody>
        </p:sp>
        <p:sp>
          <p:nvSpPr>
            <p:cNvPr id="26" name="Oval 25">
              <a:extLst>
                <a:ext uri="{FF2B5EF4-FFF2-40B4-BE49-F238E27FC236}">
                  <a16:creationId xmlns:a16="http://schemas.microsoft.com/office/drawing/2014/main" id="{F7F9B96F-5C8D-031E-4B7D-7E34B6DA4EAF}"/>
                </a:ext>
              </a:extLst>
            </p:cNvPr>
            <p:cNvSpPr/>
            <p:nvPr/>
          </p:nvSpPr>
          <p:spPr>
            <a:xfrm>
              <a:off x="637029" y="4040886"/>
              <a:ext cx="514149" cy="514149"/>
            </a:xfrm>
            <a:prstGeom prst="ellipse">
              <a:avLst/>
            </a:prstGeom>
          </p:spPr>
          <p:style>
            <a:lnRef idx="2">
              <a:schemeClr val="accent5">
                <a:hueOff val="-6622584"/>
                <a:satOff val="26541"/>
                <a:lumOff val="575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6" name="Group 35">
            <a:extLst>
              <a:ext uri="{FF2B5EF4-FFF2-40B4-BE49-F238E27FC236}">
                <a16:creationId xmlns:a16="http://schemas.microsoft.com/office/drawing/2014/main" id="{62746CCF-7EF5-3FFE-21A0-D841C2C9B594}"/>
              </a:ext>
            </a:extLst>
          </p:cNvPr>
          <p:cNvGrpSpPr/>
          <p:nvPr/>
        </p:nvGrpSpPr>
        <p:grpSpPr>
          <a:xfrm flipH="1">
            <a:off x="682721" y="4657774"/>
            <a:ext cx="10929413" cy="514149"/>
            <a:chOff x="432908" y="4657774"/>
            <a:chExt cx="10929413" cy="514149"/>
          </a:xfrm>
        </p:grpSpPr>
        <p:sp>
          <p:nvSpPr>
            <p:cNvPr id="27" name="Freeform: Shape 26">
              <a:extLst>
                <a:ext uri="{FF2B5EF4-FFF2-40B4-BE49-F238E27FC236}">
                  <a16:creationId xmlns:a16="http://schemas.microsoft.com/office/drawing/2014/main" id="{30CA22D5-6B9A-7857-E04A-08FC0032E531}"/>
                </a:ext>
              </a:extLst>
            </p:cNvPr>
            <p:cNvSpPr/>
            <p:nvPr/>
          </p:nvSpPr>
          <p:spPr>
            <a:xfrm>
              <a:off x="689983" y="4709189"/>
              <a:ext cx="10672338" cy="411319"/>
            </a:xfrm>
            <a:custGeom>
              <a:avLst/>
              <a:gdLst>
                <a:gd name="connsiteX0" fmla="*/ 0 w 10672338"/>
                <a:gd name="connsiteY0" fmla="*/ 0 h 411319"/>
                <a:gd name="connsiteX1" fmla="*/ 10672338 w 10672338"/>
                <a:gd name="connsiteY1" fmla="*/ 0 h 411319"/>
                <a:gd name="connsiteX2" fmla="*/ 10672338 w 10672338"/>
                <a:gd name="connsiteY2" fmla="*/ 411319 h 411319"/>
                <a:gd name="connsiteX3" fmla="*/ 0 w 10672338"/>
                <a:gd name="connsiteY3" fmla="*/ 411319 h 411319"/>
                <a:gd name="connsiteX4" fmla="*/ 0 w 10672338"/>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2338" h="411319">
                  <a:moveTo>
                    <a:pt x="0" y="0"/>
                  </a:moveTo>
                  <a:lnTo>
                    <a:pt x="10672338" y="0"/>
                  </a:lnTo>
                  <a:lnTo>
                    <a:pt x="10672338" y="411319"/>
                  </a:lnTo>
                  <a:lnTo>
                    <a:pt x="0" y="411319"/>
                  </a:lnTo>
                  <a:lnTo>
                    <a:pt x="0" y="0"/>
                  </a:lnTo>
                  <a:close/>
                </a:path>
              </a:pathLst>
            </a:cu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Watch your tone, can get lost in translation</a:t>
              </a:r>
            </a:p>
          </p:txBody>
        </p:sp>
        <p:sp>
          <p:nvSpPr>
            <p:cNvPr id="28" name="Oval 27">
              <a:extLst>
                <a:ext uri="{FF2B5EF4-FFF2-40B4-BE49-F238E27FC236}">
                  <a16:creationId xmlns:a16="http://schemas.microsoft.com/office/drawing/2014/main" id="{42F12D84-9626-6B32-18F3-2C9B98E97FA2}"/>
                </a:ext>
              </a:extLst>
            </p:cNvPr>
            <p:cNvSpPr/>
            <p:nvPr/>
          </p:nvSpPr>
          <p:spPr>
            <a:xfrm>
              <a:off x="432908" y="4657774"/>
              <a:ext cx="514149" cy="514149"/>
            </a:xfrm>
            <a:prstGeom prst="ellipse">
              <a:avLst/>
            </a:prstGeom>
          </p:spPr>
          <p:style>
            <a:lnRef idx="2">
              <a:schemeClr val="accent5">
                <a:hueOff val="-8278230"/>
                <a:satOff val="33176"/>
                <a:lumOff val="719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37" name="Group 36">
            <a:extLst>
              <a:ext uri="{FF2B5EF4-FFF2-40B4-BE49-F238E27FC236}">
                <a16:creationId xmlns:a16="http://schemas.microsoft.com/office/drawing/2014/main" id="{4F27977E-6A7A-1803-E766-E59FFB543A6C}"/>
              </a:ext>
            </a:extLst>
          </p:cNvPr>
          <p:cNvGrpSpPr/>
          <p:nvPr/>
        </p:nvGrpSpPr>
        <p:grpSpPr>
          <a:xfrm flipH="1">
            <a:off x="682721" y="5275116"/>
            <a:ext cx="11301900" cy="514149"/>
            <a:chOff x="60421" y="5275116"/>
            <a:chExt cx="11301900" cy="514149"/>
          </a:xfrm>
        </p:grpSpPr>
        <p:sp>
          <p:nvSpPr>
            <p:cNvPr id="29" name="Freeform: Shape 28">
              <a:extLst>
                <a:ext uri="{FF2B5EF4-FFF2-40B4-BE49-F238E27FC236}">
                  <a16:creationId xmlns:a16="http://schemas.microsoft.com/office/drawing/2014/main" id="{6B294FDE-BAF8-9B6C-C9E0-A0399F1CD89D}"/>
                </a:ext>
              </a:extLst>
            </p:cNvPr>
            <p:cNvSpPr/>
            <p:nvPr/>
          </p:nvSpPr>
          <p:spPr>
            <a:xfrm>
              <a:off x="317496" y="5326531"/>
              <a:ext cx="11044825" cy="411319"/>
            </a:xfrm>
            <a:custGeom>
              <a:avLst/>
              <a:gdLst>
                <a:gd name="connsiteX0" fmla="*/ 0 w 11044825"/>
                <a:gd name="connsiteY0" fmla="*/ 0 h 411319"/>
                <a:gd name="connsiteX1" fmla="*/ 11044825 w 11044825"/>
                <a:gd name="connsiteY1" fmla="*/ 0 h 411319"/>
                <a:gd name="connsiteX2" fmla="*/ 11044825 w 11044825"/>
                <a:gd name="connsiteY2" fmla="*/ 411319 h 411319"/>
                <a:gd name="connsiteX3" fmla="*/ 0 w 11044825"/>
                <a:gd name="connsiteY3" fmla="*/ 411319 h 411319"/>
                <a:gd name="connsiteX4" fmla="*/ 0 w 11044825"/>
                <a:gd name="connsiteY4" fmla="*/ 0 h 41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4825" h="411319">
                  <a:moveTo>
                    <a:pt x="0" y="0"/>
                  </a:moveTo>
                  <a:lnTo>
                    <a:pt x="11044825" y="0"/>
                  </a:lnTo>
                  <a:lnTo>
                    <a:pt x="11044825" y="411319"/>
                  </a:lnTo>
                  <a:lnTo>
                    <a:pt x="0" y="411319"/>
                  </a:lnTo>
                  <a:lnTo>
                    <a:pt x="0" y="0"/>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326485"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Consider a phone call for sensitive topics</a:t>
              </a:r>
            </a:p>
          </p:txBody>
        </p:sp>
        <p:sp>
          <p:nvSpPr>
            <p:cNvPr id="30" name="Oval 29">
              <a:extLst>
                <a:ext uri="{FF2B5EF4-FFF2-40B4-BE49-F238E27FC236}">
                  <a16:creationId xmlns:a16="http://schemas.microsoft.com/office/drawing/2014/main" id="{46DD1CCE-8A5E-CC39-3FB5-085881999417}"/>
                </a:ext>
              </a:extLst>
            </p:cNvPr>
            <p:cNvSpPr/>
            <p:nvPr/>
          </p:nvSpPr>
          <p:spPr>
            <a:xfrm>
              <a:off x="60421" y="5275116"/>
              <a:ext cx="514149" cy="514149"/>
            </a:xfrm>
            <a:prstGeom prst="ellipse">
              <a:avLst/>
            </a:prstGeom>
          </p:spPr>
          <p:style>
            <a:lnRef idx="2">
              <a:schemeClr val="accent5">
                <a:hueOff val="-9933876"/>
                <a:satOff val="39811"/>
                <a:lumOff val="862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138004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6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BB718-DA72-665D-09B1-2E49461325D9}"/>
              </a:ext>
            </a:extLst>
          </p:cNvPr>
          <p:cNvPicPr>
            <a:picLocks noChangeAspect="1"/>
          </p:cNvPicPr>
          <p:nvPr/>
        </p:nvPicPr>
        <p:blipFill rotWithShape="1">
          <a:blip r:embed="rId3"/>
          <a:srcRect t="3691"/>
          <a:stretch/>
        </p:blipFill>
        <p:spPr>
          <a:xfrm>
            <a:off x="609600" y="446156"/>
            <a:ext cx="10972800" cy="5965687"/>
          </a:xfrm>
          <a:prstGeom prst="rect">
            <a:avLst/>
          </a:prstGeom>
          <a:ln w="76200">
            <a:solidFill>
              <a:srgbClr val="000000"/>
            </a:solidFill>
          </a:ln>
        </p:spPr>
      </p:pic>
      <p:pic>
        <p:nvPicPr>
          <p:cNvPr id="4" name="Picture 3" descr="A picture containing vector graphics&#10;&#10;Description automatically generated">
            <a:extLst>
              <a:ext uri="{FF2B5EF4-FFF2-40B4-BE49-F238E27FC236}">
                <a16:creationId xmlns:a16="http://schemas.microsoft.com/office/drawing/2014/main" id="{E899291A-95D0-C5DB-7590-21EF3930B305}"/>
              </a:ext>
            </a:extLst>
          </p:cNvPr>
          <p:cNvPicPr>
            <a:picLocks noChangeAspect="1"/>
          </p:cNvPicPr>
          <p:nvPr/>
        </p:nvPicPr>
        <p:blipFill>
          <a:blip r:embed="rId4">
            <a:alphaModFix amt="40000"/>
          </a:blip>
          <a:stretch>
            <a:fillRect/>
          </a:stretch>
        </p:blipFill>
        <p:spPr>
          <a:xfrm>
            <a:off x="2503714" y="1055636"/>
            <a:ext cx="7184571" cy="4746727"/>
          </a:xfrm>
          <a:prstGeom prst="rect">
            <a:avLst/>
          </a:prstGeom>
        </p:spPr>
      </p:pic>
      <p:sp>
        <p:nvSpPr>
          <p:cNvPr id="2" name="Title 11">
            <a:extLst>
              <a:ext uri="{FF2B5EF4-FFF2-40B4-BE49-F238E27FC236}">
                <a16:creationId xmlns:a16="http://schemas.microsoft.com/office/drawing/2014/main" id="{F3FCCBA8-7CBD-5BAF-AEDF-AEB148608077}"/>
              </a:ext>
            </a:extLst>
          </p:cNvPr>
          <p:cNvSpPr>
            <a:spLocks noGrp="1"/>
          </p:cNvSpPr>
          <p:nvPr>
            <p:ph type="title"/>
          </p:nvPr>
        </p:nvSpPr>
        <p:spPr>
          <a:xfrm>
            <a:off x="609600" y="1712686"/>
            <a:ext cx="10972800" cy="3432628"/>
          </a:xfrm>
        </p:spPr>
        <p:txBody>
          <a:bodyPr>
            <a:normAutofit/>
          </a:bodyPr>
          <a:lstStyle/>
          <a:p>
            <a:r>
              <a:rPr lang="en-US" sz="11500" b="1" dirty="0">
                <a:solidFill>
                  <a:srgbClr val="000000"/>
                </a:solidFill>
                <a:latin typeface="The Serif Hand Black" panose="03070902030502020204" pitchFamily="66" charset="0"/>
              </a:rPr>
              <a:t>Daily Communication</a:t>
            </a:r>
            <a:endParaRPr lang="en-US" sz="11500" dirty="0">
              <a:solidFill>
                <a:srgbClr val="000000"/>
              </a:solidFill>
              <a:latin typeface="The Serif Hand Black" panose="03070902030502020204" pitchFamily="66" charset="0"/>
            </a:endParaRPr>
          </a:p>
        </p:txBody>
      </p:sp>
    </p:spTree>
    <p:extLst>
      <p:ext uri="{BB962C8B-B14F-4D97-AF65-F5344CB8AC3E}">
        <p14:creationId xmlns:p14="http://schemas.microsoft.com/office/powerpoint/2010/main" val="2001702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Daily Conversations</a:t>
            </a:r>
          </a:p>
        </p:txBody>
      </p:sp>
      <p:sp>
        <p:nvSpPr>
          <p:cNvPr id="3" name="Content Placeholder 2">
            <a:extLst>
              <a:ext uri="{FF2B5EF4-FFF2-40B4-BE49-F238E27FC236}">
                <a16:creationId xmlns:a16="http://schemas.microsoft.com/office/drawing/2014/main" id="{A2751155-6841-CBEA-F209-BC1A851BDCBB}"/>
              </a:ext>
            </a:extLst>
          </p:cNvPr>
          <p:cNvSpPr>
            <a:spLocks noGrp="1"/>
          </p:cNvSpPr>
          <p:nvPr>
            <p:ph idx="1"/>
          </p:nvPr>
        </p:nvSpPr>
        <p:spPr/>
        <p:txBody>
          <a:bodyPr>
            <a:normAutofit/>
          </a:bodyPr>
          <a:lstStyle/>
          <a:p>
            <a:r>
              <a:rPr lang="en-US" altLang="en-US" sz="3600" dirty="0">
                <a:solidFill>
                  <a:srgbClr val="000000"/>
                </a:solidFill>
                <a:latin typeface="Bahnschrift SemiBold Condensed" panose="020B0502040204020203" pitchFamily="34" charset="0"/>
              </a:rPr>
              <a:t>There are different types of conversations that take place throughout the workday. </a:t>
            </a:r>
          </a:p>
          <a:p>
            <a:endParaRPr lang="en-US" sz="3600" dirty="0">
              <a:latin typeface="Bahnschrift SemiBold Condensed" panose="020B0502040204020203" pitchFamily="34" charset="0"/>
            </a:endParaRPr>
          </a:p>
        </p:txBody>
      </p:sp>
      <p:sp>
        <p:nvSpPr>
          <p:cNvPr id="4" name="Rectangle 3">
            <a:extLst>
              <a:ext uri="{FF2B5EF4-FFF2-40B4-BE49-F238E27FC236}">
                <a16:creationId xmlns:a16="http://schemas.microsoft.com/office/drawing/2014/main" id="{37294586-9EEE-5E28-193C-11DF6404BE27}"/>
              </a:ext>
            </a:extLst>
          </p:cNvPr>
          <p:cNvSpPr txBox="1">
            <a:spLocks noChangeArrowheads="1"/>
          </p:cNvSpPr>
          <p:nvPr/>
        </p:nvSpPr>
        <p:spPr>
          <a:xfrm>
            <a:off x="1828800" y="2857499"/>
            <a:ext cx="8534400" cy="1143001"/>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altLang="en-US" sz="3200" b="1" dirty="0">
                <a:solidFill>
                  <a:schemeClr val="accent5">
                    <a:lumMod val="75000"/>
                  </a:schemeClr>
                </a:solidFill>
              </a:rPr>
              <a:t>When talking with someone, it is helpful to know what type of conversation you need to have.</a:t>
            </a:r>
          </a:p>
        </p:txBody>
      </p:sp>
      <p:sp>
        <p:nvSpPr>
          <p:cNvPr id="5" name="Rectangle 3">
            <a:extLst>
              <a:ext uri="{FF2B5EF4-FFF2-40B4-BE49-F238E27FC236}">
                <a16:creationId xmlns:a16="http://schemas.microsoft.com/office/drawing/2014/main" id="{69790494-3C71-4EC2-0BD2-F4C82F10BDD8}"/>
              </a:ext>
            </a:extLst>
          </p:cNvPr>
          <p:cNvSpPr txBox="1">
            <a:spLocks noChangeArrowheads="1"/>
          </p:cNvSpPr>
          <p:nvPr/>
        </p:nvSpPr>
        <p:spPr>
          <a:xfrm>
            <a:off x="2009776" y="5024283"/>
            <a:ext cx="8172451" cy="768614"/>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US" altLang="en-US" sz="2400" b="1" dirty="0">
                <a:solidFill>
                  <a:schemeClr val="bg1"/>
                </a:solidFill>
              </a:rPr>
              <a:t>Constructive Criticism</a:t>
            </a:r>
          </a:p>
          <a:p>
            <a:pPr algn="ctr">
              <a:spcBef>
                <a:spcPts val="0"/>
              </a:spcBef>
              <a:defRPr/>
            </a:pPr>
            <a:r>
              <a:rPr lang="en-US" altLang="en-US" sz="2400" dirty="0">
                <a:solidFill>
                  <a:schemeClr val="bg1"/>
                </a:solidFill>
              </a:rPr>
              <a:t>Provide guidance when a corrective action is required.</a:t>
            </a:r>
          </a:p>
        </p:txBody>
      </p:sp>
      <p:sp>
        <p:nvSpPr>
          <p:cNvPr id="6" name="Rectangle 3">
            <a:extLst>
              <a:ext uri="{FF2B5EF4-FFF2-40B4-BE49-F238E27FC236}">
                <a16:creationId xmlns:a16="http://schemas.microsoft.com/office/drawing/2014/main" id="{3BECD0CE-20E1-FBFA-8FAE-A7D247C897EC}"/>
              </a:ext>
            </a:extLst>
          </p:cNvPr>
          <p:cNvSpPr txBox="1">
            <a:spLocks noChangeArrowheads="1"/>
          </p:cNvSpPr>
          <p:nvPr/>
        </p:nvSpPr>
        <p:spPr>
          <a:xfrm>
            <a:off x="2009776" y="5884178"/>
            <a:ext cx="8172451" cy="768614"/>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US" altLang="en-US" sz="2400" b="1" dirty="0">
                <a:solidFill>
                  <a:schemeClr val="bg1"/>
                </a:solidFill>
              </a:rPr>
              <a:t>Disciplinary Issues</a:t>
            </a:r>
          </a:p>
          <a:p>
            <a:pPr algn="ctr">
              <a:spcBef>
                <a:spcPts val="0"/>
              </a:spcBef>
              <a:defRPr/>
            </a:pPr>
            <a:r>
              <a:rPr lang="en-US" altLang="en-US" sz="2400" dirty="0">
                <a:solidFill>
                  <a:schemeClr val="bg1"/>
                </a:solidFill>
              </a:rPr>
              <a:t>Address staff related issues.</a:t>
            </a:r>
          </a:p>
        </p:txBody>
      </p:sp>
      <p:sp>
        <p:nvSpPr>
          <p:cNvPr id="7" name="Rectangle 3">
            <a:extLst>
              <a:ext uri="{FF2B5EF4-FFF2-40B4-BE49-F238E27FC236}">
                <a16:creationId xmlns:a16="http://schemas.microsoft.com/office/drawing/2014/main" id="{A55E3E63-05CF-6170-F11D-D689C366B26A}"/>
              </a:ext>
            </a:extLst>
          </p:cNvPr>
          <p:cNvSpPr txBox="1">
            <a:spLocks noChangeArrowheads="1"/>
          </p:cNvSpPr>
          <p:nvPr/>
        </p:nvSpPr>
        <p:spPr>
          <a:xfrm>
            <a:off x="2009776" y="4164388"/>
            <a:ext cx="8172451" cy="768614"/>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defRPr/>
            </a:pPr>
            <a:r>
              <a:rPr lang="en-US" altLang="en-US" sz="2400" b="1" dirty="0">
                <a:solidFill>
                  <a:schemeClr val="bg1"/>
                </a:solidFill>
              </a:rPr>
              <a:t>Positive Feedback </a:t>
            </a:r>
          </a:p>
          <a:p>
            <a:pPr algn="ctr">
              <a:spcBef>
                <a:spcPts val="0"/>
              </a:spcBef>
              <a:defRPr/>
            </a:pPr>
            <a:r>
              <a:rPr lang="en-US" altLang="en-US" sz="2400" dirty="0">
                <a:solidFill>
                  <a:schemeClr val="bg1"/>
                </a:solidFill>
              </a:rPr>
              <a:t>Show appreciation for a job well done.</a:t>
            </a:r>
          </a:p>
        </p:txBody>
      </p:sp>
    </p:spTree>
    <p:extLst>
      <p:ext uri="{BB962C8B-B14F-4D97-AF65-F5344CB8AC3E}">
        <p14:creationId xmlns:p14="http://schemas.microsoft.com/office/powerpoint/2010/main" val="2699182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Choose Right Time and Place</a:t>
            </a:r>
          </a:p>
        </p:txBody>
      </p:sp>
      <p:sp>
        <p:nvSpPr>
          <p:cNvPr id="3" name="Content Placeholder 2">
            <a:extLst>
              <a:ext uri="{FF2B5EF4-FFF2-40B4-BE49-F238E27FC236}">
                <a16:creationId xmlns:a16="http://schemas.microsoft.com/office/drawing/2014/main" id="{6DB46462-BF8C-D240-8DA7-F4C3792DB630}"/>
              </a:ext>
            </a:extLst>
          </p:cNvPr>
          <p:cNvSpPr>
            <a:spLocks noGrp="1"/>
          </p:cNvSpPr>
          <p:nvPr>
            <p:ph idx="1"/>
          </p:nvPr>
        </p:nvSpPr>
        <p:spPr/>
        <p:txBody>
          <a:bodyPr>
            <a:normAutofit/>
          </a:bodyPr>
          <a:lstStyle/>
          <a:p>
            <a:pPr>
              <a:spcBef>
                <a:spcPts val="0"/>
              </a:spcBef>
              <a:spcAft>
                <a:spcPts val="1200"/>
              </a:spcAft>
              <a:defRPr/>
            </a:pPr>
            <a:r>
              <a:rPr lang="en-US" sz="3600" dirty="0">
                <a:solidFill>
                  <a:srgbClr val="000000"/>
                </a:solidFill>
                <a:latin typeface="Bahnschrift SemiBold Condensed" panose="020B0502040204020203" pitchFamily="34" charset="0"/>
                <a:ea typeface="Calibri" panose="020F0502020204030204" pitchFamily="34" charset="0"/>
              </a:rPr>
              <a:t>When preparing for a conversation, put as much thought into when and where it will take place as to what you are going to say. </a:t>
            </a:r>
            <a:endParaRPr lang="en-US" altLang="en-US" sz="3600" dirty="0">
              <a:solidFill>
                <a:srgbClr val="000000"/>
              </a:solidFill>
              <a:latin typeface="Bahnschrift SemiBold Condensed" panose="020B0502040204020203" pitchFamily="34" charset="0"/>
            </a:endParaRPr>
          </a:p>
        </p:txBody>
      </p:sp>
      <p:sp>
        <p:nvSpPr>
          <p:cNvPr id="4" name="Rectangle 3">
            <a:extLst>
              <a:ext uri="{FF2B5EF4-FFF2-40B4-BE49-F238E27FC236}">
                <a16:creationId xmlns:a16="http://schemas.microsoft.com/office/drawing/2014/main" id="{9A03D69F-A7F7-4571-B3AC-DAE89A6988DD}"/>
              </a:ext>
            </a:extLst>
          </p:cNvPr>
          <p:cNvSpPr txBox="1">
            <a:spLocks noChangeArrowheads="1"/>
          </p:cNvSpPr>
          <p:nvPr/>
        </p:nvSpPr>
        <p:spPr>
          <a:xfrm>
            <a:off x="317559" y="4191000"/>
            <a:ext cx="2950662"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Does it need to be addressed immediately or is it better to wait until later</a:t>
            </a:r>
          </a:p>
        </p:txBody>
      </p:sp>
      <p:sp>
        <p:nvSpPr>
          <p:cNvPr id="5" name="Rectangle 3">
            <a:extLst>
              <a:ext uri="{FF2B5EF4-FFF2-40B4-BE49-F238E27FC236}">
                <a16:creationId xmlns:a16="http://schemas.microsoft.com/office/drawing/2014/main" id="{680539E1-DFED-9CF3-D6E8-FD1570103709}"/>
              </a:ext>
            </a:extLst>
          </p:cNvPr>
          <p:cNvSpPr txBox="1">
            <a:spLocks noChangeArrowheads="1"/>
          </p:cNvSpPr>
          <p:nvPr/>
        </p:nvSpPr>
        <p:spPr>
          <a:xfrm>
            <a:off x="3297965"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Talk with the employee individually and privately</a:t>
            </a:r>
          </a:p>
        </p:txBody>
      </p:sp>
      <p:sp>
        <p:nvSpPr>
          <p:cNvPr id="6" name="Rectangle 3">
            <a:extLst>
              <a:ext uri="{FF2B5EF4-FFF2-40B4-BE49-F238E27FC236}">
                <a16:creationId xmlns:a16="http://schemas.microsoft.com/office/drawing/2014/main" id="{DB3A8646-19EE-7ED0-9046-BEB5AE7C7CFA}"/>
              </a:ext>
            </a:extLst>
          </p:cNvPr>
          <p:cNvSpPr txBox="1">
            <a:spLocks noChangeArrowheads="1"/>
          </p:cNvSpPr>
          <p:nvPr/>
        </p:nvSpPr>
        <p:spPr>
          <a:xfrm>
            <a:off x="6175879" y="4191000"/>
            <a:ext cx="2848170"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Ensure there are no distractions</a:t>
            </a:r>
          </a:p>
        </p:txBody>
      </p:sp>
      <p:sp>
        <p:nvSpPr>
          <p:cNvPr id="7" name="Rectangle 3">
            <a:extLst>
              <a:ext uri="{FF2B5EF4-FFF2-40B4-BE49-F238E27FC236}">
                <a16:creationId xmlns:a16="http://schemas.microsoft.com/office/drawing/2014/main" id="{E5E2257D-20F1-EEA9-2404-9D7D80C1DA4E}"/>
              </a:ext>
            </a:extLst>
          </p:cNvPr>
          <p:cNvSpPr txBox="1">
            <a:spLocks noChangeArrowheads="1"/>
          </p:cNvSpPr>
          <p:nvPr/>
        </p:nvSpPr>
        <p:spPr>
          <a:xfrm>
            <a:off x="9053792"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Recognize that the conversation may be difficult</a:t>
            </a:r>
            <a:endParaRPr lang="en-US" sz="2800" dirty="0">
              <a:solidFill>
                <a:schemeClr val="bg1"/>
              </a:solidFill>
              <a:latin typeface="Bahnschrift SemiBold Condensed" panose="020B0502040204020203" pitchFamily="34" charset="0"/>
            </a:endParaRPr>
          </a:p>
        </p:txBody>
      </p:sp>
    </p:spTree>
    <p:extLst>
      <p:ext uri="{BB962C8B-B14F-4D97-AF65-F5344CB8AC3E}">
        <p14:creationId xmlns:p14="http://schemas.microsoft.com/office/powerpoint/2010/main" val="3091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a:xfrm>
            <a:off x="609600" y="274638"/>
            <a:ext cx="10972800" cy="1143000"/>
          </a:xfrm>
        </p:spPr>
        <p:txBody>
          <a:bodyPr>
            <a:normAutofit/>
          </a:bodyPr>
          <a:lstStyle/>
          <a:p>
            <a:pPr algn="l"/>
            <a:r>
              <a:rPr lang="en-US" sz="6000" dirty="0">
                <a:solidFill>
                  <a:srgbClr val="000000"/>
                </a:solidFill>
                <a:latin typeface="Bahnschrift SemiBold Condensed" panose="020B0502040204020203" pitchFamily="34" charset="0"/>
              </a:rPr>
              <a:t>Inspire</a:t>
            </a:r>
          </a:p>
        </p:txBody>
      </p:sp>
      <p:sp>
        <p:nvSpPr>
          <p:cNvPr id="5" name="Content Placeholder 4">
            <a:extLst>
              <a:ext uri="{FF2B5EF4-FFF2-40B4-BE49-F238E27FC236}">
                <a16:creationId xmlns:a16="http://schemas.microsoft.com/office/drawing/2014/main" id="{A433C15C-10C4-DFF7-3292-0AA7B3207A4C}"/>
              </a:ext>
            </a:extLst>
          </p:cNvPr>
          <p:cNvSpPr>
            <a:spLocks noGrp="1"/>
          </p:cNvSpPr>
          <p:nvPr>
            <p:ph idx="1"/>
          </p:nvPr>
        </p:nvSpPr>
        <p:spPr/>
        <p:txBody>
          <a:bodyPr>
            <a:normAutofit/>
          </a:bodyPr>
          <a:lstStyle/>
          <a:p>
            <a:r>
              <a:rPr lang="en-US" altLang="en-US" sz="3600" dirty="0">
                <a:solidFill>
                  <a:srgbClr val="000000"/>
                </a:solidFill>
                <a:latin typeface="Bahnschrift SemiBold Condensed" panose="020B0502040204020203" pitchFamily="34" charset="0"/>
              </a:rPr>
              <a:t>Your everyday actions will influence staff. When you communicate positivity, it will reflect in the workplace culture of the cafeteria. </a:t>
            </a:r>
          </a:p>
          <a:p>
            <a:endParaRPr lang="en-US" sz="3600" dirty="0">
              <a:latin typeface="Bahnschrift SemiBold Condensed" panose="020B0502040204020203" pitchFamily="34" charset="0"/>
            </a:endParaRPr>
          </a:p>
        </p:txBody>
      </p:sp>
      <p:sp>
        <p:nvSpPr>
          <p:cNvPr id="6" name="Rectangle 3">
            <a:extLst>
              <a:ext uri="{FF2B5EF4-FFF2-40B4-BE49-F238E27FC236}">
                <a16:creationId xmlns:a16="http://schemas.microsoft.com/office/drawing/2014/main" id="{77E32D7B-85B3-D692-11DE-B92613C22582}"/>
              </a:ext>
            </a:extLst>
          </p:cNvPr>
          <p:cNvSpPr txBox="1">
            <a:spLocks noChangeArrowheads="1"/>
          </p:cNvSpPr>
          <p:nvPr/>
        </p:nvSpPr>
        <p:spPr>
          <a:xfrm>
            <a:off x="1712247" y="2938830"/>
            <a:ext cx="8867775" cy="980340"/>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altLang="en-US" sz="3200" b="1" dirty="0">
                <a:solidFill>
                  <a:schemeClr val="accent5">
                    <a:lumMod val="75000"/>
                  </a:schemeClr>
                </a:solidFill>
              </a:rPr>
              <a:t>Visionary leaders inspire others with the verbal and nonverbal messages they communicate.</a:t>
            </a:r>
          </a:p>
        </p:txBody>
      </p:sp>
      <p:sp>
        <p:nvSpPr>
          <p:cNvPr id="9" name="Rectangle 3">
            <a:extLst>
              <a:ext uri="{FF2B5EF4-FFF2-40B4-BE49-F238E27FC236}">
                <a16:creationId xmlns:a16="http://schemas.microsoft.com/office/drawing/2014/main" id="{FE4EFCBB-8739-9156-E9F5-F7FB99226E8C}"/>
              </a:ext>
            </a:extLst>
          </p:cNvPr>
          <p:cNvSpPr txBox="1">
            <a:spLocks noChangeArrowheads="1"/>
          </p:cNvSpPr>
          <p:nvPr/>
        </p:nvSpPr>
        <p:spPr>
          <a:xfrm>
            <a:off x="317559" y="4191000"/>
            <a:ext cx="2950662"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Engage with your staff consistently</a:t>
            </a:r>
          </a:p>
        </p:txBody>
      </p:sp>
      <p:sp>
        <p:nvSpPr>
          <p:cNvPr id="10" name="Rectangle 3">
            <a:extLst>
              <a:ext uri="{FF2B5EF4-FFF2-40B4-BE49-F238E27FC236}">
                <a16:creationId xmlns:a16="http://schemas.microsoft.com/office/drawing/2014/main" id="{E70B60E1-8419-8651-FCF3-0A4F3419DC76}"/>
              </a:ext>
            </a:extLst>
          </p:cNvPr>
          <p:cNvSpPr txBox="1">
            <a:spLocks noChangeArrowheads="1"/>
          </p:cNvSpPr>
          <p:nvPr/>
        </p:nvSpPr>
        <p:spPr>
          <a:xfrm>
            <a:off x="3297965"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Demonstrate teamwork </a:t>
            </a:r>
          </a:p>
        </p:txBody>
      </p:sp>
      <p:sp>
        <p:nvSpPr>
          <p:cNvPr id="11" name="Rectangle 3">
            <a:extLst>
              <a:ext uri="{FF2B5EF4-FFF2-40B4-BE49-F238E27FC236}">
                <a16:creationId xmlns:a16="http://schemas.microsoft.com/office/drawing/2014/main" id="{CF614380-C506-ACE3-9D31-A03E9BC25CF5}"/>
              </a:ext>
            </a:extLst>
          </p:cNvPr>
          <p:cNvSpPr txBox="1">
            <a:spLocks noChangeArrowheads="1"/>
          </p:cNvSpPr>
          <p:nvPr/>
        </p:nvSpPr>
        <p:spPr>
          <a:xfrm>
            <a:off x="6175879" y="4191000"/>
            <a:ext cx="2848170"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Communicate a shared vision with staff members</a:t>
            </a:r>
          </a:p>
        </p:txBody>
      </p:sp>
      <p:sp>
        <p:nvSpPr>
          <p:cNvPr id="12" name="Rectangle 3">
            <a:extLst>
              <a:ext uri="{FF2B5EF4-FFF2-40B4-BE49-F238E27FC236}">
                <a16:creationId xmlns:a16="http://schemas.microsoft.com/office/drawing/2014/main" id="{10F8C9D5-E288-FE61-A491-7513867C0F68}"/>
              </a:ext>
            </a:extLst>
          </p:cNvPr>
          <p:cNvSpPr txBox="1">
            <a:spLocks noChangeArrowheads="1"/>
          </p:cNvSpPr>
          <p:nvPr/>
        </p:nvSpPr>
        <p:spPr>
          <a:xfrm>
            <a:off x="9053792"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Allow your staff to share workplace concerns</a:t>
            </a:r>
          </a:p>
        </p:txBody>
      </p:sp>
    </p:spTree>
    <p:extLst>
      <p:ext uri="{BB962C8B-B14F-4D97-AF65-F5344CB8AC3E}">
        <p14:creationId xmlns:p14="http://schemas.microsoft.com/office/powerpoint/2010/main" val="108284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 name="Rectangle 80"/>
          <p:cNvSpPr/>
          <p:nvPr/>
        </p:nvSpPr>
        <p:spPr>
          <a:xfrm>
            <a:off x="0" y="-24684"/>
            <a:ext cx="12205239" cy="5425083"/>
          </a:xfrm>
          <a:prstGeom prst="rect">
            <a:avLst/>
          </a:prstGeom>
          <a:pattFill prst="pct90">
            <a:fgClr>
              <a:schemeClr val="accent4">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pic>
        <p:nvPicPr>
          <p:cNvPr id="218" name="Picture 2" descr="Image result for workers comp poster californ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90348" y="1059106"/>
            <a:ext cx="1107634" cy="177820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a:xfrm>
            <a:off x="-266299" y="4521202"/>
            <a:ext cx="6917520" cy="3316293"/>
          </a:xfrm>
          <a:prstGeom prst="rect">
            <a:avLst/>
          </a:prstGeom>
          <a:blipFill>
            <a:blip r:embed="rId4"/>
            <a:stretch>
              <a:fillRect/>
            </a:stretch>
          </a:blip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83" name="Rectangle 82"/>
          <p:cNvSpPr/>
          <p:nvPr/>
        </p:nvSpPr>
        <p:spPr>
          <a:xfrm>
            <a:off x="179477" y="3358860"/>
            <a:ext cx="7002416" cy="1989123"/>
          </a:xfrm>
          <a:prstGeom prst="rect">
            <a:avLst/>
          </a:prstGeom>
          <a:noFill/>
          <a:ln w="206375" cap="sq">
            <a:solidFill>
              <a:srgbClr val="B4B4B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99" name="Rectangle 98"/>
          <p:cNvSpPr/>
          <p:nvPr/>
        </p:nvSpPr>
        <p:spPr>
          <a:xfrm flipH="1" flipV="1">
            <a:off x="138491" y="238235"/>
            <a:ext cx="6919407" cy="3007763"/>
          </a:xfrm>
          <a:prstGeom prst="rect">
            <a:avLst/>
          </a:prstGeom>
          <a:gradFill>
            <a:gsLst>
              <a:gs pos="7000">
                <a:schemeClr val="bg1"/>
              </a:gs>
              <a:gs pos="98000">
                <a:srgbClr val="ABABAB">
                  <a:lumMod val="75000"/>
                </a:srgbClr>
              </a:gs>
            </a:gsLst>
            <a:path path="rect">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04" name="Rectangle: Rounded Corners 77"/>
          <p:cNvSpPr/>
          <p:nvPr/>
        </p:nvSpPr>
        <p:spPr>
          <a:xfrm flipV="1">
            <a:off x="154639" y="144494"/>
            <a:ext cx="6884627" cy="549502"/>
          </a:xfrm>
          <a:custGeom>
            <a:avLst/>
            <a:gdLst>
              <a:gd name="connsiteX0" fmla="*/ 0 w 7940049"/>
              <a:gd name="connsiteY0" fmla="*/ 94819 h 568900"/>
              <a:gd name="connsiteX1" fmla="*/ 94819 w 7940049"/>
              <a:gd name="connsiteY1" fmla="*/ 0 h 568900"/>
              <a:gd name="connsiteX2" fmla="*/ 7845230 w 7940049"/>
              <a:gd name="connsiteY2" fmla="*/ 0 h 568900"/>
              <a:gd name="connsiteX3" fmla="*/ 7940049 w 7940049"/>
              <a:gd name="connsiteY3" fmla="*/ 94819 h 568900"/>
              <a:gd name="connsiteX4" fmla="*/ 7940049 w 7940049"/>
              <a:gd name="connsiteY4" fmla="*/ 474081 h 568900"/>
              <a:gd name="connsiteX5" fmla="*/ 7845230 w 7940049"/>
              <a:gd name="connsiteY5" fmla="*/ 568900 h 568900"/>
              <a:gd name="connsiteX6" fmla="*/ 94819 w 7940049"/>
              <a:gd name="connsiteY6" fmla="*/ 568900 h 568900"/>
              <a:gd name="connsiteX7" fmla="*/ 0 w 7940049"/>
              <a:gd name="connsiteY7" fmla="*/ 474081 h 568900"/>
              <a:gd name="connsiteX8" fmla="*/ 0 w 7940049"/>
              <a:gd name="connsiteY8" fmla="*/ 94819 h 568900"/>
              <a:gd name="connsiteX0" fmla="*/ 76200 w 8016249"/>
              <a:gd name="connsiteY0" fmla="*/ 94819 h 568900"/>
              <a:gd name="connsiteX1" fmla="*/ 171019 w 8016249"/>
              <a:gd name="connsiteY1" fmla="*/ 0 h 568900"/>
              <a:gd name="connsiteX2" fmla="*/ 7921430 w 8016249"/>
              <a:gd name="connsiteY2" fmla="*/ 0 h 568900"/>
              <a:gd name="connsiteX3" fmla="*/ 8016249 w 8016249"/>
              <a:gd name="connsiteY3" fmla="*/ 94819 h 568900"/>
              <a:gd name="connsiteX4" fmla="*/ 8016249 w 8016249"/>
              <a:gd name="connsiteY4" fmla="*/ 474081 h 568900"/>
              <a:gd name="connsiteX5" fmla="*/ 7921430 w 8016249"/>
              <a:gd name="connsiteY5" fmla="*/ 568900 h 568900"/>
              <a:gd name="connsiteX6" fmla="*/ 171019 w 8016249"/>
              <a:gd name="connsiteY6" fmla="*/ 568900 h 568900"/>
              <a:gd name="connsiteX7" fmla="*/ 0 w 8016249"/>
              <a:gd name="connsiteY7" fmla="*/ 474081 h 568900"/>
              <a:gd name="connsiteX8" fmla="*/ 76200 w 8016249"/>
              <a:gd name="connsiteY8" fmla="*/ 94819 h 568900"/>
              <a:gd name="connsiteX0" fmla="*/ 76200 w 8016249"/>
              <a:gd name="connsiteY0" fmla="*/ 94819 h 568900"/>
              <a:gd name="connsiteX1" fmla="*/ 171019 w 8016249"/>
              <a:gd name="connsiteY1" fmla="*/ 0 h 568900"/>
              <a:gd name="connsiteX2" fmla="*/ 7921430 w 8016249"/>
              <a:gd name="connsiteY2" fmla="*/ 0 h 568900"/>
              <a:gd name="connsiteX3" fmla="*/ 8016249 w 8016249"/>
              <a:gd name="connsiteY3" fmla="*/ 94819 h 568900"/>
              <a:gd name="connsiteX4" fmla="*/ 8016249 w 8016249"/>
              <a:gd name="connsiteY4" fmla="*/ 474081 h 568900"/>
              <a:gd name="connsiteX5" fmla="*/ 7921430 w 8016249"/>
              <a:gd name="connsiteY5" fmla="*/ 568900 h 568900"/>
              <a:gd name="connsiteX6" fmla="*/ 132919 w 8016249"/>
              <a:gd name="connsiteY6" fmla="*/ 568900 h 568900"/>
              <a:gd name="connsiteX7" fmla="*/ 0 w 8016249"/>
              <a:gd name="connsiteY7" fmla="*/ 474081 h 568900"/>
              <a:gd name="connsiteX8" fmla="*/ 76200 w 8016249"/>
              <a:gd name="connsiteY8" fmla="*/ 94819 h 568900"/>
              <a:gd name="connsiteX0" fmla="*/ 76200 w 8016249"/>
              <a:gd name="connsiteY0" fmla="*/ 94819 h 568900"/>
              <a:gd name="connsiteX1" fmla="*/ 171019 w 8016249"/>
              <a:gd name="connsiteY1" fmla="*/ 0 h 568900"/>
              <a:gd name="connsiteX2" fmla="*/ 7921430 w 8016249"/>
              <a:gd name="connsiteY2" fmla="*/ 0 h 568900"/>
              <a:gd name="connsiteX3" fmla="*/ 8016249 w 8016249"/>
              <a:gd name="connsiteY3" fmla="*/ 94819 h 568900"/>
              <a:gd name="connsiteX4" fmla="*/ 8016249 w 8016249"/>
              <a:gd name="connsiteY4" fmla="*/ 474081 h 568900"/>
              <a:gd name="connsiteX5" fmla="*/ 7921430 w 8016249"/>
              <a:gd name="connsiteY5" fmla="*/ 568900 h 568900"/>
              <a:gd name="connsiteX6" fmla="*/ 82119 w 8016249"/>
              <a:gd name="connsiteY6" fmla="*/ 568900 h 568900"/>
              <a:gd name="connsiteX7" fmla="*/ 0 w 8016249"/>
              <a:gd name="connsiteY7" fmla="*/ 474081 h 568900"/>
              <a:gd name="connsiteX8" fmla="*/ 76200 w 8016249"/>
              <a:gd name="connsiteY8" fmla="*/ 94819 h 5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6249" h="568900">
                <a:moveTo>
                  <a:pt x="76200" y="94819"/>
                </a:moveTo>
                <a:cubicBezTo>
                  <a:pt x="76200" y="42452"/>
                  <a:pt x="118652" y="0"/>
                  <a:pt x="171019" y="0"/>
                </a:cubicBezTo>
                <a:lnTo>
                  <a:pt x="7921430" y="0"/>
                </a:lnTo>
                <a:cubicBezTo>
                  <a:pt x="7973797" y="0"/>
                  <a:pt x="8016249" y="42452"/>
                  <a:pt x="8016249" y="94819"/>
                </a:cubicBezTo>
                <a:lnTo>
                  <a:pt x="8016249" y="474081"/>
                </a:lnTo>
                <a:cubicBezTo>
                  <a:pt x="8016249" y="526448"/>
                  <a:pt x="7973797" y="568900"/>
                  <a:pt x="7921430" y="568900"/>
                </a:cubicBezTo>
                <a:lnTo>
                  <a:pt x="82119" y="568900"/>
                </a:lnTo>
                <a:cubicBezTo>
                  <a:pt x="29752" y="568900"/>
                  <a:pt x="0" y="526448"/>
                  <a:pt x="0" y="474081"/>
                </a:cubicBezTo>
                <a:cubicBezTo>
                  <a:pt x="0" y="347660"/>
                  <a:pt x="76200" y="221240"/>
                  <a:pt x="76200" y="94819"/>
                </a:cubicBezTo>
                <a:close/>
              </a:path>
            </a:pathLst>
          </a:custGeom>
          <a:noFill/>
          <a:ln w="190500">
            <a:solidFill>
              <a:srgbClr val="C6C6C6"/>
            </a:solidFill>
          </a:ln>
          <a:effectLst/>
          <a:scene3d>
            <a:camera prst="perspectiveRelaxed"/>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nvGrpSpPr>
          <p:cNvPr id="105" name="Group 104"/>
          <p:cNvGrpSpPr/>
          <p:nvPr/>
        </p:nvGrpSpPr>
        <p:grpSpPr>
          <a:xfrm>
            <a:off x="1884462" y="447672"/>
            <a:ext cx="312266" cy="1110897"/>
            <a:chOff x="248721" y="265898"/>
            <a:chExt cx="463216" cy="1465240"/>
          </a:xfrm>
        </p:grpSpPr>
        <p:sp>
          <p:nvSpPr>
            <p:cNvPr id="106" name="Rectangle 105"/>
            <p:cNvSpPr/>
            <p:nvPr/>
          </p:nvSpPr>
          <p:spPr>
            <a:xfrm>
              <a:off x="428850" y="665196"/>
              <a:ext cx="75717" cy="655620"/>
            </a:xfrm>
            <a:prstGeom prst="rect">
              <a:avLst/>
            </a:prstGeom>
            <a:solidFill>
              <a:srgbClr val="E7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07" name="Rectangle: Rounded Corners 81"/>
            <p:cNvSpPr/>
            <p:nvPr/>
          </p:nvSpPr>
          <p:spPr>
            <a:xfrm>
              <a:off x="413216" y="265898"/>
              <a:ext cx="105878" cy="403659"/>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08" name="Rectangle: Rounded Corners 82"/>
            <p:cNvSpPr/>
            <p:nvPr/>
          </p:nvSpPr>
          <p:spPr>
            <a:xfrm>
              <a:off x="452921" y="308706"/>
              <a:ext cx="31763" cy="110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nvGrpSpPr>
            <p:cNvPr id="109" name="Group 108"/>
            <p:cNvGrpSpPr/>
            <p:nvPr/>
          </p:nvGrpSpPr>
          <p:grpSpPr>
            <a:xfrm>
              <a:off x="248721" y="1267923"/>
              <a:ext cx="463216" cy="463215"/>
              <a:chOff x="6731455" y="981637"/>
              <a:chExt cx="666750" cy="666750"/>
            </a:xfrm>
          </p:grpSpPr>
          <p:sp>
            <p:nvSpPr>
              <p:cNvPr id="110" name="Oval 109"/>
              <p:cNvSpPr/>
              <p:nvPr/>
            </p:nvSpPr>
            <p:spPr>
              <a:xfrm>
                <a:off x="6731455" y="981637"/>
                <a:ext cx="666750" cy="666750"/>
              </a:xfrm>
              <a:prstGeom prst="ellipse">
                <a:avLst/>
              </a:prstGeom>
              <a:solidFill>
                <a:srgbClr val="EF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1" name="Oval 110"/>
              <p:cNvSpPr/>
              <p:nvPr/>
            </p:nvSpPr>
            <p:spPr>
              <a:xfrm>
                <a:off x="6823276" y="1102492"/>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2" name="Oval 111"/>
              <p:cNvSpPr/>
              <p:nvPr/>
            </p:nvSpPr>
            <p:spPr>
              <a:xfrm>
                <a:off x="6774798" y="118912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3" name="Oval 112"/>
              <p:cNvSpPr/>
              <p:nvPr/>
            </p:nvSpPr>
            <p:spPr>
              <a:xfrm>
                <a:off x="6744945" y="1285234"/>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4" name="Oval 113"/>
              <p:cNvSpPr/>
              <p:nvPr/>
            </p:nvSpPr>
            <p:spPr>
              <a:xfrm>
                <a:off x="6898859" y="103416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5" name="Oval 114"/>
              <p:cNvSpPr/>
              <p:nvPr/>
            </p:nvSpPr>
            <p:spPr>
              <a:xfrm>
                <a:off x="6989298" y="109792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b="1" dirty="0">
                  <a:solidFill>
                    <a:prstClr val="white"/>
                  </a:solidFill>
                  <a:latin typeface="Calibri"/>
                </a:endParaRPr>
              </a:p>
            </p:txBody>
          </p:sp>
          <p:sp>
            <p:nvSpPr>
              <p:cNvPr id="116" name="Oval 115"/>
              <p:cNvSpPr/>
              <p:nvPr/>
            </p:nvSpPr>
            <p:spPr>
              <a:xfrm>
                <a:off x="6988633" y="1554714"/>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7" name="Oval 116"/>
              <p:cNvSpPr/>
              <p:nvPr/>
            </p:nvSpPr>
            <p:spPr>
              <a:xfrm>
                <a:off x="6777375" y="137559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8" name="Oval 117"/>
              <p:cNvSpPr/>
              <p:nvPr/>
            </p:nvSpPr>
            <p:spPr>
              <a:xfrm>
                <a:off x="6899809" y="151664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9" name="Oval 118"/>
              <p:cNvSpPr/>
              <p:nvPr/>
            </p:nvSpPr>
            <p:spPr>
              <a:xfrm>
                <a:off x="6834714" y="145669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20" name="Oval 119"/>
              <p:cNvSpPr/>
              <p:nvPr/>
            </p:nvSpPr>
            <p:spPr>
              <a:xfrm>
                <a:off x="6987477" y="100447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21" name="Oval 120"/>
              <p:cNvSpPr/>
              <p:nvPr/>
            </p:nvSpPr>
            <p:spPr>
              <a:xfrm>
                <a:off x="6912982" y="114451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22" name="Oval 121"/>
              <p:cNvSpPr/>
              <p:nvPr/>
            </p:nvSpPr>
            <p:spPr>
              <a:xfrm>
                <a:off x="6879683" y="121646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23" name="Oval 122"/>
              <p:cNvSpPr/>
              <p:nvPr/>
            </p:nvSpPr>
            <p:spPr>
              <a:xfrm>
                <a:off x="6858579" y="131767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24" name="Oval 123"/>
              <p:cNvSpPr/>
              <p:nvPr/>
            </p:nvSpPr>
            <p:spPr>
              <a:xfrm>
                <a:off x="7040880" y="126381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25" name="Oval 124"/>
              <p:cNvSpPr/>
              <p:nvPr/>
            </p:nvSpPr>
            <p:spPr>
              <a:xfrm>
                <a:off x="6997341" y="144908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26" name="Oval 125"/>
              <p:cNvSpPr/>
              <p:nvPr/>
            </p:nvSpPr>
            <p:spPr>
              <a:xfrm>
                <a:off x="6907345" y="140804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27" name="Oval 126"/>
              <p:cNvSpPr/>
              <p:nvPr/>
            </p:nvSpPr>
            <p:spPr>
              <a:xfrm>
                <a:off x="7233691" y="11013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28" name="Oval 127"/>
              <p:cNvSpPr/>
              <p:nvPr/>
            </p:nvSpPr>
            <p:spPr>
              <a:xfrm>
                <a:off x="7275560" y="119060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29" name="Oval 128"/>
              <p:cNvSpPr/>
              <p:nvPr/>
            </p:nvSpPr>
            <p:spPr>
              <a:xfrm>
                <a:off x="7312022" y="128412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30" name="Oval 129"/>
              <p:cNvSpPr/>
              <p:nvPr/>
            </p:nvSpPr>
            <p:spPr>
              <a:xfrm>
                <a:off x="7158108" y="103305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31" name="Oval 130"/>
              <p:cNvSpPr/>
              <p:nvPr/>
            </p:nvSpPr>
            <p:spPr>
              <a:xfrm>
                <a:off x="7074896" y="11013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b="1" dirty="0">
                  <a:solidFill>
                    <a:prstClr val="white"/>
                  </a:solidFill>
                  <a:latin typeface="Calibri"/>
                </a:endParaRPr>
              </a:p>
            </p:txBody>
          </p:sp>
          <p:sp>
            <p:nvSpPr>
              <p:cNvPr id="132" name="Oval 131"/>
              <p:cNvSpPr/>
              <p:nvPr/>
            </p:nvSpPr>
            <p:spPr>
              <a:xfrm>
                <a:off x="7074895" y="154845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33" name="Oval 132"/>
              <p:cNvSpPr/>
              <p:nvPr/>
            </p:nvSpPr>
            <p:spPr>
              <a:xfrm>
                <a:off x="7286254" y="1378872"/>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34" name="Oval 133"/>
              <p:cNvSpPr/>
              <p:nvPr/>
            </p:nvSpPr>
            <p:spPr>
              <a:xfrm>
                <a:off x="7156960" y="151168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35" name="Oval 134"/>
              <p:cNvSpPr/>
              <p:nvPr/>
            </p:nvSpPr>
            <p:spPr>
              <a:xfrm>
                <a:off x="7229353" y="1453367"/>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36" name="Oval 135"/>
              <p:cNvSpPr/>
              <p:nvPr/>
            </p:nvSpPr>
            <p:spPr>
              <a:xfrm>
                <a:off x="7069490" y="100336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37" name="Oval 136"/>
              <p:cNvSpPr/>
              <p:nvPr/>
            </p:nvSpPr>
            <p:spPr>
              <a:xfrm>
                <a:off x="7150479" y="114959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38" name="Oval 137"/>
              <p:cNvSpPr/>
              <p:nvPr/>
            </p:nvSpPr>
            <p:spPr>
              <a:xfrm>
                <a:off x="7195540" y="123009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39" name="Oval 138"/>
              <p:cNvSpPr/>
              <p:nvPr/>
            </p:nvSpPr>
            <p:spPr>
              <a:xfrm>
                <a:off x="7207888" y="131648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40" name="Oval 139"/>
              <p:cNvSpPr/>
              <p:nvPr/>
            </p:nvSpPr>
            <p:spPr>
              <a:xfrm>
                <a:off x="7089562" y="1443747"/>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41" name="Oval 140"/>
              <p:cNvSpPr/>
              <p:nvPr/>
            </p:nvSpPr>
            <p:spPr>
              <a:xfrm>
                <a:off x="7156407" y="13969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grpSp>
      <p:grpSp>
        <p:nvGrpSpPr>
          <p:cNvPr id="142" name="Group 141"/>
          <p:cNvGrpSpPr/>
          <p:nvPr/>
        </p:nvGrpSpPr>
        <p:grpSpPr>
          <a:xfrm>
            <a:off x="2402678" y="443140"/>
            <a:ext cx="259603" cy="1186862"/>
            <a:chOff x="1572281" y="324733"/>
            <a:chExt cx="583896" cy="2373562"/>
          </a:xfrm>
        </p:grpSpPr>
        <p:sp>
          <p:nvSpPr>
            <p:cNvPr id="143" name="Rectangle 142"/>
            <p:cNvSpPr/>
            <p:nvPr/>
          </p:nvSpPr>
          <p:spPr>
            <a:xfrm>
              <a:off x="1802694" y="899480"/>
              <a:ext cx="91537" cy="1116016"/>
            </a:xfrm>
            <a:prstGeom prst="rect">
              <a:avLst/>
            </a:prstGeom>
            <a:solidFill>
              <a:srgbClr val="7B8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44" name="Rectangle: Rounded Corners 121"/>
            <p:cNvSpPr/>
            <p:nvPr/>
          </p:nvSpPr>
          <p:spPr>
            <a:xfrm>
              <a:off x="1780191" y="324733"/>
              <a:ext cx="152400" cy="581025"/>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45" name="Rectangle: Rounded Corners 122"/>
            <p:cNvSpPr/>
            <p:nvPr/>
          </p:nvSpPr>
          <p:spPr>
            <a:xfrm>
              <a:off x="1837342" y="38635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46" name="Oval 26"/>
            <p:cNvSpPr/>
            <p:nvPr/>
          </p:nvSpPr>
          <p:spPr>
            <a:xfrm>
              <a:off x="1572281" y="1883091"/>
              <a:ext cx="583896" cy="815204"/>
            </a:xfrm>
            <a:custGeom>
              <a:avLst/>
              <a:gdLst>
                <a:gd name="connsiteX0" fmla="*/ 0 w 525293"/>
                <a:gd name="connsiteY0" fmla="*/ 407475 h 814949"/>
                <a:gd name="connsiteX1" fmla="*/ 262647 w 525293"/>
                <a:gd name="connsiteY1" fmla="*/ 0 h 814949"/>
                <a:gd name="connsiteX2" fmla="*/ 525294 w 525293"/>
                <a:gd name="connsiteY2" fmla="*/ 407475 h 814949"/>
                <a:gd name="connsiteX3" fmla="*/ 262647 w 525293"/>
                <a:gd name="connsiteY3" fmla="*/ 814950 h 814949"/>
                <a:gd name="connsiteX4" fmla="*/ 0 w 525293"/>
                <a:gd name="connsiteY4" fmla="*/ 407475 h 814949"/>
                <a:gd name="connsiteX0" fmla="*/ 0 w 525294"/>
                <a:gd name="connsiteY0" fmla="*/ 407475 h 814950"/>
                <a:gd name="connsiteX1" fmla="*/ 262647 w 525294"/>
                <a:gd name="connsiteY1" fmla="*/ 0 h 814950"/>
                <a:gd name="connsiteX2" fmla="*/ 525294 w 525294"/>
                <a:gd name="connsiteY2" fmla="*/ 407475 h 814950"/>
                <a:gd name="connsiteX3" fmla="*/ 262647 w 525294"/>
                <a:gd name="connsiteY3" fmla="*/ 814950 h 814950"/>
                <a:gd name="connsiteX4" fmla="*/ 0 w 525294"/>
                <a:gd name="connsiteY4" fmla="*/ 407475 h 814950"/>
                <a:gd name="connsiteX0" fmla="*/ 6892 w 532186"/>
                <a:gd name="connsiteY0" fmla="*/ 407475 h 814950"/>
                <a:gd name="connsiteX1" fmla="*/ 269539 w 532186"/>
                <a:gd name="connsiteY1" fmla="*/ 0 h 814950"/>
                <a:gd name="connsiteX2" fmla="*/ 532186 w 532186"/>
                <a:gd name="connsiteY2" fmla="*/ 407475 h 814950"/>
                <a:gd name="connsiteX3" fmla="*/ 269539 w 532186"/>
                <a:gd name="connsiteY3" fmla="*/ 814950 h 814950"/>
                <a:gd name="connsiteX4" fmla="*/ 6892 w 532186"/>
                <a:gd name="connsiteY4" fmla="*/ 407475 h 814950"/>
                <a:gd name="connsiteX0" fmla="*/ 6892 w 545553"/>
                <a:gd name="connsiteY0" fmla="*/ 407475 h 814950"/>
                <a:gd name="connsiteX1" fmla="*/ 269539 w 545553"/>
                <a:gd name="connsiteY1" fmla="*/ 0 h 814950"/>
                <a:gd name="connsiteX2" fmla="*/ 532186 w 545553"/>
                <a:gd name="connsiteY2" fmla="*/ 407475 h 814950"/>
                <a:gd name="connsiteX3" fmla="*/ 269539 w 545553"/>
                <a:gd name="connsiteY3" fmla="*/ 814950 h 814950"/>
                <a:gd name="connsiteX4" fmla="*/ 6892 w 545553"/>
                <a:gd name="connsiteY4" fmla="*/ 407475 h 814950"/>
                <a:gd name="connsiteX0" fmla="*/ 11738 w 556598"/>
                <a:gd name="connsiteY0" fmla="*/ 407633 h 815108"/>
                <a:gd name="connsiteX1" fmla="*/ 274385 w 556598"/>
                <a:gd name="connsiteY1" fmla="*/ 158 h 815108"/>
                <a:gd name="connsiteX2" fmla="*/ 537032 w 556598"/>
                <a:gd name="connsiteY2" fmla="*/ 407633 h 815108"/>
                <a:gd name="connsiteX3" fmla="*/ 274385 w 556598"/>
                <a:gd name="connsiteY3" fmla="*/ 815108 h 815108"/>
                <a:gd name="connsiteX4" fmla="*/ 11738 w 556598"/>
                <a:gd name="connsiteY4" fmla="*/ 407633 h 815108"/>
                <a:gd name="connsiteX0" fmla="*/ 3343 w 560847"/>
                <a:gd name="connsiteY0" fmla="*/ 407486 h 814971"/>
                <a:gd name="connsiteX1" fmla="*/ 265990 w 560847"/>
                <a:gd name="connsiteY1" fmla="*/ 11 h 814971"/>
                <a:gd name="connsiteX2" fmla="*/ 554037 w 560847"/>
                <a:gd name="connsiteY2" fmla="*/ 417011 h 814971"/>
                <a:gd name="connsiteX3" fmla="*/ 265990 w 560847"/>
                <a:gd name="connsiteY3" fmla="*/ 814961 h 814971"/>
                <a:gd name="connsiteX4" fmla="*/ 3343 w 560847"/>
                <a:gd name="connsiteY4" fmla="*/ 407486 h 814971"/>
                <a:gd name="connsiteX0" fmla="*/ 3158 w 576598"/>
                <a:gd name="connsiteY0" fmla="*/ 407486 h 814971"/>
                <a:gd name="connsiteX1" fmla="*/ 281680 w 576598"/>
                <a:gd name="connsiteY1" fmla="*/ 11 h 814971"/>
                <a:gd name="connsiteX2" fmla="*/ 569727 w 576598"/>
                <a:gd name="connsiteY2" fmla="*/ 417011 h 814971"/>
                <a:gd name="connsiteX3" fmla="*/ 281680 w 576598"/>
                <a:gd name="connsiteY3" fmla="*/ 814961 h 814971"/>
                <a:gd name="connsiteX4" fmla="*/ 3158 w 576598"/>
                <a:gd name="connsiteY4" fmla="*/ 407486 h 814971"/>
                <a:gd name="connsiteX0" fmla="*/ 4529 w 580305"/>
                <a:gd name="connsiteY0" fmla="*/ 408218 h 815703"/>
                <a:gd name="connsiteX1" fmla="*/ 283051 w 580305"/>
                <a:gd name="connsiteY1" fmla="*/ 743 h 815703"/>
                <a:gd name="connsiteX2" fmla="*/ 571098 w 580305"/>
                <a:gd name="connsiteY2" fmla="*/ 417743 h 815703"/>
                <a:gd name="connsiteX3" fmla="*/ 283051 w 580305"/>
                <a:gd name="connsiteY3" fmla="*/ 815693 h 815703"/>
                <a:gd name="connsiteX4" fmla="*/ 4529 w 580305"/>
                <a:gd name="connsiteY4" fmla="*/ 408218 h 815703"/>
                <a:gd name="connsiteX0" fmla="*/ 5969 w 583896"/>
                <a:gd name="connsiteY0" fmla="*/ 407719 h 815204"/>
                <a:gd name="connsiteX1" fmla="*/ 284491 w 583896"/>
                <a:gd name="connsiteY1" fmla="*/ 244 h 815204"/>
                <a:gd name="connsiteX2" fmla="*/ 572538 w 583896"/>
                <a:gd name="connsiteY2" fmla="*/ 417244 h 815204"/>
                <a:gd name="connsiteX3" fmla="*/ 284491 w 583896"/>
                <a:gd name="connsiteY3" fmla="*/ 815194 h 815204"/>
                <a:gd name="connsiteX4" fmla="*/ 5969 w 583896"/>
                <a:gd name="connsiteY4" fmla="*/ 407719 h 81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96" h="815204">
                  <a:moveTo>
                    <a:pt x="5969" y="407719"/>
                  </a:moveTo>
                  <a:cubicBezTo>
                    <a:pt x="-25781" y="179502"/>
                    <a:pt x="69413" y="-7693"/>
                    <a:pt x="284491" y="244"/>
                  </a:cubicBezTo>
                  <a:cubicBezTo>
                    <a:pt x="499569" y="8181"/>
                    <a:pt x="623338" y="198552"/>
                    <a:pt x="572538" y="417244"/>
                  </a:cubicBezTo>
                  <a:cubicBezTo>
                    <a:pt x="572538" y="642286"/>
                    <a:pt x="378919" y="816781"/>
                    <a:pt x="284491" y="815194"/>
                  </a:cubicBezTo>
                  <a:cubicBezTo>
                    <a:pt x="190063" y="813607"/>
                    <a:pt x="37719" y="635936"/>
                    <a:pt x="5969" y="407719"/>
                  </a:cubicBezTo>
                  <a:close/>
                </a:path>
              </a:pathLst>
            </a:custGeom>
            <a:solidFill>
              <a:srgbClr val="7B8899"/>
            </a:solidFill>
            <a:ln>
              <a:solidFill>
                <a:srgbClr val="546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grpSp>
        <p:nvGrpSpPr>
          <p:cNvPr id="147" name="Group 146"/>
          <p:cNvGrpSpPr/>
          <p:nvPr/>
        </p:nvGrpSpPr>
        <p:grpSpPr>
          <a:xfrm>
            <a:off x="2851746" y="425712"/>
            <a:ext cx="592292" cy="1209291"/>
            <a:chOff x="2654110" y="646170"/>
            <a:chExt cx="1233062" cy="2238492"/>
          </a:xfrm>
        </p:grpSpPr>
        <p:sp>
          <p:nvSpPr>
            <p:cNvPr id="148" name="Rectangle: Rounded Corners 61"/>
            <p:cNvSpPr/>
            <p:nvPr/>
          </p:nvSpPr>
          <p:spPr>
            <a:xfrm>
              <a:off x="2654110" y="646171"/>
              <a:ext cx="628579" cy="2238491"/>
            </a:xfrm>
            <a:custGeom>
              <a:avLst/>
              <a:gdLst>
                <a:gd name="connsiteX0" fmla="*/ 0 w 617137"/>
                <a:gd name="connsiteY0" fmla="*/ 102858 h 2227369"/>
                <a:gd name="connsiteX1" fmla="*/ 102858 w 617137"/>
                <a:gd name="connsiteY1" fmla="*/ 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0 w 617137"/>
                <a:gd name="connsiteY0" fmla="*/ 1028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25400 w 617137"/>
                <a:gd name="connsiteY0" fmla="*/ 7251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25400 w 617137"/>
                <a:gd name="connsiteY8" fmla="*/ 725158 h 2227369"/>
                <a:gd name="connsiteX0" fmla="*/ 25400 w 617137"/>
                <a:gd name="connsiteY0" fmla="*/ 725158 h 2227369"/>
                <a:gd name="connsiteX1" fmla="*/ 429535 w 617137"/>
                <a:gd name="connsiteY1" fmla="*/ 692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251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6166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5608 w 617137"/>
                <a:gd name="connsiteY2" fmla="*/ 25400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24089 h 2232650"/>
                <a:gd name="connsiteX1" fmla="*/ 499385 w 617137"/>
                <a:gd name="connsiteY1" fmla="*/ 571143 h 2232650"/>
                <a:gd name="connsiteX2" fmla="*/ 514279 w 617137"/>
                <a:gd name="connsiteY2" fmla="*/ 5281 h 2232650"/>
                <a:gd name="connsiteX3" fmla="*/ 617137 w 617137"/>
                <a:gd name="connsiteY3" fmla="*/ 108139 h 2232650"/>
                <a:gd name="connsiteX4" fmla="*/ 617137 w 617137"/>
                <a:gd name="connsiteY4" fmla="*/ 2129792 h 2232650"/>
                <a:gd name="connsiteX5" fmla="*/ 514279 w 617137"/>
                <a:gd name="connsiteY5" fmla="*/ 2232650 h 2232650"/>
                <a:gd name="connsiteX6" fmla="*/ 102858 w 617137"/>
                <a:gd name="connsiteY6" fmla="*/ 2232650 h 2232650"/>
                <a:gd name="connsiteX7" fmla="*/ 0 w 617137"/>
                <a:gd name="connsiteY7" fmla="*/ 2129792 h 2232650"/>
                <a:gd name="connsiteX8" fmla="*/ 19050 w 617137"/>
                <a:gd name="connsiteY8" fmla="*/ 724089 h 2232650"/>
                <a:gd name="connsiteX0" fmla="*/ 19050 w 617137"/>
                <a:gd name="connsiteY0" fmla="*/ 753981 h 2262542"/>
                <a:gd name="connsiteX1" fmla="*/ 499385 w 617137"/>
                <a:gd name="connsiteY1" fmla="*/ 601035 h 2262542"/>
                <a:gd name="connsiteX2" fmla="*/ 514279 w 617137"/>
                <a:gd name="connsiteY2" fmla="*/ 35173 h 2262542"/>
                <a:gd name="connsiteX3" fmla="*/ 617137 w 617137"/>
                <a:gd name="connsiteY3" fmla="*/ 30081 h 2262542"/>
                <a:gd name="connsiteX4" fmla="*/ 617137 w 617137"/>
                <a:gd name="connsiteY4" fmla="*/ 2159684 h 2262542"/>
                <a:gd name="connsiteX5" fmla="*/ 514279 w 617137"/>
                <a:gd name="connsiteY5" fmla="*/ 2262542 h 2262542"/>
                <a:gd name="connsiteX6" fmla="*/ 102858 w 617137"/>
                <a:gd name="connsiteY6" fmla="*/ 2262542 h 2262542"/>
                <a:gd name="connsiteX7" fmla="*/ 0 w 617137"/>
                <a:gd name="connsiteY7" fmla="*/ 2159684 h 2262542"/>
                <a:gd name="connsiteX8" fmla="*/ 19050 w 617137"/>
                <a:gd name="connsiteY8" fmla="*/ 753981 h 2262542"/>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617137 w 617137"/>
                <a:gd name="connsiteY4" fmla="*/ 2135633 h 2238491"/>
                <a:gd name="connsiteX5" fmla="*/ 514279 w 617137"/>
                <a:gd name="connsiteY5" fmla="*/ 2238491 h 2238491"/>
                <a:gd name="connsiteX6" fmla="*/ 102858 w 617137"/>
                <a:gd name="connsiteY6" fmla="*/ 2238491 h 2238491"/>
                <a:gd name="connsiteX7" fmla="*/ 0 w 617137"/>
                <a:gd name="connsiteY7" fmla="*/ 2135633 h 2238491"/>
                <a:gd name="connsiteX8" fmla="*/ 19050 w 617137"/>
                <a:gd name="connsiteY8" fmla="*/ 729930 h 2238491"/>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514279 w 617137"/>
                <a:gd name="connsiteY4" fmla="*/ 2238491 h 2238491"/>
                <a:gd name="connsiteX5" fmla="*/ 102858 w 617137"/>
                <a:gd name="connsiteY5" fmla="*/ 2238491 h 2238491"/>
                <a:gd name="connsiteX6" fmla="*/ 0 w 617137"/>
                <a:gd name="connsiteY6" fmla="*/ 2135633 h 2238491"/>
                <a:gd name="connsiteX7" fmla="*/ 19050 w 617137"/>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579" h="2238491">
                  <a:moveTo>
                    <a:pt x="19050" y="729930"/>
                  </a:moveTo>
                  <a:cubicBezTo>
                    <a:pt x="184831" y="707222"/>
                    <a:pt x="381700" y="643869"/>
                    <a:pt x="473985" y="596034"/>
                  </a:cubicBezTo>
                  <a:cubicBezTo>
                    <a:pt x="524773" y="444483"/>
                    <a:pt x="450204" y="12089"/>
                    <a:pt x="514279" y="11122"/>
                  </a:cubicBezTo>
                  <a:cubicBezTo>
                    <a:pt x="596486" y="-14278"/>
                    <a:pt x="572687" y="12723"/>
                    <a:pt x="617137" y="6030"/>
                  </a:cubicBezTo>
                  <a:lnTo>
                    <a:pt x="628579" y="2238491"/>
                  </a:lnTo>
                  <a:lnTo>
                    <a:pt x="102858" y="2238491"/>
                  </a:lnTo>
                  <a:cubicBezTo>
                    <a:pt x="46051" y="2238491"/>
                    <a:pt x="0" y="2192440"/>
                    <a:pt x="0" y="2135633"/>
                  </a:cubicBezTo>
                  <a:lnTo>
                    <a:pt x="19050" y="729930"/>
                  </a:lnTo>
                  <a:close/>
                </a:path>
              </a:pathLst>
            </a:custGeom>
            <a:solidFill>
              <a:srgbClr val="FDD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49" name="Rectangle: Rounded Corners 61"/>
            <p:cNvSpPr/>
            <p:nvPr/>
          </p:nvSpPr>
          <p:spPr>
            <a:xfrm flipH="1">
              <a:off x="3258593" y="646170"/>
              <a:ext cx="628579" cy="2238491"/>
            </a:xfrm>
            <a:custGeom>
              <a:avLst/>
              <a:gdLst>
                <a:gd name="connsiteX0" fmla="*/ 0 w 617137"/>
                <a:gd name="connsiteY0" fmla="*/ 102858 h 2227369"/>
                <a:gd name="connsiteX1" fmla="*/ 102858 w 617137"/>
                <a:gd name="connsiteY1" fmla="*/ 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0 w 617137"/>
                <a:gd name="connsiteY0" fmla="*/ 1028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25400 w 617137"/>
                <a:gd name="connsiteY0" fmla="*/ 7251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25400 w 617137"/>
                <a:gd name="connsiteY8" fmla="*/ 725158 h 2227369"/>
                <a:gd name="connsiteX0" fmla="*/ 25400 w 617137"/>
                <a:gd name="connsiteY0" fmla="*/ 725158 h 2227369"/>
                <a:gd name="connsiteX1" fmla="*/ 429535 w 617137"/>
                <a:gd name="connsiteY1" fmla="*/ 692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251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6166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5608 w 617137"/>
                <a:gd name="connsiteY2" fmla="*/ 25400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24089 h 2232650"/>
                <a:gd name="connsiteX1" fmla="*/ 499385 w 617137"/>
                <a:gd name="connsiteY1" fmla="*/ 571143 h 2232650"/>
                <a:gd name="connsiteX2" fmla="*/ 514279 w 617137"/>
                <a:gd name="connsiteY2" fmla="*/ 5281 h 2232650"/>
                <a:gd name="connsiteX3" fmla="*/ 617137 w 617137"/>
                <a:gd name="connsiteY3" fmla="*/ 108139 h 2232650"/>
                <a:gd name="connsiteX4" fmla="*/ 617137 w 617137"/>
                <a:gd name="connsiteY4" fmla="*/ 2129792 h 2232650"/>
                <a:gd name="connsiteX5" fmla="*/ 514279 w 617137"/>
                <a:gd name="connsiteY5" fmla="*/ 2232650 h 2232650"/>
                <a:gd name="connsiteX6" fmla="*/ 102858 w 617137"/>
                <a:gd name="connsiteY6" fmla="*/ 2232650 h 2232650"/>
                <a:gd name="connsiteX7" fmla="*/ 0 w 617137"/>
                <a:gd name="connsiteY7" fmla="*/ 2129792 h 2232650"/>
                <a:gd name="connsiteX8" fmla="*/ 19050 w 617137"/>
                <a:gd name="connsiteY8" fmla="*/ 724089 h 2232650"/>
                <a:gd name="connsiteX0" fmla="*/ 19050 w 617137"/>
                <a:gd name="connsiteY0" fmla="*/ 753981 h 2262542"/>
                <a:gd name="connsiteX1" fmla="*/ 499385 w 617137"/>
                <a:gd name="connsiteY1" fmla="*/ 601035 h 2262542"/>
                <a:gd name="connsiteX2" fmla="*/ 514279 w 617137"/>
                <a:gd name="connsiteY2" fmla="*/ 35173 h 2262542"/>
                <a:gd name="connsiteX3" fmla="*/ 617137 w 617137"/>
                <a:gd name="connsiteY3" fmla="*/ 30081 h 2262542"/>
                <a:gd name="connsiteX4" fmla="*/ 617137 w 617137"/>
                <a:gd name="connsiteY4" fmla="*/ 2159684 h 2262542"/>
                <a:gd name="connsiteX5" fmla="*/ 514279 w 617137"/>
                <a:gd name="connsiteY5" fmla="*/ 2262542 h 2262542"/>
                <a:gd name="connsiteX6" fmla="*/ 102858 w 617137"/>
                <a:gd name="connsiteY6" fmla="*/ 2262542 h 2262542"/>
                <a:gd name="connsiteX7" fmla="*/ 0 w 617137"/>
                <a:gd name="connsiteY7" fmla="*/ 2159684 h 2262542"/>
                <a:gd name="connsiteX8" fmla="*/ 19050 w 617137"/>
                <a:gd name="connsiteY8" fmla="*/ 753981 h 2262542"/>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617137 w 617137"/>
                <a:gd name="connsiteY4" fmla="*/ 2135633 h 2238491"/>
                <a:gd name="connsiteX5" fmla="*/ 514279 w 617137"/>
                <a:gd name="connsiteY5" fmla="*/ 2238491 h 2238491"/>
                <a:gd name="connsiteX6" fmla="*/ 102858 w 617137"/>
                <a:gd name="connsiteY6" fmla="*/ 2238491 h 2238491"/>
                <a:gd name="connsiteX7" fmla="*/ 0 w 617137"/>
                <a:gd name="connsiteY7" fmla="*/ 2135633 h 2238491"/>
                <a:gd name="connsiteX8" fmla="*/ 19050 w 617137"/>
                <a:gd name="connsiteY8" fmla="*/ 729930 h 2238491"/>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514279 w 617137"/>
                <a:gd name="connsiteY4" fmla="*/ 2238491 h 2238491"/>
                <a:gd name="connsiteX5" fmla="*/ 102858 w 617137"/>
                <a:gd name="connsiteY5" fmla="*/ 2238491 h 2238491"/>
                <a:gd name="connsiteX6" fmla="*/ 0 w 617137"/>
                <a:gd name="connsiteY6" fmla="*/ 2135633 h 2238491"/>
                <a:gd name="connsiteX7" fmla="*/ 19050 w 617137"/>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579" h="2238491">
                  <a:moveTo>
                    <a:pt x="19050" y="729930"/>
                  </a:moveTo>
                  <a:cubicBezTo>
                    <a:pt x="184831" y="707222"/>
                    <a:pt x="381700" y="643869"/>
                    <a:pt x="473985" y="596034"/>
                  </a:cubicBezTo>
                  <a:cubicBezTo>
                    <a:pt x="524773" y="444483"/>
                    <a:pt x="450204" y="12089"/>
                    <a:pt x="514279" y="11122"/>
                  </a:cubicBezTo>
                  <a:cubicBezTo>
                    <a:pt x="596486" y="-14278"/>
                    <a:pt x="572687" y="12723"/>
                    <a:pt x="617137" y="6030"/>
                  </a:cubicBezTo>
                  <a:lnTo>
                    <a:pt x="628579" y="2238491"/>
                  </a:lnTo>
                  <a:lnTo>
                    <a:pt x="102858" y="2238491"/>
                  </a:lnTo>
                  <a:cubicBezTo>
                    <a:pt x="46051" y="2238491"/>
                    <a:pt x="0" y="2192440"/>
                    <a:pt x="0" y="2135633"/>
                  </a:cubicBezTo>
                  <a:lnTo>
                    <a:pt x="19050" y="729930"/>
                  </a:lnTo>
                  <a:close/>
                </a:path>
              </a:pathLst>
            </a:custGeom>
            <a:solidFill>
              <a:srgbClr val="F8C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50" name="Oval 149"/>
            <p:cNvSpPr/>
            <p:nvPr/>
          </p:nvSpPr>
          <p:spPr>
            <a:xfrm>
              <a:off x="3192472" y="701906"/>
              <a:ext cx="147388" cy="147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grpSp>
        <p:nvGrpSpPr>
          <p:cNvPr id="151" name="Group 150"/>
          <p:cNvGrpSpPr/>
          <p:nvPr/>
        </p:nvGrpSpPr>
        <p:grpSpPr>
          <a:xfrm>
            <a:off x="3673889" y="425679"/>
            <a:ext cx="339440" cy="1211069"/>
            <a:chOff x="8913241" y="8073"/>
            <a:chExt cx="628871" cy="2139832"/>
          </a:xfrm>
        </p:grpSpPr>
        <p:sp>
          <p:nvSpPr>
            <p:cNvPr id="152" name="Rectangle 151"/>
            <p:cNvSpPr/>
            <p:nvPr/>
          </p:nvSpPr>
          <p:spPr>
            <a:xfrm>
              <a:off x="9167282" y="471127"/>
              <a:ext cx="108987" cy="943696"/>
            </a:xfrm>
            <a:prstGeom prst="rect">
              <a:avLst/>
            </a:prstGeom>
            <a:solidFill>
              <a:srgbClr val="E7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53" name="Rectangle: Rounded Corners 130"/>
            <p:cNvSpPr/>
            <p:nvPr/>
          </p:nvSpPr>
          <p:spPr>
            <a:xfrm>
              <a:off x="9142095" y="8073"/>
              <a:ext cx="152400" cy="581025"/>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54" name="Rectangle: Rounded Corners 131"/>
            <p:cNvSpPr/>
            <p:nvPr/>
          </p:nvSpPr>
          <p:spPr>
            <a:xfrm>
              <a:off x="9199246" y="6969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55" name="Rectangle: Rounded Corners 63"/>
            <p:cNvSpPr/>
            <p:nvPr/>
          </p:nvSpPr>
          <p:spPr>
            <a:xfrm>
              <a:off x="8913241" y="1399099"/>
              <a:ext cx="628871" cy="748806"/>
            </a:xfrm>
            <a:custGeom>
              <a:avLst/>
              <a:gdLst>
                <a:gd name="connsiteX0" fmla="*/ 0 w 462643"/>
                <a:gd name="connsiteY0" fmla="*/ 77109 h 677523"/>
                <a:gd name="connsiteX1" fmla="*/ 77109 w 462643"/>
                <a:gd name="connsiteY1" fmla="*/ 0 h 677523"/>
                <a:gd name="connsiteX2" fmla="*/ 385534 w 462643"/>
                <a:gd name="connsiteY2" fmla="*/ 0 h 677523"/>
                <a:gd name="connsiteX3" fmla="*/ 462643 w 462643"/>
                <a:gd name="connsiteY3" fmla="*/ 77109 h 677523"/>
                <a:gd name="connsiteX4" fmla="*/ 462643 w 462643"/>
                <a:gd name="connsiteY4" fmla="*/ 600414 h 677523"/>
                <a:gd name="connsiteX5" fmla="*/ 385534 w 462643"/>
                <a:gd name="connsiteY5" fmla="*/ 677523 h 677523"/>
                <a:gd name="connsiteX6" fmla="*/ 77109 w 462643"/>
                <a:gd name="connsiteY6" fmla="*/ 677523 h 677523"/>
                <a:gd name="connsiteX7" fmla="*/ 0 w 462643"/>
                <a:gd name="connsiteY7" fmla="*/ 600414 h 677523"/>
                <a:gd name="connsiteX8" fmla="*/ 0 w 462643"/>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139022 w 524556"/>
                <a:gd name="connsiteY6" fmla="*/ 677523 h 677523"/>
                <a:gd name="connsiteX7" fmla="*/ 0 w 524556"/>
                <a:gd name="connsiteY7" fmla="*/ 555170 h 677523"/>
                <a:gd name="connsiteX8" fmla="*/ 61913 w 524556"/>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77109 w 524556"/>
                <a:gd name="connsiteY6" fmla="*/ 653711 h 677523"/>
                <a:gd name="connsiteX7" fmla="*/ 0 w 524556"/>
                <a:gd name="connsiteY7" fmla="*/ 555170 h 677523"/>
                <a:gd name="connsiteX8" fmla="*/ 61913 w 524556"/>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93778 w 524556"/>
                <a:gd name="connsiteY6" fmla="*/ 677523 h 677523"/>
                <a:gd name="connsiteX7" fmla="*/ 0 w 524556"/>
                <a:gd name="connsiteY7" fmla="*/ 555170 h 677523"/>
                <a:gd name="connsiteX8" fmla="*/ 61913 w 524556"/>
                <a:gd name="connsiteY8" fmla="*/ 77109 h 677523"/>
                <a:gd name="connsiteX0" fmla="*/ 61913 w 528274"/>
                <a:gd name="connsiteY0" fmla="*/ 77109 h 679904"/>
                <a:gd name="connsiteX1" fmla="*/ 139022 w 528274"/>
                <a:gd name="connsiteY1" fmla="*/ 0 h 679904"/>
                <a:gd name="connsiteX2" fmla="*/ 447447 w 528274"/>
                <a:gd name="connsiteY2" fmla="*/ 0 h 679904"/>
                <a:gd name="connsiteX3" fmla="*/ 524556 w 528274"/>
                <a:gd name="connsiteY3" fmla="*/ 77109 h 679904"/>
                <a:gd name="connsiteX4" fmla="*/ 524556 w 528274"/>
                <a:gd name="connsiteY4" fmla="*/ 600414 h 679904"/>
                <a:gd name="connsiteX5" fmla="*/ 499834 w 528274"/>
                <a:gd name="connsiteY5" fmla="*/ 679904 h 679904"/>
                <a:gd name="connsiteX6" fmla="*/ 93778 w 528274"/>
                <a:gd name="connsiteY6" fmla="*/ 677523 h 679904"/>
                <a:gd name="connsiteX7" fmla="*/ 0 w 528274"/>
                <a:gd name="connsiteY7" fmla="*/ 555170 h 679904"/>
                <a:gd name="connsiteX8" fmla="*/ 61913 w 528274"/>
                <a:gd name="connsiteY8" fmla="*/ 77109 h 679904"/>
                <a:gd name="connsiteX0" fmla="*/ 61913 w 591231"/>
                <a:gd name="connsiteY0" fmla="*/ 77109 h 679904"/>
                <a:gd name="connsiteX1" fmla="*/ 139022 w 591231"/>
                <a:gd name="connsiteY1" fmla="*/ 0 h 679904"/>
                <a:gd name="connsiteX2" fmla="*/ 447447 w 591231"/>
                <a:gd name="connsiteY2" fmla="*/ 0 h 679904"/>
                <a:gd name="connsiteX3" fmla="*/ 524556 w 591231"/>
                <a:gd name="connsiteY3" fmla="*/ 77109 h 679904"/>
                <a:gd name="connsiteX4" fmla="*/ 591231 w 591231"/>
                <a:gd name="connsiteY4" fmla="*/ 583745 h 679904"/>
                <a:gd name="connsiteX5" fmla="*/ 499834 w 591231"/>
                <a:gd name="connsiteY5" fmla="*/ 679904 h 679904"/>
                <a:gd name="connsiteX6" fmla="*/ 93778 w 591231"/>
                <a:gd name="connsiteY6" fmla="*/ 677523 h 679904"/>
                <a:gd name="connsiteX7" fmla="*/ 0 w 591231"/>
                <a:gd name="connsiteY7" fmla="*/ 555170 h 679904"/>
                <a:gd name="connsiteX8" fmla="*/ 61913 w 591231"/>
                <a:gd name="connsiteY8" fmla="*/ 77109 h 679904"/>
                <a:gd name="connsiteX0" fmla="*/ 61913 w 591231"/>
                <a:gd name="connsiteY0" fmla="*/ 77109 h 679904"/>
                <a:gd name="connsiteX1" fmla="*/ 139022 w 591231"/>
                <a:gd name="connsiteY1" fmla="*/ 0 h 679904"/>
                <a:gd name="connsiteX2" fmla="*/ 447447 w 591231"/>
                <a:gd name="connsiteY2" fmla="*/ 0 h 679904"/>
                <a:gd name="connsiteX3" fmla="*/ 553131 w 591231"/>
                <a:gd name="connsiteY3" fmla="*/ 53296 h 679904"/>
                <a:gd name="connsiteX4" fmla="*/ 591231 w 591231"/>
                <a:gd name="connsiteY4" fmla="*/ 583745 h 679904"/>
                <a:gd name="connsiteX5" fmla="*/ 499834 w 591231"/>
                <a:gd name="connsiteY5" fmla="*/ 679904 h 679904"/>
                <a:gd name="connsiteX6" fmla="*/ 93778 w 591231"/>
                <a:gd name="connsiteY6" fmla="*/ 677523 h 679904"/>
                <a:gd name="connsiteX7" fmla="*/ 0 w 591231"/>
                <a:gd name="connsiteY7" fmla="*/ 555170 h 679904"/>
                <a:gd name="connsiteX8" fmla="*/ 61913 w 591231"/>
                <a:gd name="connsiteY8" fmla="*/ 77109 h 679904"/>
                <a:gd name="connsiteX0" fmla="*/ 61913 w 591231"/>
                <a:gd name="connsiteY0" fmla="*/ 117590 h 720385"/>
                <a:gd name="connsiteX1" fmla="*/ 139022 w 591231"/>
                <a:gd name="connsiteY1" fmla="*/ 40481 h 720385"/>
                <a:gd name="connsiteX2" fmla="*/ 454591 w 591231"/>
                <a:gd name="connsiteY2" fmla="*/ 0 h 720385"/>
                <a:gd name="connsiteX3" fmla="*/ 553131 w 591231"/>
                <a:gd name="connsiteY3" fmla="*/ 93777 h 720385"/>
                <a:gd name="connsiteX4" fmla="*/ 591231 w 591231"/>
                <a:gd name="connsiteY4" fmla="*/ 624226 h 720385"/>
                <a:gd name="connsiteX5" fmla="*/ 499834 w 591231"/>
                <a:gd name="connsiteY5" fmla="*/ 720385 h 720385"/>
                <a:gd name="connsiteX6" fmla="*/ 93778 w 591231"/>
                <a:gd name="connsiteY6" fmla="*/ 718004 h 720385"/>
                <a:gd name="connsiteX7" fmla="*/ 0 w 591231"/>
                <a:gd name="connsiteY7" fmla="*/ 595651 h 720385"/>
                <a:gd name="connsiteX8" fmla="*/ 61913 w 591231"/>
                <a:gd name="connsiteY8" fmla="*/ 117590 h 720385"/>
                <a:gd name="connsiteX0" fmla="*/ 61913 w 591231"/>
                <a:gd name="connsiteY0" fmla="*/ 119972 h 722767"/>
                <a:gd name="connsiteX1" fmla="*/ 131878 w 591231"/>
                <a:gd name="connsiteY1" fmla="*/ 0 h 722767"/>
                <a:gd name="connsiteX2" fmla="*/ 454591 w 591231"/>
                <a:gd name="connsiteY2" fmla="*/ 2382 h 722767"/>
                <a:gd name="connsiteX3" fmla="*/ 553131 w 591231"/>
                <a:gd name="connsiteY3" fmla="*/ 96159 h 722767"/>
                <a:gd name="connsiteX4" fmla="*/ 591231 w 591231"/>
                <a:gd name="connsiteY4" fmla="*/ 626608 h 722767"/>
                <a:gd name="connsiteX5" fmla="*/ 499834 w 591231"/>
                <a:gd name="connsiteY5" fmla="*/ 722767 h 722767"/>
                <a:gd name="connsiteX6" fmla="*/ 93778 w 591231"/>
                <a:gd name="connsiteY6" fmla="*/ 720386 h 722767"/>
                <a:gd name="connsiteX7" fmla="*/ 0 w 591231"/>
                <a:gd name="connsiteY7" fmla="*/ 598033 h 722767"/>
                <a:gd name="connsiteX8" fmla="*/ 61913 w 591231"/>
                <a:gd name="connsiteY8" fmla="*/ 119972 h 722767"/>
                <a:gd name="connsiteX0" fmla="*/ 61913 w 591231"/>
                <a:gd name="connsiteY0" fmla="*/ 127115 h 729910"/>
                <a:gd name="connsiteX1" fmla="*/ 131878 w 591231"/>
                <a:gd name="connsiteY1" fmla="*/ 7143 h 729910"/>
                <a:gd name="connsiteX2" fmla="*/ 456972 w 591231"/>
                <a:gd name="connsiteY2" fmla="*/ 0 h 729910"/>
                <a:gd name="connsiteX3" fmla="*/ 553131 w 591231"/>
                <a:gd name="connsiteY3" fmla="*/ 103302 h 729910"/>
                <a:gd name="connsiteX4" fmla="*/ 591231 w 591231"/>
                <a:gd name="connsiteY4" fmla="*/ 633751 h 729910"/>
                <a:gd name="connsiteX5" fmla="*/ 499834 w 591231"/>
                <a:gd name="connsiteY5" fmla="*/ 729910 h 729910"/>
                <a:gd name="connsiteX6" fmla="*/ 93778 w 591231"/>
                <a:gd name="connsiteY6" fmla="*/ 727529 h 729910"/>
                <a:gd name="connsiteX7" fmla="*/ 0 w 591231"/>
                <a:gd name="connsiteY7" fmla="*/ 605176 h 729910"/>
                <a:gd name="connsiteX8" fmla="*/ 61913 w 591231"/>
                <a:gd name="connsiteY8" fmla="*/ 127115 h 729910"/>
                <a:gd name="connsiteX0" fmla="*/ 26195 w 591231"/>
                <a:gd name="connsiteY0" fmla="*/ 129496 h 729910"/>
                <a:gd name="connsiteX1" fmla="*/ 131878 w 591231"/>
                <a:gd name="connsiteY1" fmla="*/ 7143 h 729910"/>
                <a:gd name="connsiteX2" fmla="*/ 456972 w 591231"/>
                <a:gd name="connsiteY2" fmla="*/ 0 h 729910"/>
                <a:gd name="connsiteX3" fmla="*/ 553131 w 591231"/>
                <a:gd name="connsiteY3" fmla="*/ 103302 h 729910"/>
                <a:gd name="connsiteX4" fmla="*/ 591231 w 591231"/>
                <a:gd name="connsiteY4" fmla="*/ 633751 h 729910"/>
                <a:gd name="connsiteX5" fmla="*/ 499834 w 591231"/>
                <a:gd name="connsiteY5" fmla="*/ 729910 h 729910"/>
                <a:gd name="connsiteX6" fmla="*/ 93778 w 591231"/>
                <a:gd name="connsiteY6" fmla="*/ 727529 h 729910"/>
                <a:gd name="connsiteX7" fmla="*/ 0 w 591231"/>
                <a:gd name="connsiteY7" fmla="*/ 605176 h 729910"/>
                <a:gd name="connsiteX8" fmla="*/ 26195 w 591231"/>
                <a:gd name="connsiteY8" fmla="*/ 129496 h 729910"/>
                <a:gd name="connsiteX0" fmla="*/ 26195 w 591231"/>
                <a:gd name="connsiteY0" fmla="*/ 129496 h 740775"/>
                <a:gd name="connsiteX1" fmla="*/ 131878 w 591231"/>
                <a:gd name="connsiteY1" fmla="*/ 7143 h 740775"/>
                <a:gd name="connsiteX2" fmla="*/ 456972 w 591231"/>
                <a:gd name="connsiteY2" fmla="*/ 0 h 740775"/>
                <a:gd name="connsiteX3" fmla="*/ 553131 w 591231"/>
                <a:gd name="connsiteY3" fmla="*/ 103302 h 740775"/>
                <a:gd name="connsiteX4" fmla="*/ 591231 w 591231"/>
                <a:gd name="connsiteY4" fmla="*/ 633751 h 740775"/>
                <a:gd name="connsiteX5" fmla="*/ 499834 w 591231"/>
                <a:gd name="connsiteY5" fmla="*/ 729910 h 740775"/>
                <a:gd name="connsiteX6" fmla="*/ 93778 w 591231"/>
                <a:gd name="connsiteY6" fmla="*/ 727529 h 740775"/>
                <a:gd name="connsiteX7" fmla="*/ 0 w 591231"/>
                <a:gd name="connsiteY7" fmla="*/ 605176 h 740775"/>
                <a:gd name="connsiteX8" fmla="*/ 26195 w 591231"/>
                <a:gd name="connsiteY8" fmla="*/ 129496 h 740775"/>
                <a:gd name="connsiteX0" fmla="*/ 26195 w 591231"/>
                <a:gd name="connsiteY0" fmla="*/ 129496 h 747529"/>
                <a:gd name="connsiteX1" fmla="*/ 131878 w 591231"/>
                <a:gd name="connsiteY1" fmla="*/ 7143 h 747529"/>
                <a:gd name="connsiteX2" fmla="*/ 456972 w 591231"/>
                <a:gd name="connsiteY2" fmla="*/ 0 h 747529"/>
                <a:gd name="connsiteX3" fmla="*/ 553131 w 591231"/>
                <a:gd name="connsiteY3" fmla="*/ 103302 h 747529"/>
                <a:gd name="connsiteX4" fmla="*/ 591231 w 591231"/>
                <a:gd name="connsiteY4" fmla="*/ 633751 h 747529"/>
                <a:gd name="connsiteX5" fmla="*/ 499834 w 591231"/>
                <a:gd name="connsiteY5" fmla="*/ 729910 h 747529"/>
                <a:gd name="connsiteX6" fmla="*/ 93778 w 591231"/>
                <a:gd name="connsiteY6" fmla="*/ 727529 h 747529"/>
                <a:gd name="connsiteX7" fmla="*/ 0 w 591231"/>
                <a:gd name="connsiteY7" fmla="*/ 605176 h 747529"/>
                <a:gd name="connsiteX8" fmla="*/ 26195 w 591231"/>
                <a:gd name="connsiteY8" fmla="*/ 129496 h 747529"/>
                <a:gd name="connsiteX0" fmla="*/ 26195 w 591231"/>
                <a:gd name="connsiteY0" fmla="*/ 129496 h 747529"/>
                <a:gd name="connsiteX1" fmla="*/ 131878 w 591231"/>
                <a:gd name="connsiteY1" fmla="*/ 7143 h 747529"/>
                <a:gd name="connsiteX2" fmla="*/ 456972 w 591231"/>
                <a:gd name="connsiteY2" fmla="*/ 0 h 747529"/>
                <a:gd name="connsiteX3" fmla="*/ 553131 w 591231"/>
                <a:gd name="connsiteY3" fmla="*/ 103302 h 747529"/>
                <a:gd name="connsiteX4" fmla="*/ 591231 w 591231"/>
                <a:gd name="connsiteY4" fmla="*/ 628988 h 747529"/>
                <a:gd name="connsiteX5" fmla="*/ 499834 w 591231"/>
                <a:gd name="connsiteY5" fmla="*/ 729910 h 747529"/>
                <a:gd name="connsiteX6" fmla="*/ 93778 w 591231"/>
                <a:gd name="connsiteY6" fmla="*/ 727529 h 747529"/>
                <a:gd name="connsiteX7" fmla="*/ 0 w 591231"/>
                <a:gd name="connsiteY7" fmla="*/ 605176 h 747529"/>
                <a:gd name="connsiteX8" fmla="*/ 26195 w 591231"/>
                <a:gd name="connsiteY8" fmla="*/ 129496 h 747529"/>
                <a:gd name="connsiteX0" fmla="*/ 26195 w 592749"/>
                <a:gd name="connsiteY0" fmla="*/ 129496 h 747529"/>
                <a:gd name="connsiteX1" fmla="*/ 131878 w 592749"/>
                <a:gd name="connsiteY1" fmla="*/ 7143 h 747529"/>
                <a:gd name="connsiteX2" fmla="*/ 456972 w 592749"/>
                <a:gd name="connsiteY2" fmla="*/ 0 h 747529"/>
                <a:gd name="connsiteX3" fmla="*/ 553131 w 592749"/>
                <a:gd name="connsiteY3" fmla="*/ 103302 h 747529"/>
                <a:gd name="connsiteX4" fmla="*/ 591231 w 592749"/>
                <a:gd name="connsiteY4" fmla="*/ 628988 h 747529"/>
                <a:gd name="connsiteX5" fmla="*/ 499834 w 592749"/>
                <a:gd name="connsiteY5" fmla="*/ 729910 h 747529"/>
                <a:gd name="connsiteX6" fmla="*/ 93778 w 592749"/>
                <a:gd name="connsiteY6" fmla="*/ 727529 h 747529"/>
                <a:gd name="connsiteX7" fmla="*/ 0 w 592749"/>
                <a:gd name="connsiteY7" fmla="*/ 605176 h 747529"/>
                <a:gd name="connsiteX8" fmla="*/ 26195 w 592749"/>
                <a:gd name="connsiteY8" fmla="*/ 129496 h 747529"/>
                <a:gd name="connsiteX0" fmla="*/ 26195 w 592981"/>
                <a:gd name="connsiteY0" fmla="*/ 129496 h 744042"/>
                <a:gd name="connsiteX1" fmla="*/ 131878 w 592981"/>
                <a:gd name="connsiteY1" fmla="*/ 7143 h 744042"/>
                <a:gd name="connsiteX2" fmla="*/ 456972 w 592981"/>
                <a:gd name="connsiteY2" fmla="*/ 0 h 744042"/>
                <a:gd name="connsiteX3" fmla="*/ 553131 w 592981"/>
                <a:gd name="connsiteY3" fmla="*/ 103302 h 744042"/>
                <a:gd name="connsiteX4" fmla="*/ 591231 w 592981"/>
                <a:gd name="connsiteY4" fmla="*/ 628988 h 744042"/>
                <a:gd name="connsiteX5" fmla="*/ 509359 w 592981"/>
                <a:gd name="connsiteY5" fmla="*/ 722766 h 744042"/>
                <a:gd name="connsiteX6" fmla="*/ 93778 w 592981"/>
                <a:gd name="connsiteY6" fmla="*/ 727529 h 744042"/>
                <a:gd name="connsiteX7" fmla="*/ 0 w 592981"/>
                <a:gd name="connsiteY7" fmla="*/ 605176 h 744042"/>
                <a:gd name="connsiteX8" fmla="*/ 26195 w 592981"/>
                <a:gd name="connsiteY8" fmla="*/ 129496 h 744042"/>
                <a:gd name="connsiteX0" fmla="*/ 26195 w 592981"/>
                <a:gd name="connsiteY0" fmla="*/ 129496 h 744042"/>
                <a:gd name="connsiteX1" fmla="*/ 131878 w 592981"/>
                <a:gd name="connsiteY1" fmla="*/ 7143 h 744042"/>
                <a:gd name="connsiteX2" fmla="*/ 456972 w 592981"/>
                <a:gd name="connsiteY2" fmla="*/ 0 h 744042"/>
                <a:gd name="connsiteX3" fmla="*/ 565037 w 592981"/>
                <a:gd name="connsiteY3" fmla="*/ 103302 h 744042"/>
                <a:gd name="connsiteX4" fmla="*/ 591231 w 592981"/>
                <a:gd name="connsiteY4" fmla="*/ 628988 h 744042"/>
                <a:gd name="connsiteX5" fmla="*/ 509359 w 592981"/>
                <a:gd name="connsiteY5" fmla="*/ 722766 h 744042"/>
                <a:gd name="connsiteX6" fmla="*/ 93778 w 592981"/>
                <a:gd name="connsiteY6" fmla="*/ 727529 h 744042"/>
                <a:gd name="connsiteX7" fmla="*/ 0 w 592981"/>
                <a:gd name="connsiteY7" fmla="*/ 605176 h 744042"/>
                <a:gd name="connsiteX8" fmla="*/ 26195 w 592981"/>
                <a:gd name="connsiteY8" fmla="*/ 129496 h 744042"/>
                <a:gd name="connsiteX0" fmla="*/ 26195 w 592981"/>
                <a:gd name="connsiteY0" fmla="*/ 134260 h 748806"/>
                <a:gd name="connsiteX1" fmla="*/ 131878 w 592981"/>
                <a:gd name="connsiteY1" fmla="*/ 0 h 748806"/>
                <a:gd name="connsiteX2" fmla="*/ 456972 w 592981"/>
                <a:gd name="connsiteY2" fmla="*/ 4764 h 748806"/>
                <a:gd name="connsiteX3" fmla="*/ 565037 w 592981"/>
                <a:gd name="connsiteY3" fmla="*/ 108066 h 748806"/>
                <a:gd name="connsiteX4" fmla="*/ 591231 w 592981"/>
                <a:gd name="connsiteY4" fmla="*/ 633752 h 748806"/>
                <a:gd name="connsiteX5" fmla="*/ 509359 w 592981"/>
                <a:gd name="connsiteY5" fmla="*/ 727530 h 748806"/>
                <a:gd name="connsiteX6" fmla="*/ 93778 w 592981"/>
                <a:gd name="connsiteY6" fmla="*/ 732293 h 748806"/>
                <a:gd name="connsiteX7" fmla="*/ 0 w 592981"/>
                <a:gd name="connsiteY7" fmla="*/ 609940 h 748806"/>
                <a:gd name="connsiteX8" fmla="*/ 26195 w 592981"/>
                <a:gd name="connsiteY8" fmla="*/ 134260 h 74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81" h="748806">
                  <a:moveTo>
                    <a:pt x="26195" y="134260"/>
                  </a:moveTo>
                  <a:cubicBezTo>
                    <a:pt x="26195" y="91674"/>
                    <a:pt x="89292" y="0"/>
                    <a:pt x="131878" y="0"/>
                  </a:cubicBezTo>
                  <a:lnTo>
                    <a:pt x="456972" y="4764"/>
                  </a:lnTo>
                  <a:cubicBezTo>
                    <a:pt x="499558" y="4764"/>
                    <a:pt x="565037" y="65480"/>
                    <a:pt x="565037" y="108066"/>
                  </a:cubicBezTo>
                  <a:lnTo>
                    <a:pt x="591231" y="633752"/>
                  </a:lnTo>
                  <a:cubicBezTo>
                    <a:pt x="603138" y="685863"/>
                    <a:pt x="551945" y="727530"/>
                    <a:pt x="509359" y="727530"/>
                  </a:cubicBezTo>
                  <a:cubicBezTo>
                    <a:pt x="374007" y="752929"/>
                    <a:pt x="248180" y="756900"/>
                    <a:pt x="93778" y="732293"/>
                  </a:cubicBezTo>
                  <a:cubicBezTo>
                    <a:pt x="51192" y="732293"/>
                    <a:pt x="0" y="652526"/>
                    <a:pt x="0" y="609940"/>
                  </a:cubicBezTo>
                  <a:cubicBezTo>
                    <a:pt x="0" y="435505"/>
                    <a:pt x="26195" y="308695"/>
                    <a:pt x="26195" y="134260"/>
                  </a:cubicBezTo>
                  <a:close/>
                </a:path>
              </a:pathLst>
            </a:custGeom>
            <a:solidFill>
              <a:srgbClr val="F0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56" name="Freeform: Shape 133"/>
            <p:cNvSpPr/>
            <p:nvPr/>
          </p:nvSpPr>
          <p:spPr>
            <a:xfrm>
              <a:off x="8967322" y="1527330"/>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57" name="Freeform: Shape 134"/>
            <p:cNvSpPr/>
            <p:nvPr/>
          </p:nvSpPr>
          <p:spPr>
            <a:xfrm>
              <a:off x="9074050" y="154621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58" name="Freeform: Shape 135"/>
            <p:cNvSpPr/>
            <p:nvPr/>
          </p:nvSpPr>
          <p:spPr>
            <a:xfrm flipH="1">
              <a:off x="9397980" y="1536310"/>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59" name="Freeform: Shape 136"/>
            <p:cNvSpPr/>
            <p:nvPr/>
          </p:nvSpPr>
          <p:spPr>
            <a:xfrm flipH="1">
              <a:off x="9302196" y="154669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60" name="Freeform: Shape 137"/>
            <p:cNvSpPr/>
            <p:nvPr/>
          </p:nvSpPr>
          <p:spPr>
            <a:xfrm rot="380746" flipH="1">
              <a:off x="9207906" y="154621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grpSp>
        <p:nvGrpSpPr>
          <p:cNvPr id="161" name="Group 160"/>
          <p:cNvGrpSpPr/>
          <p:nvPr/>
        </p:nvGrpSpPr>
        <p:grpSpPr>
          <a:xfrm>
            <a:off x="4123665" y="420988"/>
            <a:ext cx="732405" cy="1457555"/>
            <a:chOff x="1324854" y="1556045"/>
            <a:chExt cx="1547661" cy="2741634"/>
          </a:xfrm>
        </p:grpSpPr>
        <p:sp>
          <p:nvSpPr>
            <p:cNvPr id="162" name="Rectangle: Rounded Corners 139"/>
            <p:cNvSpPr/>
            <p:nvPr/>
          </p:nvSpPr>
          <p:spPr>
            <a:xfrm>
              <a:off x="2022484" y="1556045"/>
              <a:ext cx="183114" cy="1270976"/>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63" name="Oval 162"/>
            <p:cNvSpPr/>
            <p:nvPr/>
          </p:nvSpPr>
          <p:spPr>
            <a:xfrm>
              <a:off x="1324854" y="2808420"/>
              <a:ext cx="1547661" cy="1489259"/>
            </a:xfrm>
            <a:prstGeom prst="ellipse">
              <a:avLst/>
            </a:prstGeom>
            <a:solidFill>
              <a:srgbClr val="EBEBEB"/>
            </a:solidFill>
            <a:ln w="44450">
              <a:gradFill flip="none" rotWithShape="1">
                <a:gsLst>
                  <a:gs pos="18000">
                    <a:schemeClr val="accent1">
                      <a:lumMod val="5000"/>
                      <a:lumOff val="95000"/>
                    </a:schemeClr>
                  </a:gs>
                  <a:gs pos="100000">
                    <a:schemeClr val="bg2">
                      <a:lumMod val="75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64" name="Oval 163"/>
            <p:cNvSpPr/>
            <p:nvPr/>
          </p:nvSpPr>
          <p:spPr>
            <a:xfrm>
              <a:off x="1508760" y="2979420"/>
              <a:ext cx="1211580" cy="1165860"/>
            </a:xfrm>
            <a:prstGeom prst="ellipse">
              <a:avLst/>
            </a:prstGeom>
            <a:solidFill>
              <a:srgbClr val="DDD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65" name="Rectangle: Rounded Corners 142"/>
            <p:cNvSpPr/>
            <p:nvPr/>
          </p:nvSpPr>
          <p:spPr>
            <a:xfrm>
              <a:off x="2098684" y="163024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pic>
        <p:nvPicPr>
          <p:cNvPr id="166" name="Picture 2" descr="Related imag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6375" r="43528"/>
          <a:stretch/>
        </p:blipFill>
        <p:spPr bwMode="auto">
          <a:xfrm rot="10800000">
            <a:off x="4873407" y="340439"/>
            <a:ext cx="517277" cy="1491519"/>
          </a:xfrm>
          <a:prstGeom prst="rect">
            <a:avLst/>
          </a:prstGeom>
          <a:noFill/>
          <a:extLst>
            <a:ext uri="{909E8E84-426E-40DD-AFC4-6F175D3DCCD1}">
              <a14:hiddenFill xmlns:a14="http://schemas.microsoft.com/office/drawing/2010/main">
                <a:solidFill>
                  <a:srgbClr val="FFFFFF"/>
                </a:solidFill>
              </a14:hiddenFill>
            </a:ext>
          </a:extLst>
        </p:spPr>
      </p:pic>
      <p:grpSp>
        <p:nvGrpSpPr>
          <p:cNvPr id="195" name="Group 194"/>
          <p:cNvGrpSpPr/>
          <p:nvPr/>
        </p:nvGrpSpPr>
        <p:grpSpPr>
          <a:xfrm>
            <a:off x="5504969" y="393959"/>
            <a:ext cx="618259" cy="1619474"/>
            <a:chOff x="10963105" y="3257551"/>
            <a:chExt cx="535103" cy="1468878"/>
          </a:xfrm>
        </p:grpSpPr>
        <p:grpSp>
          <p:nvGrpSpPr>
            <p:cNvPr id="196" name="Group 195"/>
            <p:cNvGrpSpPr/>
            <p:nvPr/>
          </p:nvGrpSpPr>
          <p:grpSpPr>
            <a:xfrm flipH="1">
              <a:off x="11223830" y="3257551"/>
              <a:ext cx="113186" cy="785614"/>
              <a:chOff x="11230657" y="2643601"/>
              <a:chExt cx="183114" cy="1270976"/>
            </a:xfrm>
          </p:grpSpPr>
          <p:sp>
            <p:nvSpPr>
              <p:cNvPr id="199" name="Rectangle: Rounded Corners 177"/>
              <p:cNvSpPr/>
              <p:nvPr/>
            </p:nvSpPr>
            <p:spPr>
              <a:xfrm>
                <a:off x="11230657" y="2643601"/>
                <a:ext cx="183114" cy="1270976"/>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200" name="Rectangle: Rounded Corners 178"/>
              <p:cNvSpPr/>
              <p:nvPr/>
            </p:nvSpPr>
            <p:spPr>
              <a:xfrm>
                <a:off x="11306857" y="2717797"/>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sp>
          <p:nvSpPr>
            <p:cNvPr id="197" name="Oval 196"/>
            <p:cNvSpPr/>
            <p:nvPr/>
          </p:nvSpPr>
          <p:spPr>
            <a:xfrm rot="347673">
              <a:off x="10963105" y="3914577"/>
              <a:ext cx="211195" cy="772785"/>
            </a:xfrm>
            <a:prstGeom prst="ellipse">
              <a:avLst/>
            </a:prstGeom>
            <a:solidFill>
              <a:srgbClr val="F0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98" name="Rectangle: Rounded Corners 6161"/>
            <p:cNvSpPr/>
            <p:nvPr/>
          </p:nvSpPr>
          <p:spPr>
            <a:xfrm>
              <a:off x="11024152" y="3922264"/>
              <a:ext cx="474056" cy="804165"/>
            </a:xfrm>
            <a:custGeom>
              <a:avLst/>
              <a:gdLst>
                <a:gd name="connsiteX0" fmla="*/ 0 w 609600"/>
                <a:gd name="connsiteY0" fmla="*/ 101602 h 1514475"/>
                <a:gd name="connsiteX1" fmla="*/ 101602 w 609600"/>
                <a:gd name="connsiteY1" fmla="*/ 0 h 1514475"/>
                <a:gd name="connsiteX2" fmla="*/ 507998 w 609600"/>
                <a:gd name="connsiteY2" fmla="*/ 0 h 1514475"/>
                <a:gd name="connsiteX3" fmla="*/ 609600 w 609600"/>
                <a:gd name="connsiteY3" fmla="*/ 101602 h 1514475"/>
                <a:gd name="connsiteX4" fmla="*/ 609600 w 609600"/>
                <a:gd name="connsiteY4" fmla="*/ 1412873 h 1514475"/>
                <a:gd name="connsiteX5" fmla="*/ 507998 w 609600"/>
                <a:gd name="connsiteY5" fmla="*/ 1514475 h 1514475"/>
                <a:gd name="connsiteX6" fmla="*/ 101602 w 609600"/>
                <a:gd name="connsiteY6" fmla="*/ 1514475 h 1514475"/>
                <a:gd name="connsiteX7" fmla="*/ 0 w 609600"/>
                <a:gd name="connsiteY7" fmla="*/ 1412873 h 1514475"/>
                <a:gd name="connsiteX8" fmla="*/ 0 w 609600"/>
                <a:gd name="connsiteY8"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268289 w 776287"/>
                <a:gd name="connsiteY6" fmla="*/ 1514475 h 1514475"/>
                <a:gd name="connsiteX7" fmla="*/ 0 w 776287"/>
                <a:gd name="connsiteY7" fmla="*/ 1370010 h 1514475"/>
                <a:gd name="connsiteX8" fmla="*/ 166687 w 776287"/>
                <a:gd name="connsiteY8"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2535 w 788822"/>
                <a:gd name="connsiteY0" fmla="*/ 1370010 h 1514475"/>
                <a:gd name="connsiteX1" fmla="*/ 280824 w 788822"/>
                <a:gd name="connsiteY1" fmla="*/ 0 h 1514475"/>
                <a:gd name="connsiteX2" fmla="*/ 687220 w 788822"/>
                <a:gd name="connsiteY2" fmla="*/ 0 h 1514475"/>
                <a:gd name="connsiteX3" fmla="*/ 788822 w 788822"/>
                <a:gd name="connsiteY3" fmla="*/ 101602 h 1514475"/>
                <a:gd name="connsiteX4" fmla="*/ 788822 w 788822"/>
                <a:gd name="connsiteY4" fmla="*/ 1412873 h 1514475"/>
                <a:gd name="connsiteX5" fmla="*/ 687220 w 788822"/>
                <a:gd name="connsiteY5" fmla="*/ 1514475 h 1514475"/>
                <a:gd name="connsiteX6" fmla="*/ 12535 w 788822"/>
                <a:gd name="connsiteY6" fmla="*/ 1370010 h 1514475"/>
                <a:gd name="connsiteX0" fmla="*/ 16757 w 793044"/>
                <a:gd name="connsiteY0" fmla="*/ 1370010 h 1514475"/>
                <a:gd name="connsiteX1" fmla="*/ 213608 w 793044"/>
                <a:gd name="connsiteY1" fmla="*/ 4763 h 1514475"/>
                <a:gd name="connsiteX2" fmla="*/ 691442 w 793044"/>
                <a:gd name="connsiteY2" fmla="*/ 0 h 1514475"/>
                <a:gd name="connsiteX3" fmla="*/ 793044 w 793044"/>
                <a:gd name="connsiteY3" fmla="*/ 101602 h 1514475"/>
                <a:gd name="connsiteX4" fmla="*/ 793044 w 793044"/>
                <a:gd name="connsiteY4" fmla="*/ 1412873 h 1514475"/>
                <a:gd name="connsiteX5" fmla="*/ 691442 w 793044"/>
                <a:gd name="connsiteY5" fmla="*/ 1514475 h 1514475"/>
                <a:gd name="connsiteX6" fmla="*/ 16757 w 793044"/>
                <a:gd name="connsiteY6" fmla="*/ 1370010 h 1514475"/>
                <a:gd name="connsiteX0" fmla="*/ 9741 w 786028"/>
                <a:gd name="connsiteY0" fmla="*/ 1370010 h 1514475"/>
                <a:gd name="connsiteX1" fmla="*/ 206592 w 786028"/>
                <a:gd name="connsiteY1" fmla="*/ 4763 h 1514475"/>
                <a:gd name="connsiteX2" fmla="*/ 684426 w 786028"/>
                <a:gd name="connsiteY2" fmla="*/ 0 h 1514475"/>
                <a:gd name="connsiteX3" fmla="*/ 786028 w 786028"/>
                <a:gd name="connsiteY3" fmla="*/ 101602 h 1514475"/>
                <a:gd name="connsiteX4" fmla="*/ 786028 w 786028"/>
                <a:gd name="connsiteY4" fmla="*/ 1412873 h 1514475"/>
                <a:gd name="connsiteX5" fmla="*/ 684426 w 786028"/>
                <a:gd name="connsiteY5" fmla="*/ 1514475 h 1514475"/>
                <a:gd name="connsiteX6" fmla="*/ 9741 w 786028"/>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419541"/>
                <a:gd name="connsiteX1" fmla="*/ 196851 w 776287"/>
                <a:gd name="connsiteY1" fmla="*/ 4763 h 1419541"/>
                <a:gd name="connsiteX2" fmla="*/ 674685 w 776287"/>
                <a:gd name="connsiteY2" fmla="*/ 0 h 1419541"/>
                <a:gd name="connsiteX3" fmla="*/ 776287 w 776287"/>
                <a:gd name="connsiteY3" fmla="*/ 101602 h 1419541"/>
                <a:gd name="connsiteX4" fmla="*/ 776287 w 776287"/>
                <a:gd name="connsiteY4" fmla="*/ 1412873 h 1419541"/>
                <a:gd name="connsiteX5" fmla="*/ 608010 w 776287"/>
                <a:gd name="connsiteY5" fmla="*/ 1152525 h 1419541"/>
                <a:gd name="connsiteX6" fmla="*/ 0 w 776287"/>
                <a:gd name="connsiteY6" fmla="*/ 1370010 h 1419541"/>
                <a:gd name="connsiteX0" fmla="*/ 0 w 776287"/>
                <a:gd name="connsiteY0" fmla="*/ 1370010 h 1438230"/>
                <a:gd name="connsiteX1" fmla="*/ 196851 w 776287"/>
                <a:gd name="connsiteY1" fmla="*/ 4763 h 1438230"/>
                <a:gd name="connsiteX2" fmla="*/ 674685 w 776287"/>
                <a:gd name="connsiteY2" fmla="*/ 0 h 1438230"/>
                <a:gd name="connsiteX3" fmla="*/ 776287 w 776287"/>
                <a:gd name="connsiteY3" fmla="*/ 101602 h 1438230"/>
                <a:gd name="connsiteX4" fmla="*/ 776287 w 776287"/>
                <a:gd name="connsiteY4" fmla="*/ 1412873 h 1438230"/>
                <a:gd name="connsiteX5" fmla="*/ 541335 w 776287"/>
                <a:gd name="connsiteY5" fmla="*/ 1414462 h 1438230"/>
                <a:gd name="connsiteX6" fmla="*/ 0 w 776287"/>
                <a:gd name="connsiteY6" fmla="*/ 1370010 h 1438230"/>
                <a:gd name="connsiteX0" fmla="*/ 0 w 776287"/>
                <a:gd name="connsiteY0" fmla="*/ 1370010 h 1414462"/>
                <a:gd name="connsiteX1" fmla="*/ 196851 w 776287"/>
                <a:gd name="connsiteY1" fmla="*/ 4763 h 1414462"/>
                <a:gd name="connsiteX2" fmla="*/ 674685 w 776287"/>
                <a:gd name="connsiteY2" fmla="*/ 0 h 1414462"/>
                <a:gd name="connsiteX3" fmla="*/ 776287 w 776287"/>
                <a:gd name="connsiteY3" fmla="*/ 101602 h 1414462"/>
                <a:gd name="connsiteX4" fmla="*/ 541335 w 776287"/>
                <a:gd name="connsiteY4" fmla="*/ 1414462 h 1414462"/>
                <a:gd name="connsiteX5" fmla="*/ 0 w 776287"/>
                <a:gd name="connsiteY5" fmla="*/ 1370010 h 1414462"/>
                <a:gd name="connsiteX0" fmla="*/ 0 w 693997"/>
                <a:gd name="connsiteY0" fmla="*/ 1370010 h 1414462"/>
                <a:gd name="connsiteX1" fmla="*/ 196851 w 693997"/>
                <a:gd name="connsiteY1" fmla="*/ 4763 h 1414462"/>
                <a:gd name="connsiteX2" fmla="*/ 674685 w 693997"/>
                <a:gd name="connsiteY2" fmla="*/ 0 h 1414462"/>
                <a:gd name="connsiteX3" fmla="*/ 541335 w 693997"/>
                <a:gd name="connsiteY3" fmla="*/ 1414462 h 1414462"/>
                <a:gd name="connsiteX4" fmla="*/ 0 w 693997"/>
                <a:gd name="connsiteY4" fmla="*/ 1370010 h 1414462"/>
                <a:gd name="connsiteX0" fmla="*/ 0 w 818516"/>
                <a:gd name="connsiteY0" fmla="*/ 1370010 h 1414462"/>
                <a:gd name="connsiteX1" fmla="*/ 196851 w 818516"/>
                <a:gd name="connsiteY1" fmla="*/ 4763 h 1414462"/>
                <a:gd name="connsiteX2" fmla="*/ 674685 w 818516"/>
                <a:gd name="connsiteY2" fmla="*/ 0 h 1414462"/>
                <a:gd name="connsiteX3" fmla="*/ 541335 w 818516"/>
                <a:gd name="connsiteY3" fmla="*/ 1414462 h 1414462"/>
                <a:gd name="connsiteX4" fmla="*/ 0 w 818516"/>
                <a:gd name="connsiteY4" fmla="*/ 1370010 h 1414462"/>
                <a:gd name="connsiteX0" fmla="*/ 0 w 833418"/>
                <a:gd name="connsiteY0" fmla="*/ 1365247 h 1409699"/>
                <a:gd name="connsiteX1" fmla="*/ 196851 w 833418"/>
                <a:gd name="connsiteY1" fmla="*/ 0 h 1409699"/>
                <a:gd name="connsiteX2" fmla="*/ 693735 w 833418"/>
                <a:gd name="connsiteY2" fmla="*/ 33337 h 1409699"/>
                <a:gd name="connsiteX3" fmla="*/ 541335 w 833418"/>
                <a:gd name="connsiteY3" fmla="*/ 1409699 h 1409699"/>
                <a:gd name="connsiteX4" fmla="*/ 0 w 833418"/>
                <a:gd name="connsiteY4" fmla="*/ 1365247 h 1409699"/>
                <a:gd name="connsiteX0" fmla="*/ 0 w 852354"/>
                <a:gd name="connsiteY0" fmla="*/ 1365247 h 1409699"/>
                <a:gd name="connsiteX1" fmla="*/ 196851 w 852354"/>
                <a:gd name="connsiteY1" fmla="*/ 0 h 1409699"/>
                <a:gd name="connsiteX2" fmla="*/ 717547 w 852354"/>
                <a:gd name="connsiteY2" fmla="*/ 85724 h 1409699"/>
                <a:gd name="connsiteX3" fmla="*/ 541335 w 852354"/>
                <a:gd name="connsiteY3" fmla="*/ 1409699 h 1409699"/>
                <a:gd name="connsiteX4" fmla="*/ 0 w 852354"/>
                <a:gd name="connsiteY4" fmla="*/ 1365247 h 1409699"/>
                <a:gd name="connsiteX0" fmla="*/ 0 w 852354"/>
                <a:gd name="connsiteY0" fmla="*/ 1365247 h 1409699"/>
                <a:gd name="connsiteX1" fmla="*/ 196851 w 852354"/>
                <a:gd name="connsiteY1" fmla="*/ 0 h 1409699"/>
                <a:gd name="connsiteX2" fmla="*/ 717547 w 852354"/>
                <a:gd name="connsiteY2" fmla="*/ 133349 h 1409699"/>
                <a:gd name="connsiteX3" fmla="*/ 541335 w 852354"/>
                <a:gd name="connsiteY3" fmla="*/ 1409699 h 1409699"/>
                <a:gd name="connsiteX4" fmla="*/ 0 w 852354"/>
                <a:gd name="connsiteY4" fmla="*/ 1365247 h 1409699"/>
                <a:gd name="connsiteX0" fmla="*/ 0 w 837179"/>
                <a:gd name="connsiteY0" fmla="*/ 1365247 h 1409699"/>
                <a:gd name="connsiteX1" fmla="*/ 196851 w 837179"/>
                <a:gd name="connsiteY1" fmla="*/ 0 h 1409699"/>
                <a:gd name="connsiteX2" fmla="*/ 698497 w 837179"/>
                <a:gd name="connsiteY2" fmla="*/ 76199 h 1409699"/>
                <a:gd name="connsiteX3" fmla="*/ 541335 w 837179"/>
                <a:gd name="connsiteY3" fmla="*/ 1409699 h 1409699"/>
                <a:gd name="connsiteX4" fmla="*/ 0 w 837179"/>
                <a:gd name="connsiteY4" fmla="*/ 1365247 h 1409699"/>
                <a:gd name="connsiteX0" fmla="*/ 0 w 871604"/>
                <a:gd name="connsiteY0" fmla="*/ 1365247 h 1409699"/>
                <a:gd name="connsiteX1" fmla="*/ 196851 w 871604"/>
                <a:gd name="connsiteY1" fmla="*/ 0 h 1409699"/>
                <a:gd name="connsiteX2" fmla="*/ 741360 w 871604"/>
                <a:gd name="connsiteY2" fmla="*/ 100011 h 1409699"/>
                <a:gd name="connsiteX3" fmla="*/ 541335 w 871604"/>
                <a:gd name="connsiteY3" fmla="*/ 1409699 h 1409699"/>
                <a:gd name="connsiteX4" fmla="*/ 0 w 871604"/>
                <a:gd name="connsiteY4" fmla="*/ 1365247 h 1409699"/>
                <a:gd name="connsiteX0" fmla="*/ 0 w 880042"/>
                <a:gd name="connsiteY0" fmla="*/ 1365247 h 1414462"/>
                <a:gd name="connsiteX1" fmla="*/ 196851 w 880042"/>
                <a:gd name="connsiteY1" fmla="*/ 0 h 1414462"/>
                <a:gd name="connsiteX2" fmla="*/ 741360 w 880042"/>
                <a:gd name="connsiteY2" fmla="*/ 100011 h 1414462"/>
                <a:gd name="connsiteX3" fmla="*/ 584198 w 880042"/>
                <a:gd name="connsiteY3" fmla="*/ 1414462 h 1414462"/>
                <a:gd name="connsiteX4" fmla="*/ 0 w 880042"/>
                <a:gd name="connsiteY4" fmla="*/ 1365247 h 1414462"/>
                <a:gd name="connsiteX0" fmla="*/ 0 w 877459"/>
                <a:gd name="connsiteY0" fmla="*/ 1365247 h 1414462"/>
                <a:gd name="connsiteX1" fmla="*/ 196851 w 877459"/>
                <a:gd name="connsiteY1" fmla="*/ 0 h 1414462"/>
                <a:gd name="connsiteX2" fmla="*/ 741360 w 877459"/>
                <a:gd name="connsiteY2" fmla="*/ 100011 h 1414462"/>
                <a:gd name="connsiteX3" fmla="*/ 584198 w 877459"/>
                <a:gd name="connsiteY3" fmla="*/ 1414462 h 1414462"/>
                <a:gd name="connsiteX4" fmla="*/ 0 w 877459"/>
                <a:gd name="connsiteY4" fmla="*/ 1365247 h 1414462"/>
                <a:gd name="connsiteX0" fmla="*/ 0 w 833826"/>
                <a:gd name="connsiteY0" fmla="*/ 1365247 h 1414462"/>
                <a:gd name="connsiteX1" fmla="*/ 196851 w 833826"/>
                <a:gd name="connsiteY1" fmla="*/ 0 h 1414462"/>
                <a:gd name="connsiteX2" fmla="*/ 741360 w 833826"/>
                <a:gd name="connsiteY2" fmla="*/ 100011 h 1414462"/>
                <a:gd name="connsiteX3" fmla="*/ 584198 w 833826"/>
                <a:gd name="connsiteY3" fmla="*/ 1414462 h 1414462"/>
                <a:gd name="connsiteX4" fmla="*/ 0 w 833826"/>
                <a:gd name="connsiteY4" fmla="*/ 1365247 h 1414462"/>
                <a:gd name="connsiteX0" fmla="*/ 0 w 803092"/>
                <a:gd name="connsiteY0" fmla="*/ 1365247 h 1414462"/>
                <a:gd name="connsiteX1" fmla="*/ 196851 w 803092"/>
                <a:gd name="connsiteY1" fmla="*/ 0 h 1414462"/>
                <a:gd name="connsiteX2" fmla="*/ 741360 w 803092"/>
                <a:gd name="connsiteY2" fmla="*/ 100011 h 1414462"/>
                <a:gd name="connsiteX3" fmla="*/ 584198 w 803092"/>
                <a:gd name="connsiteY3" fmla="*/ 1414462 h 1414462"/>
                <a:gd name="connsiteX4" fmla="*/ 0 w 803092"/>
                <a:gd name="connsiteY4" fmla="*/ 1365247 h 1414462"/>
                <a:gd name="connsiteX0" fmla="*/ 0 w 833826"/>
                <a:gd name="connsiteY0" fmla="*/ 1365247 h 1414462"/>
                <a:gd name="connsiteX1" fmla="*/ 196851 w 833826"/>
                <a:gd name="connsiteY1" fmla="*/ 0 h 1414462"/>
                <a:gd name="connsiteX2" fmla="*/ 741360 w 833826"/>
                <a:gd name="connsiteY2" fmla="*/ 100011 h 1414462"/>
                <a:gd name="connsiteX3" fmla="*/ 584198 w 833826"/>
                <a:gd name="connsiteY3" fmla="*/ 1414462 h 1414462"/>
                <a:gd name="connsiteX4" fmla="*/ 0 w 833826"/>
                <a:gd name="connsiteY4" fmla="*/ 1365247 h 141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826" h="1414462">
                  <a:moveTo>
                    <a:pt x="0" y="1365247"/>
                  </a:moveTo>
                  <a:cubicBezTo>
                    <a:pt x="346604" y="1012822"/>
                    <a:pt x="274904" y="409310"/>
                    <a:pt x="196851" y="0"/>
                  </a:cubicBezTo>
                  <a:lnTo>
                    <a:pt x="741360" y="100011"/>
                  </a:lnTo>
                  <a:cubicBezTo>
                    <a:pt x="984511" y="701674"/>
                    <a:pt x="682358" y="1290902"/>
                    <a:pt x="584198" y="1414462"/>
                  </a:cubicBezTo>
                  <a:lnTo>
                    <a:pt x="0" y="1365247"/>
                  </a:lnTo>
                  <a:close/>
                </a:path>
              </a:pathLst>
            </a:custGeom>
            <a:solidFill>
              <a:srgbClr val="B3B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grpSp>
        <p:nvGrpSpPr>
          <p:cNvPr id="201" name="Group 200"/>
          <p:cNvGrpSpPr/>
          <p:nvPr/>
        </p:nvGrpSpPr>
        <p:grpSpPr>
          <a:xfrm>
            <a:off x="1644899" y="3022881"/>
            <a:ext cx="3221105" cy="3329444"/>
            <a:chOff x="3054023" y="1882839"/>
            <a:chExt cx="3221402" cy="2960655"/>
          </a:xfrm>
        </p:grpSpPr>
        <p:pic>
          <p:nvPicPr>
            <p:cNvPr id="202" name="Picture 201"/>
            <p:cNvPicPr>
              <a:picLocks noChangeAspect="1"/>
            </p:cNvPicPr>
            <p:nvPr/>
          </p:nvPicPr>
          <p:blipFill rotWithShape="1">
            <a:blip r:embed="rId6" cstate="email">
              <a:extLst>
                <a:ext uri="{28A0092B-C50C-407E-A947-70E740481C1C}">
                  <a14:useLocalDpi xmlns:a14="http://schemas.microsoft.com/office/drawing/2010/main"/>
                </a:ext>
              </a:extLst>
            </a:blip>
            <a:srcRect l="56258" t="88917" r="28325" b="2128"/>
            <a:stretch/>
          </p:blipFill>
          <p:spPr>
            <a:xfrm>
              <a:off x="5590484" y="4431654"/>
              <a:ext cx="299252" cy="411840"/>
            </a:xfrm>
            <a:prstGeom prst="rect">
              <a:avLst/>
            </a:prstGeom>
          </p:spPr>
        </p:pic>
        <p:pic>
          <p:nvPicPr>
            <p:cNvPr id="203" name="Picture 202"/>
            <p:cNvPicPr>
              <a:picLocks noChangeAspect="1"/>
            </p:cNvPicPr>
            <p:nvPr/>
          </p:nvPicPr>
          <p:blipFill rotWithShape="1">
            <a:blip r:embed="rId6" cstate="email">
              <a:extLst>
                <a:ext uri="{28A0092B-C50C-407E-A947-70E740481C1C}">
                  <a14:useLocalDpi xmlns:a14="http://schemas.microsoft.com/office/drawing/2010/main"/>
                </a:ext>
              </a:extLst>
            </a:blip>
            <a:srcRect l="56258" t="88917" r="28325" b="2128"/>
            <a:stretch/>
          </p:blipFill>
          <p:spPr>
            <a:xfrm>
              <a:off x="3313552" y="4420078"/>
              <a:ext cx="299252" cy="411840"/>
            </a:xfrm>
            <a:prstGeom prst="rect">
              <a:avLst/>
            </a:prstGeom>
          </p:spPr>
        </p:pic>
        <p:sp>
          <p:nvSpPr>
            <p:cNvPr id="204" name="Rectangle 203"/>
            <p:cNvSpPr/>
            <p:nvPr/>
          </p:nvSpPr>
          <p:spPr>
            <a:xfrm>
              <a:off x="3802511" y="2299612"/>
              <a:ext cx="2407492" cy="1728904"/>
            </a:xfrm>
            <a:prstGeom prst="rect">
              <a:avLst/>
            </a:prstGeom>
            <a:noFill/>
            <a:ln w="146050">
              <a:solidFill>
                <a:srgbClr val="DEDED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205" name="Rectangle 204"/>
            <p:cNvSpPr/>
            <p:nvPr/>
          </p:nvSpPr>
          <p:spPr>
            <a:xfrm rot="21110949">
              <a:off x="3473155" y="2959371"/>
              <a:ext cx="2690316" cy="1019175"/>
            </a:xfrm>
            <a:prstGeom prst="rect">
              <a:avLst/>
            </a:prstGeom>
            <a:solidFill>
              <a:srgbClr val="C2C2C2"/>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defRPr/>
              </a:pPr>
              <a:endParaRPr lang="en-US" sz="1530" dirty="0">
                <a:solidFill>
                  <a:prstClr val="white"/>
                </a:solidFill>
                <a:latin typeface="Calibri"/>
              </a:endParaRPr>
            </a:p>
          </p:txBody>
        </p:sp>
        <p:pic>
          <p:nvPicPr>
            <p:cNvPr id="206" name="Picture 205"/>
            <p:cNvPicPr>
              <a:picLocks noChangeAspect="1"/>
            </p:cNvPicPr>
            <p:nvPr/>
          </p:nvPicPr>
          <p:blipFill rotWithShape="1">
            <a:blip r:embed="rId6" cstate="email">
              <a:extLst>
                <a:ext uri="{28A0092B-C50C-407E-A947-70E740481C1C}">
                  <a14:useLocalDpi xmlns:a14="http://schemas.microsoft.com/office/drawing/2010/main"/>
                </a:ext>
              </a:extLst>
            </a:blip>
            <a:srcRect l="56258" t="88917" r="28325" b="2128"/>
            <a:stretch/>
          </p:blipFill>
          <p:spPr>
            <a:xfrm>
              <a:off x="5976173" y="4086343"/>
              <a:ext cx="299252" cy="411840"/>
            </a:xfrm>
            <a:prstGeom prst="rect">
              <a:avLst/>
            </a:prstGeom>
          </p:spPr>
        </p:pic>
        <p:sp>
          <p:nvSpPr>
            <p:cNvPr id="207" name="Rectangle 206"/>
            <p:cNvSpPr/>
            <p:nvPr/>
          </p:nvSpPr>
          <p:spPr>
            <a:xfrm rot="21110949">
              <a:off x="3439569" y="3673322"/>
              <a:ext cx="2710910" cy="1019175"/>
            </a:xfrm>
            <a:prstGeom prst="rect">
              <a:avLst/>
            </a:prstGeom>
            <a:solidFill>
              <a:srgbClr val="C2C2C2"/>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defRPr/>
              </a:pPr>
              <a:endParaRPr lang="en-US" sz="1530" dirty="0">
                <a:solidFill>
                  <a:prstClr val="white"/>
                </a:solidFill>
                <a:latin typeface="Calibri"/>
              </a:endParaRPr>
            </a:p>
          </p:txBody>
        </p:sp>
        <p:sp>
          <p:nvSpPr>
            <p:cNvPr id="208" name="Rectangle 207"/>
            <p:cNvSpPr/>
            <p:nvPr/>
          </p:nvSpPr>
          <p:spPr>
            <a:xfrm>
              <a:off x="3381013" y="2639705"/>
              <a:ext cx="2446975" cy="1728904"/>
            </a:xfrm>
            <a:prstGeom prst="rect">
              <a:avLst/>
            </a:prstGeom>
            <a:noFill/>
            <a:ln w="146050">
              <a:solidFill>
                <a:srgbClr val="DEDED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209" name="Rectangle 208"/>
            <p:cNvSpPr/>
            <p:nvPr/>
          </p:nvSpPr>
          <p:spPr>
            <a:xfrm rot="21110949">
              <a:off x="3420813" y="1882839"/>
              <a:ext cx="2782782" cy="1019175"/>
            </a:xfrm>
            <a:prstGeom prst="rect">
              <a:avLst/>
            </a:prstGeom>
            <a:solidFill>
              <a:srgbClr val="C2C2C2"/>
            </a:solidFill>
            <a:ln>
              <a:noFill/>
            </a:ln>
            <a:scene3d>
              <a:camera prst="isometricOffAxis2Top"/>
              <a:lightRig rig="threePt" dir="t"/>
            </a:scene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defRPr/>
              </a:pPr>
              <a:endParaRPr lang="en-US" sz="1530" dirty="0">
                <a:solidFill>
                  <a:prstClr val="white"/>
                </a:solidFill>
                <a:latin typeface="Calibri"/>
              </a:endParaRPr>
            </a:p>
          </p:txBody>
        </p:sp>
        <p:sp>
          <p:nvSpPr>
            <p:cNvPr id="210" name="Rectangle 209"/>
            <p:cNvSpPr/>
            <p:nvPr/>
          </p:nvSpPr>
          <p:spPr>
            <a:xfrm rot="20593134">
              <a:off x="3054023" y="2197062"/>
              <a:ext cx="616053" cy="262667"/>
            </a:xfrm>
            <a:prstGeom prst="rect">
              <a:avLst/>
            </a:prstGeom>
            <a:noFill/>
            <a:ln w="146050">
              <a:solidFill>
                <a:srgbClr val="DEDEDC"/>
              </a:solidFill>
            </a:ln>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sp>
        <p:nvSpPr>
          <p:cNvPr id="2" name="AutoShape 2" descr="data:image/png;base64,iVBORw0KGgoAAAANSUhEUgAAAOMAAADeCAMAAAD4tEcNAAABj1BMVEX///+YMwAAAABRUVG0tLQAAQScRh+eNQAzDgDExMS+vr6bMQD//v////2ivtYAAAmITjXy7eJcXFyWNADNv8GWHwCAgICWKADNubqWLwCUKwD6//7XoYQfHx/Zp4yTFQDs7OzDdUuPHgCYKAC7hXjInJMQEBD///j69O+mSijZ4uTu5eD///FASlyYGwDlybQeAAAPAACrfXjm3N7YsJmcQimsVTK2e22zdmmsYVGgPiS8d1XVsaLRoIurXjnPpo3auLisaVy9f2gyMTXky8ybOBLevbPIi2w4IhqDipGSj4uinJhCPz2rX0OoXFPCj4ikaWO7mJne0Nj049CaTDzs0r20jY7t2NLlwaOjr8IADCPm8ve2x9E7FAAFKztzh5xQLRFpaWiRdWZ3gIbDsaZdRjBROS1KMhlLWmWqlYlAWnGxmYqDnK4AGTNyVTalw85uVk04TlgjEwOpjXZVTEKId3BWY2q4sJ2OUUZIMSUPGycuOkOacVRnbobEqrLz077LjGS5ZCugYGe0VhCSMCpdR7ckAAAORUlEQVR4nO2di1/bRhLH15DERyWlMcqyWYlgRwZsMIVrDIQUSIHY0JZXCFAnTa+99HGX9nrXe7X3Ttrr/eE3syvZlp/CErW90S/5fEIsab1fzezM7OoBuTKivMhrw3hVXUnG2dm/z61cU1Q3rs7Ooh3fvKFpCRWlce2G66vqMia0G1djxqFXzKiGYsafU+altdwDo6aZieqOZnRdY9ShjnUJqL3Y0dQ0blmMWRZPRGZ6k82USqXKjhVRe3XqhZE51tn29PHm9M79pAOc0YjeJDYhkwPByOj2VlEnQkZhaSfJuh8TxAGdm9AemQzQ2kV1QUZTc7YrNp5wG4SdIqk91t2UAU4e2BE0AIwJdkKIbhND14luGDZCkvNkZwfjnJta1/MwKIyc3ySGbYBcXzUIWjM11wmSX5uDP13ddUAYNesmWE8HQKOyOzODwxIo4W+q3N5MZrqQB93pFkwGglFL0BNhPJJbXmUOg78rM7o06bnV/tB0BvcYDkbOj2zhoalVh8tYyelZkQjKvfZ9A0ZDHxLGhPOYYM44LYPR3OFlWmWAhDF6arY9dpgY+ZFu68TOrbrdMEVZx1fQFfWaIbUEZzSdTlORUpjFkBF8lTIQFn/iSxiFfRwnyxNe9qQyP1KTMweOpuKceGcO/uVZcUhdouLYIjcTFoWWOsTtCzCyl5guyJTT8PFdYgPDOXOb4+mVmd1CobC7WU5z7d7x9L2MAefm3WnQOtdEh7NsbaNSKFQ2pk2quckTGKH1Scc5mynhpvW0ZWqm10nTKU/v4iGbDwBHfMy3sclDvrgGX7c0p7WN3BdhLKK98nONZ6xcxDQpQyvUCEcVOWrBKkumk3FTjEw2ryh8o8mdmYy7C8ktJS1pLGREX93yDj89pAnZcVOz3tnSvVbP5ywND3Fu4X+nrMfi48P2hgzOyM+eYWfPmwaMA/aFkuAQnUtLfwj9hvQiBNGpKP71MuqrRfDV7DtFQuQO6AD5O9IxJONyxt1mw589R9pYY9vg7znRKtRYC6vCjyXj5GMivmGVt+18cEZrWzTWHBSyawQrnh8YuFb6JVR5WAjBP/jhUtEWdszpktGBcbWC49OQWUjXc4SsMzSXYMRTkdOl7UWbYiiyRzqpOgfssZDkkhF+LkAVAiEtGjtad0XX1pviI6YU9DIKJrpLhAVIvqJjBbQkfNUWH0lf1TRWlP0nhQKWEBDHFpJIIuMqHpWrFPAHZE3ikJRnhZzulBOHWwBk2EuOy6gTEQyEr7aFDM7IJONhC0ZR7kxRCAwZ5CHnDxxmHQMi5ZxlMa7a5A4UDcwyTWhGnIdJk1FrLUPQwEtpIHEZSX4vyxatY3RM3X4C3mpSYbDdRZjGWfToGZ6gn7jLCG6Q37zGVu7Nte/5hRmb8xwwogNNsUT2ROyynLagJXq0QWE2jeDIfYdhuNESVhEc1MitQjxNaFkHjAqUP0HV7jKmkpSbkD/OMmL0Zc2EdobOmBf+aZrOsQ0HPKEuo26nkg7nWrZD16PxVTjlZDJrLj7GYXOaFinP1BiUCpAOXTta+LPJj8SQ+sERu0B2FYZ/l3k1QA7iCcZSLbsthuAeM7MvxeQ5nUVR9j/Y3zhddBmN3I8ykbavQS4YcyB3TNHGDTAI0eEg5jAx6uAH33ZfncNEyZuqBi7wQzj4FTXdGuC8mn0dDJhk2TFpCQ+BOYDQyQyOSOIxktOGdB2KkaP3QJvZxg2iczhQcWCCspp/3l/HaLoB/wmVe0Diw+FJUmnRDPS9Vvei4wO9Y2JedvOrjKx4RsFzJeMU7Tpru1gNgBOrBw3O6ka9VJJLxoV0w6zfZ0fpkVPMq0r4f9E7FiDoyDpnp8rIPsQ09MrBESzirUg/ItHC35+qjN0L3IvWchDqaP3SBQSBE4K5Y4kmXDsuNrRSN7fS3Mgy5QhGGJ/ZR9jjhbTp1nJ7THNHFni1gYyaYNSJX5fEiAg6hJd1VueLGjvTRfKDWMRXcvj1P1rVpj1Go8oIAQS66w0iqKcxFJNz6atwsp54w4s7Nwk098TRWKV+PLoq1xij9FUNowCc2/wqq+1nrWSwciPnWcgSaZxnkVdpudl0kzIyVnMO+CZAGnfcObXmiBMAJMLC0HjSPYrDuRPrdCb4D9ZXaZxlsCzLOjCDyXr5MWpGfiRLzPy6t6rKnfuYGAySw1Fq0pciNuwJW3DrAasyQrSVMSdRzthoSLHMpXEZgsQJQF8FrCVLnAzLegwDUAefFOkGx7vMEZxuPZCh/TIYE7jWkdOxdtp9kKCOQ/nhLTfOYZEDja3I9azJpEOd8i2yh0NXS8+jHZbSFqNwZrJ4HnT79NCCBlZKotQ9TWPNcFOMBHK+CnNLdiam3iLX4oDEBjSLc075FjH2RCy9FEYT13ndcrpQurVbwrJSzCmXsu78SBQ64HGlrVIGKsl1BonfNdDuzs7WMtN4OSPqVaOyuwVFLU4tiQjVyIgzFihXd3crbrYQFYeFRYZBCnuHK2fHoqBY0i7NjjAXvyWXb9xZgCEj3rJXSZn0McysiIzy0LHcOmwRAVIW5edgWOsRrtDKQCVmRW5ZgdcC9OqypmiBPEmLZp0T79S65zR1aXbE4eSciCiu63JWKItoihMg8VVauSRiChbUuHWZYb2pe4uykO0gEq9liPuBAbMMAxKJy6jncjNiUuaCLi26nWQnsB9kSOEBUIeUuXZ5jJrmnJXk/M5FzO+u4kzW+yJOT/LVqiS1Q/EyHv3Qdid+58Ji2bNSLdGdrrvFoSMy5/rdjHd0bpNWp0vOo6JsAT/fleGHynUA1vVqysWv6XDnbKaYl3PcfGVzlTbM22j5uISrxoXdHS4Dq0m3SxlcRy64lRqn92fEwjLsY2Xdksea3tjYWF6lK9A6btq8Vl8Zs+zaljzk3QfuN1r3NpY3NtY7rOz2zIij0nnn/tq9e2uHptPieg5njjU3N2c5bhoFI1uUX5ubSzrMrWE0C+Iu7MPk6ptc0LAwnnIoE2j52lzZyXK/fRhlcESZ0uqihoXL2Kz7Zd4LMoodxOoxXmPlCbPVahg0wxM1dlG1wYf1l3Vwdp+AmTuuuNUqQ7loZ+JFIJ5omixp4nOzgckM0uno7wdohd12S/uOtWy1lx4Ozj0Pl6eYUQ3FjGooZlRDMaMaeu0Yk8rKYxx57xfK6j2PcbafTwpdrhDttWFUXPi81cgYUVZjI/J5K5UZ3xhxfTVmHGrFjGooZlRDMaMaihnVUMyohmJGNRQzqqGYUQ3FjGooZlRDMaMaihnVUMyohmJGNRQzqqGYUQ3FjGooZlRDMaMaihl7ki5e91ITPg7ZducOm3y7henQJTAaOZ0Y++OeRj+Wj7a21tjoeBDNh+nQZfiqTfLf1d1yeN3owPhFtxsWpQaN0SCpv9b377r3DGqrXYMxvjlIjPikMSm85+vg9U6j6dbwMWK4eaOhg9fbBxaD/C0oY7DY1FLR++p+YweVYzS+a+pgB0YyfIyN0aYrox6cMYSiZLRJ8c8tOtjRjr8bMsY2iaCjHYMxDk5+/Kp1/4LacXaivTJh+hUFo3w9R4to05XRIH+p7fcvu81eYRUNI74N5ct2fhaU8ZNn4UrvtoqG0SYVf21zO6iv+uzYtuYLp4jG4xdv+xDfKvTkq4PLaDRFmxd2Kqgd/+1j7LkPHRWJr37mR/yeEOUYG9Lif0hgRsPH2HsPOisSX/W56qfi3fNBGf9Qzzi4doQ5Y52zfiN6GthX/17b762QyzZtFQWjTnLV5PhUvrUsIKPuZ+ywJhJGUYzHnEHybjH+rfuG4sB2/LKecXDtKLpWEQnyY3yL54V8tY7x6xA96KjIavIvfDPZXhhfFPcnnh88BI1O7I/hIfiKtxBzY08RMeo2+eqj+doCXC+MDRrdz2DDEbhvRIw478jUvbMwMONv2zKCvp+PZIRGZkecX9VOejSMIyOfPwvVLalLuqYTOHf8ujPjyO15782SvavfjL/qwogZN2zc6S8jCcDolRW9awgYIeuGqw76zGj8MgAjJKX2l4UCaBgYR7629SFmJB7j1YPR57jI+Hz0YQvIp6FqgT4z5rDMnR3fn5+vxpV84Y3nbzcwfvJsiMfjwsjI+JVM08eFxrXap2GCTr8ZJ9qs8hcPfIx/CrPW0+cawG6dFfCXB/3RBxnmgke/Y07r9I7lW+439YzfhOhMvxkDtjHyIkRnBpfR9l23+yTEBGRwGYmxUNdImKusg8xIPosm6Awuo57zLcB/23tnBpcRf4uF8owGOfW10rOGhvF1sKOSjCTnG48f996ZwWXU/TeaDWXuqC04k7EPxprvh4O4Wndx8vfDWefI6VJxf3QEr+c07aL7GnkRYm2ur76av/K85oqN+/jLnE9DdKaPjPv1N/G81by9PuKECTn9ZKw3kzRUbbpsNEytwkw7+slY8TGOvF+PaDds/XRI13MM30Qfwkpdesh/4Nv0UaiLdP2MOU23u35+JaPrupEfm2jYEMqMfc2PuX80QoIePrzd9Nk/w90R2Uc75oI+pIO16nBeC8Bet7ut1y/hqUPJqNuGnTtog1Wvr+1QVuyrHbGWS7V6kMCvF7ZhhLv1od/XyrtCfh7Wiv1mREt2dNerT4nR6dHCQOr3NVbIIE0PaNX0vbirYzjs2G43+dtbC89bE47LQnxgGd++7anTM56eCh80eezB+6GezanXJTEamZoC3e5vFK9MjD8Uvwxm9uH4xJV5dO8I7gdE/QzPznd8rtwn76yIo/TQPurp52DsMbtFdsNu/A4ENRQzqqGYUQ3FjGooZlRDMaMaihnVUMyohmJGNRQzqqGYUQ3FjGooZlRDMaMaihnVUMyohmJGNRQzqqGYUQ3FjGrodWAc8xgPRpXVgceouF4Hxv8DG94kVjehUIAAAAAASUVORK5CYII="/>
          <p:cNvSpPr>
            <a:spLocks noChangeAspect="1" noChangeArrowheads="1"/>
          </p:cNvSpPr>
          <p:nvPr/>
        </p:nvSpPr>
        <p:spPr bwMode="auto">
          <a:xfrm>
            <a:off x="182979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008000"/>
              </a:solidFill>
              <a:latin typeface="Calibri"/>
            </a:endParaRPr>
          </a:p>
        </p:txBody>
      </p:sp>
      <p:grpSp>
        <p:nvGrpSpPr>
          <p:cNvPr id="248" name="Group 247"/>
          <p:cNvGrpSpPr/>
          <p:nvPr/>
        </p:nvGrpSpPr>
        <p:grpSpPr>
          <a:xfrm>
            <a:off x="594204" y="1894789"/>
            <a:ext cx="1460958" cy="4532608"/>
            <a:chOff x="2051501" y="1831959"/>
            <a:chExt cx="1460958" cy="4532608"/>
          </a:xfrm>
        </p:grpSpPr>
        <p:grpSp>
          <p:nvGrpSpPr>
            <p:cNvPr id="249" name="Group 248"/>
            <p:cNvGrpSpPr/>
            <p:nvPr/>
          </p:nvGrpSpPr>
          <p:grpSpPr>
            <a:xfrm>
              <a:off x="2817623" y="5961246"/>
              <a:ext cx="330708" cy="403321"/>
              <a:chOff x="3312043" y="4084938"/>
              <a:chExt cx="189762" cy="211269"/>
            </a:xfrm>
          </p:grpSpPr>
          <p:sp>
            <p:nvSpPr>
              <p:cNvPr id="283" name="Chord 282"/>
              <p:cNvSpPr/>
              <p:nvPr/>
            </p:nvSpPr>
            <p:spPr>
              <a:xfrm rot="17516835">
                <a:off x="3301289" y="4095692"/>
                <a:ext cx="211269" cy="189762"/>
              </a:xfrm>
              <a:prstGeom prst="chord">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284" name="Chord 283"/>
              <p:cNvSpPr/>
              <p:nvPr/>
            </p:nvSpPr>
            <p:spPr>
              <a:xfrm rot="17516835">
                <a:off x="3322124" y="4115676"/>
                <a:ext cx="172341" cy="154797"/>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grpSp>
          <p:nvGrpSpPr>
            <p:cNvPr id="250" name="Group 249"/>
            <p:cNvGrpSpPr/>
            <p:nvPr/>
          </p:nvGrpSpPr>
          <p:grpSpPr>
            <a:xfrm>
              <a:off x="2303327" y="5950325"/>
              <a:ext cx="330708" cy="403321"/>
              <a:chOff x="3312043" y="4084938"/>
              <a:chExt cx="189762" cy="211269"/>
            </a:xfrm>
          </p:grpSpPr>
          <p:sp>
            <p:nvSpPr>
              <p:cNvPr id="281" name="Chord 280"/>
              <p:cNvSpPr/>
              <p:nvPr/>
            </p:nvSpPr>
            <p:spPr>
              <a:xfrm rot="17516835">
                <a:off x="3301289" y="4095692"/>
                <a:ext cx="211269" cy="189762"/>
              </a:xfrm>
              <a:prstGeom prst="chord">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282" name="Chord 281"/>
              <p:cNvSpPr/>
              <p:nvPr/>
            </p:nvSpPr>
            <p:spPr>
              <a:xfrm rot="17516835">
                <a:off x="3322124" y="4115676"/>
                <a:ext cx="172341" cy="154797"/>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sp>
          <p:nvSpPr>
            <p:cNvPr id="251" name="Rectangle: Single Corner Snipped 29"/>
            <p:cNvSpPr/>
            <p:nvPr/>
          </p:nvSpPr>
          <p:spPr>
            <a:xfrm flipH="1">
              <a:off x="2280917" y="3668590"/>
              <a:ext cx="844823" cy="1228724"/>
            </a:xfrm>
            <a:prstGeom prst="snip1Rect">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52" name="Oval 251"/>
            <p:cNvSpPr/>
            <p:nvPr/>
          </p:nvSpPr>
          <p:spPr>
            <a:xfrm>
              <a:off x="2068216" y="2679859"/>
              <a:ext cx="184756" cy="409920"/>
            </a:xfrm>
            <a:prstGeom prst="ellipse">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53" name="Oval 252"/>
            <p:cNvSpPr/>
            <p:nvPr/>
          </p:nvSpPr>
          <p:spPr>
            <a:xfrm>
              <a:off x="3220087" y="2667210"/>
              <a:ext cx="184756" cy="409920"/>
            </a:xfrm>
            <a:prstGeom prst="ellipse">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54" name="Flowchart: Off-page Connector 253"/>
            <p:cNvSpPr/>
            <p:nvPr/>
          </p:nvSpPr>
          <p:spPr>
            <a:xfrm>
              <a:off x="2573416" y="3379530"/>
              <a:ext cx="331997" cy="436406"/>
            </a:xfrm>
            <a:prstGeom prst="flowChartOffpageConnec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55" name="Oval 254"/>
            <p:cNvSpPr/>
            <p:nvPr/>
          </p:nvSpPr>
          <p:spPr>
            <a:xfrm>
              <a:off x="2149046" y="2070311"/>
              <a:ext cx="1154760" cy="1454687"/>
            </a:xfrm>
            <a:prstGeom prst="ellipse">
              <a:avLst/>
            </a:prstGeom>
            <a:solidFill>
              <a:srgbClr val="EED69D"/>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56" name="Flowchart: Terminator 255"/>
            <p:cNvSpPr/>
            <p:nvPr/>
          </p:nvSpPr>
          <p:spPr>
            <a:xfrm>
              <a:off x="2051501" y="4105453"/>
              <a:ext cx="225594" cy="711363"/>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57" name="Flowchart: Terminator 256"/>
            <p:cNvSpPr/>
            <p:nvPr/>
          </p:nvSpPr>
          <p:spPr>
            <a:xfrm rot="21089715">
              <a:off x="3126954" y="4096164"/>
              <a:ext cx="186265" cy="709466"/>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58" name="Flowchart: Delay 257"/>
            <p:cNvSpPr/>
            <p:nvPr/>
          </p:nvSpPr>
          <p:spPr>
            <a:xfrm rot="1119198" flipH="1">
              <a:off x="2079721" y="3633014"/>
              <a:ext cx="320445" cy="657015"/>
            </a:xfrm>
            <a:prstGeom prst="flowChartDelay">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59" name="Isosceles Triangle 258"/>
            <p:cNvSpPr/>
            <p:nvPr/>
          </p:nvSpPr>
          <p:spPr>
            <a:xfrm rot="10800000">
              <a:off x="2558741" y="3183095"/>
              <a:ext cx="389712" cy="191484"/>
            </a:xfrm>
            <a:prstGeom prst="triangle">
              <a:avLst/>
            </a:prstGeom>
            <a:solidFill>
              <a:sysClr val="window" lastClr="FFFFFF"/>
            </a:solidFill>
            <a:ln w="19050" cap="flat" cmpd="sng" algn="ctr">
              <a:solidFill>
                <a:srgbClr val="FF0000">
                  <a:lumMod val="40000"/>
                  <a:lumOff val="60000"/>
                </a:srgbClr>
              </a:solid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60" name="Oval 259"/>
            <p:cNvSpPr/>
            <p:nvPr/>
          </p:nvSpPr>
          <p:spPr>
            <a:xfrm rot="21284756">
              <a:off x="2351925" y="2720701"/>
              <a:ext cx="254008" cy="362574"/>
            </a:xfrm>
            <a:prstGeom prst="ellipse">
              <a:avLst/>
            </a:prstGeom>
            <a:solidFill>
              <a:sysClr val="window" lastClr="FFFFFF"/>
            </a:solidFill>
            <a:ln w="12700"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61" name="Oval 260"/>
            <p:cNvSpPr/>
            <p:nvPr/>
          </p:nvSpPr>
          <p:spPr>
            <a:xfrm>
              <a:off x="2431929" y="2808861"/>
              <a:ext cx="79677" cy="134263"/>
            </a:xfrm>
            <a:prstGeom prst="ellipse">
              <a:avLst/>
            </a:prstGeom>
            <a:solidFill>
              <a:srgbClr val="000000"/>
            </a:solidFill>
            <a:ln w="9525" cap="flat" cmpd="sng" algn="ctr">
              <a:solidFill>
                <a:srgbClr val="000000"/>
              </a:solid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62" name="Oval 261"/>
            <p:cNvSpPr/>
            <p:nvPr/>
          </p:nvSpPr>
          <p:spPr>
            <a:xfrm rot="315244" flipH="1">
              <a:off x="2879701" y="2707550"/>
              <a:ext cx="254008" cy="362574"/>
            </a:xfrm>
            <a:prstGeom prst="ellipse">
              <a:avLst/>
            </a:prstGeom>
            <a:solidFill>
              <a:sysClr val="window" lastClr="FFFFFF"/>
            </a:solidFill>
            <a:ln w="12700"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63" name="Oval 262"/>
            <p:cNvSpPr/>
            <p:nvPr/>
          </p:nvSpPr>
          <p:spPr>
            <a:xfrm>
              <a:off x="2957695" y="2808861"/>
              <a:ext cx="79677" cy="134263"/>
            </a:xfrm>
            <a:prstGeom prst="ellipse">
              <a:avLst/>
            </a:prstGeom>
            <a:solidFill>
              <a:srgbClr val="000000"/>
            </a:solidFill>
            <a:ln w="9525" cap="flat" cmpd="sng" algn="ctr">
              <a:solidFill>
                <a:srgbClr val="000000"/>
              </a:solid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64" name="Flowchart: Terminator 263"/>
            <p:cNvSpPr/>
            <p:nvPr/>
          </p:nvSpPr>
          <p:spPr>
            <a:xfrm rot="21216315">
              <a:off x="2333802" y="2615561"/>
              <a:ext cx="239614" cy="87279"/>
            </a:xfrm>
            <a:prstGeom prst="flowChartTerminator">
              <a:avLst/>
            </a:prstGeom>
            <a:solidFill>
              <a:srgbClr val="843F06"/>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65" name="Flowchart: Terminator 264"/>
            <p:cNvSpPr/>
            <p:nvPr/>
          </p:nvSpPr>
          <p:spPr>
            <a:xfrm rot="174846">
              <a:off x="2912141" y="2622737"/>
              <a:ext cx="239614" cy="87279"/>
            </a:xfrm>
            <a:prstGeom prst="flowChartTerminator">
              <a:avLst/>
            </a:prstGeom>
            <a:solidFill>
              <a:srgbClr val="843F06"/>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66" name="Moon 265"/>
            <p:cNvSpPr/>
            <p:nvPr/>
          </p:nvSpPr>
          <p:spPr>
            <a:xfrm rot="5400000">
              <a:off x="2300100" y="1665169"/>
              <a:ext cx="852651" cy="1186231"/>
            </a:xfrm>
            <a:prstGeom prst="moon">
              <a:avLst>
                <a:gd name="adj" fmla="val 65258"/>
              </a:avLst>
            </a:prstGeom>
            <a:pattFill prst="openDmnd">
              <a:fgClr>
                <a:srgbClr val="000000"/>
              </a:fgClr>
              <a:bgClr>
                <a:schemeClr val="bg1"/>
              </a:bgClr>
            </a:patt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267" name="Moon 266"/>
            <p:cNvSpPr/>
            <p:nvPr/>
          </p:nvSpPr>
          <p:spPr>
            <a:xfrm rot="5400000">
              <a:off x="2421144" y="1798213"/>
              <a:ext cx="613097" cy="1157294"/>
            </a:xfrm>
            <a:prstGeom prst="moon">
              <a:avLst>
                <a:gd name="adj" fmla="val 52142"/>
              </a:avLst>
            </a:prstGeom>
            <a:pattFill prst="dotDmnd">
              <a:fgClr>
                <a:srgbClr val="000000"/>
              </a:fgClr>
              <a:bgClr>
                <a:srgbClr val="C28446"/>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268" name="Oval 267"/>
            <p:cNvSpPr/>
            <p:nvPr/>
          </p:nvSpPr>
          <p:spPr>
            <a:xfrm>
              <a:off x="2507134" y="1913268"/>
              <a:ext cx="458284" cy="195232"/>
            </a:xfrm>
            <a:prstGeom prst="ellipse">
              <a:avLst/>
            </a:prstGeom>
            <a:pattFill prst="dotDmnd">
              <a:fgClr>
                <a:srgbClr val="F79646">
                  <a:lumMod val="50000"/>
                </a:srgbClr>
              </a:fgClr>
              <a:bgClr>
                <a:srgbClr val="C28446"/>
              </a:bgClr>
            </a:patt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69" name="Flowchart: Delay 268"/>
            <p:cNvSpPr/>
            <p:nvPr/>
          </p:nvSpPr>
          <p:spPr>
            <a:xfrm rot="20480802">
              <a:off x="2996025" y="3618467"/>
              <a:ext cx="320445" cy="657015"/>
            </a:xfrm>
            <a:prstGeom prst="flowChartDelay">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70" name="Right Triangle 269"/>
            <p:cNvSpPr/>
            <p:nvPr/>
          </p:nvSpPr>
          <p:spPr>
            <a:xfrm rot="8699319">
              <a:off x="2411034" y="3628396"/>
              <a:ext cx="247965" cy="291800"/>
            </a:xfrm>
            <a:prstGeom prst="rtTriangle">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71" name="Right Triangle 270"/>
            <p:cNvSpPr/>
            <p:nvPr/>
          </p:nvSpPr>
          <p:spPr>
            <a:xfrm rot="12900681" flipH="1">
              <a:off x="2827612" y="3628396"/>
              <a:ext cx="247965" cy="291800"/>
            </a:xfrm>
            <a:prstGeom prst="rtTriangle">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72" name="Flowchart: Manual Operation 26"/>
            <p:cNvSpPr/>
            <p:nvPr/>
          </p:nvSpPr>
          <p:spPr>
            <a:xfrm rot="230863" flipV="1">
              <a:off x="2298003" y="4888321"/>
              <a:ext cx="414978" cy="125148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73" name="Flowchart: Manual Operation 26"/>
            <p:cNvSpPr/>
            <p:nvPr/>
          </p:nvSpPr>
          <p:spPr>
            <a:xfrm rot="21326916" flipV="1">
              <a:off x="2726425" y="4882766"/>
              <a:ext cx="414978" cy="125148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74" name="Flowchart: Terminator 273"/>
            <p:cNvSpPr/>
            <p:nvPr/>
          </p:nvSpPr>
          <p:spPr>
            <a:xfrm rot="2262586">
              <a:off x="3331821" y="4293373"/>
              <a:ext cx="180638" cy="604197"/>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75" name="Flowchart: Terminator 274"/>
            <p:cNvSpPr/>
            <p:nvPr/>
          </p:nvSpPr>
          <p:spPr>
            <a:xfrm rot="19337414" flipH="1">
              <a:off x="2177603" y="4709849"/>
              <a:ext cx="141402" cy="416035"/>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276" name="Flowchart: Connector 275"/>
            <p:cNvSpPr/>
            <p:nvPr/>
          </p:nvSpPr>
          <p:spPr>
            <a:xfrm>
              <a:off x="2687852" y="3880316"/>
              <a:ext cx="79677" cy="8727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277" name="Flowchart: Connector 276"/>
            <p:cNvSpPr/>
            <p:nvPr/>
          </p:nvSpPr>
          <p:spPr>
            <a:xfrm>
              <a:off x="2687852" y="4006740"/>
              <a:ext cx="79677" cy="8727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nvGrpSpPr>
            <p:cNvPr id="278" name="Group 277"/>
            <p:cNvGrpSpPr/>
            <p:nvPr/>
          </p:nvGrpSpPr>
          <p:grpSpPr>
            <a:xfrm>
              <a:off x="2839208" y="3790967"/>
              <a:ext cx="325110" cy="522802"/>
              <a:chOff x="859632" y="2338402"/>
              <a:chExt cx="571500" cy="788345"/>
            </a:xfrm>
          </p:grpSpPr>
          <p:sp>
            <p:nvSpPr>
              <p:cNvPr id="279" name="Rectangle 278"/>
              <p:cNvSpPr/>
              <p:nvPr/>
            </p:nvSpPr>
            <p:spPr>
              <a:xfrm>
                <a:off x="977900" y="2707482"/>
                <a:ext cx="342900" cy="85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pic>
            <p:nvPicPr>
              <p:cNvPr id="280" name="Picture 27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9632" y="2338402"/>
                <a:ext cx="571500" cy="788345"/>
              </a:xfrm>
              <a:prstGeom prst="rect">
                <a:avLst/>
              </a:prstGeom>
              <a:ln>
                <a:noFill/>
              </a:ln>
            </p:spPr>
          </p:pic>
        </p:grpSp>
      </p:grpSp>
      <p:grpSp>
        <p:nvGrpSpPr>
          <p:cNvPr id="167" name="Group 166"/>
          <p:cNvGrpSpPr/>
          <p:nvPr/>
        </p:nvGrpSpPr>
        <p:grpSpPr>
          <a:xfrm>
            <a:off x="1901803" y="3868417"/>
            <a:ext cx="732361" cy="602615"/>
            <a:chOff x="4119659" y="3069400"/>
            <a:chExt cx="852739" cy="623888"/>
          </a:xfrm>
        </p:grpSpPr>
        <p:sp>
          <p:nvSpPr>
            <p:cNvPr id="168" name="Rectangle: Rounded Corners 21"/>
            <p:cNvSpPr/>
            <p:nvPr/>
          </p:nvSpPr>
          <p:spPr>
            <a:xfrm>
              <a:off x="4119659" y="3074588"/>
              <a:ext cx="190501" cy="426213"/>
            </a:xfrm>
            <a:custGeom>
              <a:avLst/>
              <a:gdLst>
                <a:gd name="connsiteX0" fmla="*/ 0 w 161925"/>
                <a:gd name="connsiteY0" fmla="*/ 26988 h 459550"/>
                <a:gd name="connsiteX1" fmla="*/ 26988 w 161925"/>
                <a:gd name="connsiteY1" fmla="*/ 0 h 459550"/>
                <a:gd name="connsiteX2" fmla="*/ 134937 w 161925"/>
                <a:gd name="connsiteY2" fmla="*/ 0 h 459550"/>
                <a:gd name="connsiteX3" fmla="*/ 161925 w 161925"/>
                <a:gd name="connsiteY3" fmla="*/ 26988 h 459550"/>
                <a:gd name="connsiteX4" fmla="*/ 161925 w 161925"/>
                <a:gd name="connsiteY4" fmla="*/ 432562 h 459550"/>
                <a:gd name="connsiteX5" fmla="*/ 134937 w 161925"/>
                <a:gd name="connsiteY5" fmla="*/ 459550 h 459550"/>
                <a:gd name="connsiteX6" fmla="*/ 26988 w 161925"/>
                <a:gd name="connsiteY6" fmla="*/ 459550 h 459550"/>
                <a:gd name="connsiteX7" fmla="*/ 0 w 161925"/>
                <a:gd name="connsiteY7" fmla="*/ 432562 h 459550"/>
                <a:gd name="connsiteX8" fmla="*/ 0 w 161925"/>
                <a:gd name="connsiteY8" fmla="*/ 26988 h 459550"/>
                <a:gd name="connsiteX0" fmla="*/ 0 w 164043"/>
                <a:gd name="connsiteY0" fmla="*/ 26988 h 459550"/>
                <a:gd name="connsiteX1" fmla="*/ 26988 w 164043"/>
                <a:gd name="connsiteY1" fmla="*/ 0 h 459550"/>
                <a:gd name="connsiteX2" fmla="*/ 134937 w 164043"/>
                <a:gd name="connsiteY2" fmla="*/ 0 h 459550"/>
                <a:gd name="connsiteX3" fmla="*/ 161925 w 164043"/>
                <a:gd name="connsiteY3" fmla="*/ 26988 h 459550"/>
                <a:gd name="connsiteX4" fmla="*/ 161925 w 164043"/>
                <a:gd name="connsiteY4" fmla="*/ 432562 h 459550"/>
                <a:gd name="connsiteX5" fmla="*/ 134937 w 164043"/>
                <a:gd name="connsiteY5" fmla="*/ 459550 h 459550"/>
                <a:gd name="connsiteX6" fmla="*/ 155576 w 164043"/>
                <a:gd name="connsiteY6" fmla="*/ 345250 h 459550"/>
                <a:gd name="connsiteX7" fmla="*/ 0 w 164043"/>
                <a:gd name="connsiteY7" fmla="*/ 432562 h 459550"/>
                <a:gd name="connsiteX8" fmla="*/ 0 w 164043"/>
                <a:gd name="connsiteY8" fmla="*/ 26988 h 459550"/>
                <a:gd name="connsiteX0" fmla="*/ 0 w 164043"/>
                <a:gd name="connsiteY0" fmla="*/ 26988 h 459550"/>
                <a:gd name="connsiteX1" fmla="*/ 26988 w 164043"/>
                <a:gd name="connsiteY1" fmla="*/ 0 h 459550"/>
                <a:gd name="connsiteX2" fmla="*/ 134937 w 164043"/>
                <a:gd name="connsiteY2" fmla="*/ 0 h 459550"/>
                <a:gd name="connsiteX3" fmla="*/ 161925 w 164043"/>
                <a:gd name="connsiteY3" fmla="*/ 26988 h 459550"/>
                <a:gd name="connsiteX4" fmla="*/ 161925 w 164043"/>
                <a:gd name="connsiteY4" fmla="*/ 432562 h 459550"/>
                <a:gd name="connsiteX5" fmla="*/ 134937 w 164043"/>
                <a:gd name="connsiteY5" fmla="*/ 459550 h 459550"/>
                <a:gd name="connsiteX6" fmla="*/ 155576 w 164043"/>
                <a:gd name="connsiteY6" fmla="*/ 345250 h 459550"/>
                <a:gd name="connsiteX7" fmla="*/ 40481 w 164043"/>
                <a:gd name="connsiteY7" fmla="*/ 334930 h 459550"/>
                <a:gd name="connsiteX8" fmla="*/ 0 w 164043"/>
                <a:gd name="connsiteY8" fmla="*/ 26988 h 459550"/>
                <a:gd name="connsiteX0" fmla="*/ 0 w 164043"/>
                <a:gd name="connsiteY0" fmla="*/ 26988 h 459550"/>
                <a:gd name="connsiteX1" fmla="*/ 26988 w 164043"/>
                <a:gd name="connsiteY1" fmla="*/ 0 h 459550"/>
                <a:gd name="connsiteX2" fmla="*/ 134937 w 164043"/>
                <a:gd name="connsiteY2" fmla="*/ 0 h 459550"/>
                <a:gd name="connsiteX3" fmla="*/ 161925 w 164043"/>
                <a:gd name="connsiteY3" fmla="*/ 26988 h 459550"/>
                <a:gd name="connsiteX4" fmla="*/ 161925 w 164043"/>
                <a:gd name="connsiteY4" fmla="*/ 432562 h 459550"/>
                <a:gd name="connsiteX5" fmla="*/ 134937 w 164043"/>
                <a:gd name="connsiteY5" fmla="*/ 459550 h 459550"/>
                <a:gd name="connsiteX6" fmla="*/ 155576 w 164043"/>
                <a:gd name="connsiteY6" fmla="*/ 345250 h 459550"/>
                <a:gd name="connsiteX7" fmla="*/ 0 w 164043"/>
                <a:gd name="connsiteY7" fmla="*/ 26988 h 459550"/>
                <a:gd name="connsiteX0" fmla="*/ 0 w 161925"/>
                <a:gd name="connsiteY0" fmla="*/ 26988 h 459550"/>
                <a:gd name="connsiteX1" fmla="*/ 26988 w 161925"/>
                <a:gd name="connsiteY1" fmla="*/ 0 h 459550"/>
                <a:gd name="connsiteX2" fmla="*/ 134937 w 161925"/>
                <a:gd name="connsiteY2" fmla="*/ 0 h 459550"/>
                <a:gd name="connsiteX3" fmla="*/ 161925 w 161925"/>
                <a:gd name="connsiteY3" fmla="*/ 26988 h 459550"/>
                <a:gd name="connsiteX4" fmla="*/ 161925 w 161925"/>
                <a:gd name="connsiteY4" fmla="*/ 432562 h 459550"/>
                <a:gd name="connsiteX5" fmla="*/ 134937 w 161925"/>
                <a:gd name="connsiteY5" fmla="*/ 459550 h 459550"/>
                <a:gd name="connsiteX6" fmla="*/ 55564 w 161925"/>
                <a:gd name="connsiteY6" fmla="*/ 426213 h 459550"/>
                <a:gd name="connsiteX7" fmla="*/ 0 w 161925"/>
                <a:gd name="connsiteY7" fmla="*/ 26988 h 459550"/>
                <a:gd name="connsiteX0" fmla="*/ 0 w 161925"/>
                <a:gd name="connsiteY0" fmla="*/ 26988 h 466694"/>
                <a:gd name="connsiteX1" fmla="*/ 26988 w 161925"/>
                <a:gd name="connsiteY1" fmla="*/ 0 h 466694"/>
                <a:gd name="connsiteX2" fmla="*/ 134937 w 161925"/>
                <a:gd name="connsiteY2" fmla="*/ 0 h 466694"/>
                <a:gd name="connsiteX3" fmla="*/ 161925 w 161925"/>
                <a:gd name="connsiteY3" fmla="*/ 26988 h 466694"/>
                <a:gd name="connsiteX4" fmla="*/ 161925 w 161925"/>
                <a:gd name="connsiteY4" fmla="*/ 432562 h 466694"/>
                <a:gd name="connsiteX5" fmla="*/ 139700 w 161925"/>
                <a:gd name="connsiteY5" fmla="*/ 466694 h 466694"/>
                <a:gd name="connsiteX6" fmla="*/ 55564 w 161925"/>
                <a:gd name="connsiteY6" fmla="*/ 426213 h 466694"/>
                <a:gd name="connsiteX7" fmla="*/ 0 w 161925"/>
                <a:gd name="connsiteY7" fmla="*/ 26988 h 466694"/>
                <a:gd name="connsiteX0" fmla="*/ 0 w 161925"/>
                <a:gd name="connsiteY0" fmla="*/ 26988 h 479782"/>
                <a:gd name="connsiteX1" fmla="*/ 26988 w 161925"/>
                <a:gd name="connsiteY1" fmla="*/ 0 h 479782"/>
                <a:gd name="connsiteX2" fmla="*/ 134937 w 161925"/>
                <a:gd name="connsiteY2" fmla="*/ 0 h 479782"/>
                <a:gd name="connsiteX3" fmla="*/ 161925 w 161925"/>
                <a:gd name="connsiteY3" fmla="*/ 26988 h 479782"/>
                <a:gd name="connsiteX4" fmla="*/ 161925 w 161925"/>
                <a:gd name="connsiteY4" fmla="*/ 432562 h 479782"/>
                <a:gd name="connsiteX5" fmla="*/ 55564 w 161925"/>
                <a:gd name="connsiteY5" fmla="*/ 426213 h 479782"/>
                <a:gd name="connsiteX6" fmla="*/ 0 w 161925"/>
                <a:gd name="connsiteY6" fmla="*/ 26988 h 479782"/>
                <a:gd name="connsiteX0" fmla="*/ 0 w 161925"/>
                <a:gd name="connsiteY0" fmla="*/ 26988 h 454046"/>
                <a:gd name="connsiteX1" fmla="*/ 26988 w 161925"/>
                <a:gd name="connsiteY1" fmla="*/ 0 h 454046"/>
                <a:gd name="connsiteX2" fmla="*/ 134937 w 161925"/>
                <a:gd name="connsiteY2" fmla="*/ 0 h 454046"/>
                <a:gd name="connsiteX3" fmla="*/ 161925 w 161925"/>
                <a:gd name="connsiteY3" fmla="*/ 26988 h 454046"/>
                <a:gd name="connsiteX4" fmla="*/ 95250 w 161925"/>
                <a:gd name="connsiteY4" fmla="*/ 358743 h 454046"/>
                <a:gd name="connsiteX5" fmla="*/ 55564 w 161925"/>
                <a:gd name="connsiteY5" fmla="*/ 426213 h 454046"/>
                <a:gd name="connsiteX6" fmla="*/ 0 w 161925"/>
                <a:gd name="connsiteY6" fmla="*/ 26988 h 454046"/>
                <a:gd name="connsiteX0" fmla="*/ 0 w 161925"/>
                <a:gd name="connsiteY0" fmla="*/ 26988 h 454046"/>
                <a:gd name="connsiteX1" fmla="*/ 26988 w 161925"/>
                <a:gd name="connsiteY1" fmla="*/ 0 h 454046"/>
                <a:gd name="connsiteX2" fmla="*/ 134937 w 161925"/>
                <a:gd name="connsiteY2" fmla="*/ 0 h 454046"/>
                <a:gd name="connsiteX3" fmla="*/ 161925 w 161925"/>
                <a:gd name="connsiteY3" fmla="*/ 26988 h 454046"/>
                <a:gd name="connsiteX4" fmla="*/ 71438 w 161925"/>
                <a:gd name="connsiteY4" fmla="*/ 80962 h 454046"/>
                <a:gd name="connsiteX5" fmla="*/ 95250 w 161925"/>
                <a:gd name="connsiteY5" fmla="*/ 358743 h 454046"/>
                <a:gd name="connsiteX6" fmla="*/ 55564 w 161925"/>
                <a:gd name="connsiteY6" fmla="*/ 426213 h 454046"/>
                <a:gd name="connsiteX7" fmla="*/ 0 w 161925"/>
                <a:gd name="connsiteY7" fmla="*/ 26988 h 454046"/>
                <a:gd name="connsiteX0" fmla="*/ 0 w 176213"/>
                <a:gd name="connsiteY0" fmla="*/ 26988 h 454046"/>
                <a:gd name="connsiteX1" fmla="*/ 26988 w 176213"/>
                <a:gd name="connsiteY1" fmla="*/ 0 h 454046"/>
                <a:gd name="connsiteX2" fmla="*/ 134937 w 176213"/>
                <a:gd name="connsiteY2" fmla="*/ 0 h 454046"/>
                <a:gd name="connsiteX3" fmla="*/ 176213 w 176213"/>
                <a:gd name="connsiteY3" fmla="*/ 57944 h 454046"/>
                <a:gd name="connsiteX4" fmla="*/ 71438 w 176213"/>
                <a:gd name="connsiteY4" fmla="*/ 80962 h 454046"/>
                <a:gd name="connsiteX5" fmla="*/ 95250 w 176213"/>
                <a:gd name="connsiteY5" fmla="*/ 358743 h 454046"/>
                <a:gd name="connsiteX6" fmla="*/ 55564 w 176213"/>
                <a:gd name="connsiteY6" fmla="*/ 426213 h 454046"/>
                <a:gd name="connsiteX7" fmla="*/ 0 w 176213"/>
                <a:gd name="connsiteY7" fmla="*/ 26988 h 454046"/>
                <a:gd name="connsiteX0" fmla="*/ 0 w 176213"/>
                <a:gd name="connsiteY0" fmla="*/ 26988 h 454046"/>
                <a:gd name="connsiteX1" fmla="*/ 26988 w 176213"/>
                <a:gd name="connsiteY1" fmla="*/ 0 h 454046"/>
                <a:gd name="connsiteX2" fmla="*/ 161131 w 176213"/>
                <a:gd name="connsiteY2" fmla="*/ 7144 h 454046"/>
                <a:gd name="connsiteX3" fmla="*/ 176213 w 176213"/>
                <a:gd name="connsiteY3" fmla="*/ 57944 h 454046"/>
                <a:gd name="connsiteX4" fmla="*/ 71438 w 176213"/>
                <a:gd name="connsiteY4" fmla="*/ 80962 h 454046"/>
                <a:gd name="connsiteX5" fmla="*/ 95250 w 176213"/>
                <a:gd name="connsiteY5" fmla="*/ 358743 h 454046"/>
                <a:gd name="connsiteX6" fmla="*/ 55564 w 176213"/>
                <a:gd name="connsiteY6" fmla="*/ 426213 h 454046"/>
                <a:gd name="connsiteX7" fmla="*/ 0 w 176213"/>
                <a:gd name="connsiteY7" fmla="*/ 26988 h 454046"/>
                <a:gd name="connsiteX0" fmla="*/ 0 w 176213"/>
                <a:gd name="connsiteY0" fmla="*/ 26988 h 454046"/>
                <a:gd name="connsiteX1" fmla="*/ 26988 w 176213"/>
                <a:gd name="connsiteY1" fmla="*/ 0 h 454046"/>
                <a:gd name="connsiteX2" fmla="*/ 161131 w 176213"/>
                <a:gd name="connsiteY2" fmla="*/ 7144 h 454046"/>
                <a:gd name="connsiteX3" fmla="*/ 176213 w 176213"/>
                <a:gd name="connsiteY3" fmla="*/ 57944 h 454046"/>
                <a:gd name="connsiteX4" fmla="*/ 83344 w 176213"/>
                <a:gd name="connsiteY4" fmla="*/ 88105 h 454046"/>
                <a:gd name="connsiteX5" fmla="*/ 95250 w 176213"/>
                <a:gd name="connsiteY5" fmla="*/ 358743 h 454046"/>
                <a:gd name="connsiteX6" fmla="*/ 55564 w 176213"/>
                <a:gd name="connsiteY6" fmla="*/ 426213 h 454046"/>
                <a:gd name="connsiteX7" fmla="*/ 0 w 176213"/>
                <a:gd name="connsiteY7" fmla="*/ 26988 h 454046"/>
                <a:gd name="connsiteX0" fmla="*/ 0 w 176213"/>
                <a:gd name="connsiteY0" fmla="*/ 26988 h 457872"/>
                <a:gd name="connsiteX1" fmla="*/ 26988 w 176213"/>
                <a:gd name="connsiteY1" fmla="*/ 0 h 457872"/>
                <a:gd name="connsiteX2" fmla="*/ 161131 w 176213"/>
                <a:gd name="connsiteY2" fmla="*/ 7144 h 457872"/>
                <a:gd name="connsiteX3" fmla="*/ 176213 w 176213"/>
                <a:gd name="connsiteY3" fmla="*/ 57944 h 457872"/>
                <a:gd name="connsiteX4" fmla="*/ 83344 w 176213"/>
                <a:gd name="connsiteY4" fmla="*/ 88105 h 457872"/>
                <a:gd name="connsiteX5" fmla="*/ 109537 w 176213"/>
                <a:gd name="connsiteY5" fmla="*/ 375412 h 457872"/>
                <a:gd name="connsiteX6" fmla="*/ 55564 w 176213"/>
                <a:gd name="connsiteY6" fmla="*/ 426213 h 457872"/>
                <a:gd name="connsiteX7" fmla="*/ 0 w 176213"/>
                <a:gd name="connsiteY7" fmla="*/ 26988 h 457872"/>
                <a:gd name="connsiteX0" fmla="*/ 0 w 176213"/>
                <a:gd name="connsiteY0" fmla="*/ 26988 h 448194"/>
                <a:gd name="connsiteX1" fmla="*/ 26988 w 176213"/>
                <a:gd name="connsiteY1" fmla="*/ 0 h 448194"/>
                <a:gd name="connsiteX2" fmla="*/ 161131 w 176213"/>
                <a:gd name="connsiteY2" fmla="*/ 7144 h 448194"/>
                <a:gd name="connsiteX3" fmla="*/ 176213 w 176213"/>
                <a:gd name="connsiteY3" fmla="*/ 57944 h 448194"/>
                <a:gd name="connsiteX4" fmla="*/ 83344 w 176213"/>
                <a:gd name="connsiteY4" fmla="*/ 88105 h 448194"/>
                <a:gd name="connsiteX5" fmla="*/ 109537 w 176213"/>
                <a:gd name="connsiteY5" fmla="*/ 375412 h 448194"/>
                <a:gd name="connsiteX6" fmla="*/ 55564 w 176213"/>
                <a:gd name="connsiteY6" fmla="*/ 426213 h 448194"/>
                <a:gd name="connsiteX7" fmla="*/ 0 w 176213"/>
                <a:gd name="connsiteY7" fmla="*/ 26988 h 448194"/>
                <a:gd name="connsiteX0" fmla="*/ 0 w 176213"/>
                <a:gd name="connsiteY0" fmla="*/ 26988 h 426213"/>
                <a:gd name="connsiteX1" fmla="*/ 26988 w 176213"/>
                <a:gd name="connsiteY1" fmla="*/ 0 h 426213"/>
                <a:gd name="connsiteX2" fmla="*/ 161131 w 176213"/>
                <a:gd name="connsiteY2" fmla="*/ 7144 h 426213"/>
                <a:gd name="connsiteX3" fmla="*/ 176213 w 176213"/>
                <a:gd name="connsiteY3" fmla="*/ 57944 h 426213"/>
                <a:gd name="connsiteX4" fmla="*/ 83344 w 176213"/>
                <a:gd name="connsiteY4" fmla="*/ 88105 h 426213"/>
                <a:gd name="connsiteX5" fmla="*/ 109537 w 176213"/>
                <a:gd name="connsiteY5" fmla="*/ 375412 h 426213"/>
                <a:gd name="connsiteX6" fmla="*/ 55564 w 176213"/>
                <a:gd name="connsiteY6" fmla="*/ 426213 h 426213"/>
                <a:gd name="connsiteX7" fmla="*/ 0 w 176213"/>
                <a:gd name="connsiteY7" fmla="*/ 26988 h 426213"/>
                <a:gd name="connsiteX0" fmla="*/ 0 w 176213"/>
                <a:gd name="connsiteY0" fmla="*/ 26988 h 426213"/>
                <a:gd name="connsiteX1" fmla="*/ 26988 w 176213"/>
                <a:gd name="connsiteY1" fmla="*/ 0 h 426213"/>
                <a:gd name="connsiteX2" fmla="*/ 161131 w 176213"/>
                <a:gd name="connsiteY2" fmla="*/ 7144 h 426213"/>
                <a:gd name="connsiteX3" fmla="*/ 176213 w 176213"/>
                <a:gd name="connsiteY3" fmla="*/ 57944 h 426213"/>
                <a:gd name="connsiteX4" fmla="*/ 83344 w 176213"/>
                <a:gd name="connsiteY4" fmla="*/ 88105 h 426213"/>
                <a:gd name="connsiteX5" fmla="*/ 109537 w 176213"/>
                <a:gd name="connsiteY5" fmla="*/ 375412 h 426213"/>
                <a:gd name="connsiteX6" fmla="*/ 55564 w 176213"/>
                <a:gd name="connsiteY6" fmla="*/ 426213 h 426213"/>
                <a:gd name="connsiteX7" fmla="*/ 0 w 176213"/>
                <a:gd name="connsiteY7" fmla="*/ 26988 h 426213"/>
                <a:gd name="connsiteX0" fmla="*/ 0 w 176213"/>
                <a:gd name="connsiteY0" fmla="*/ 26988 h 426213"/>
                <a:gd name="connsiteX1" fmla="*/ 26988 w 176213"/>
                <a:gd name="connsiteY1" fmla="*/ 0 h 426213"/>
                <a:gd name="connsiteX2" fmla="*/ 161131 w 176213"/>
                <a:gd name="connsiteY2" fmla="*/ 7144 h 426213"/>
                <a:gd name="connsiteX3" fmla="*/ 176213 w 176213"/>
                <a:gd name="connsiteY3" fmla="*/ 57944 h 426213"/>
                <a:gd name="connsiteX4" fmla="*/ 83344 w 176213"/>
                <a:gd name="connsiteY4" fmla="*/ 88105 h 426213"/>
                <a:gd name="connsiteX5" fmla="*/ 109537 w 176213"/>
                <a:gd name="connsiteY5" fmla="*/ 375412 h 426213"/>
                <a:gd name="connsiteX6" fmla="*/ 50801 w 176213"/>
                <a:gd name="connsiteY6" fmla="*/ 426213 h 426213"/>
                <a:gd name="connsiteX7" fmla="*/ 0 w 176213"/>
                <a:gd name="connsiteY7" fmla="*/ 26988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 name="connsiteX0" fmla="*/ 0 w 190501"/>
                <a:gd name="connsiteY0" fmla="*/ 31750 h 426213"/>
                <a:gd name="connsiteX1" fmla="*/ 41276 w 190501"/>
                <a:gd name="connsiteY1" fmla="*/ 0 h 426213"/>
                <a:gd name="connsiteX2" fmla="*/ 175419 w 190501"/>
                <a:gd name="connsiteY2" fmla="*/ 7144 h 426213"/>
                <a:gd name="connsiteX3" fmla="*/ 190501 w 190501"/>
                <a:gd name="connsiteY3" fmla="*/ 57944 h 426213"/>
                <a:gd name="connsiteX4" fmla="*/ 97632 w 190501"/>
                <a:gd name="connsiteY4" fmla="*/ 88105 h 426213"/>
                <a:gd name="connsiteX5" fmla="*/ 123825 w 190501"/>
                <a:gd name="connsiteY5" fmla="*/ 375412 h 426213"/>
                <a:gd name="connsiteX6" fmla="*/ 65089 w 190501"/>
                <a:gd name="connsiteY6" fmla="*/ 426213 h 426213"/>
                <a:gd name="connsiteX7" fmla="*/ 0 w 190501"/>
                <a:gd name="connsiteY7" fmla="*/ 31750 h 42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1" h="426213">
                  <a:moveTo>
                    <a:pt x="0" y="31750"/>
                  </a:moveTo>
                  <a:cubicBezTo>
                    <a:pt x="0" y="16845"/>
                    <a:pt x="26371" y="0"/>
                    <a:pt x="41276" y="0"/>
                  </a:cubicBezTo>
                  <a:lnTo>
                    <a:pt x="175419" y="7144"/>
                  </a:lnTo>
                  <a:cubicBezTo>
                    <a:pt x="190324" y="7144"/>
                    <a:pt x="190501" y="43039"/>
                    <a:pt x="190501" y="57944"/>
                  </a:cubicBezTo>
                  <a:cubicBezTo>
                    <a:pt x="180182" y="104510"/>
                    <a:pt x="107951" y="41539"/>
                    <a:pt x="97632" y="88105"/>
                  </a:cubicBezTo>
                  <a:lnTo>
                    <a:pt x="123825" y="375412"/>
                  </a:lnTo>
                  <a:cubicBezTo>
                    <a:pt x="125147" y="415755"/>
                    <a:pt x="127796" y="398560"/>
                    <a:pt x="65089" y="426213"/>
                  </a:cubicBezTo>
                  <a:cubicBezTo>
                    <a:pt x="52125" y="342212"/>
                    <a:pt x="21431" y="89292"/>
                    <a:pt x="0" y="317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69" name="Rectangle: Rounded Corners 3"/>
            <p:cNvSpPr/>
            <p:nvPr/>
          </p:nvSpPr>
          <p:spPr>
            <a:xfrm>
              <a:off x="4268487" y="3069400"/>
              <a:ext cx="703911" cy="623888"/>
            </a:xfrm>
            <a:custGeom>
              <a:avLst/>
              <a:gdLst>
                <a:gd name="connsiteX0" fmla="*/ 0 w 476250"/>
                <a:gd name="connsiteY0" fmla="*/ 79377 h 628650"/>
                <a:gd name="connsiteX1" fmla="*/ 79377 w 476250"/>
                <a:gd name="connsiteY1" fmla="*/ 0 h 628650"/>
                <a:gd name="connsiteX2" fmla="*/ 396873 w 476250"/>
                <a:gd name="connsiteY2" fmla="*/ 0 h 628650"/>
                <a:gd name="connsiteX3" fmla="*/ 476250 w 476250"/>
                <a:gd name="connsiteY3" fmla="*/ 79377 h 628650"/>
                <a:gd name="connsiteX4" fmla="*/ 476250 w 476250"/>
                <a:gd name="connsiteY4" fmla="*/ 549273 h 628650"/>
                <a:gd name="connsiteX5" fmla="*/ 396873 w 476250"/>
                <a:gd name="connsiteY5" fmla="*/ 628650 h 628650"/>
                <a:gd name="connsiteX6" fmla="*/ 79377 w 476250"/>
                <a:gd name="connsiteY6" fmla="*/ 628650 h 628650"/>
                <a:gd name="connsiteX7" fmla="*/ 0 w 476250"/>
                <a:gd name="connsiteY7" fmla="*/ 549273 h 628650"/>
                <a:gd name="connsiteX8" fmla="*/ 0 w 476250"/>
                <a:gd name="connsiteY8" fmla="*/ 79377 h 628650"/>
                <a:gd name="connsiteX0" fmla="*/ 0 w 507206"/>
                <a:gd name="connsiteY0" fmla="*/ 79377 h 628650"/>
                <a:gd name="connsiteX1" fmla="*/ 79377 w 507206"/>
                <a:gd name="connsiteY1" fmla="*/ 0 h 628650"/>
                <a:gd name="connsiteX2" fmla="*/ 396873 w 507206"/>
                <a:gd name="connsiteY2" fmla="*/ 0 h 628650"/>
                <a:gd name="connsiteX3" fmla="*/ 507206 w 507206"/>
                <a:gd name="connsiteY3" fmla="*/ 138908 h 628650"/>
                <a:gd name="connsiteX4" fmla="*/ 476250 w 507206"/>
                <a:gd name="connsiteY4" fmla="*/ 549273 h 628650"/>
                <a:gd name="connsiteX5" fmla="*/ 396873 w 507206"/>
                <a:gd name="connsiteY5" fmla="*/ 628650 h 628650"/>
                <a:gd name="connsiteX6" fmla="*/ 79377 w 507206"/>
                <a:gd name="connsiteY6" fmla="*/ 628650 h 628650"/>
                <a:gd name="connsiteX7" fmla="*/ 0 w 507206"/>
                <a:gd name="connsiteY7" fmla="*/ 549273 h 628650"/>
                <a:gd name="connsiteX8" fmla="*/ 0 w 507206"/>
                <a:gd name="connsiteY8" fmla="*/ 79377 h 628650"/>
                <a:gd name="connsiteX0" fmla="*/ 0 w 507206"/>
                <a:gd name="connsiteY0" fmla="*/ 79377 h 628650"/>
                <a:gd name="connsiteX1" fmla="*/ 79377 w 507206"/>
                <a:gd name="connsiteY1" fmla="*/ 0 h 628650"/>
                <a:gd name="connsiteX2" fmla="*/ 396873 w 507206"/>
                <a:gd name="connsiteY2" fmla="*/ 0 h 628650"/>
                <a:gd name="connsiteX3" fmla="*/ 507206 w 507206"/>
                <a:gd name="connsiteY3" fmla="*/ 138908 h 628650"/>
                <a:gd name="connsiteX4" fmla="*/ 476250 w 507206"/>
                <a:gd name="connsiteY4" fmla="*/ 549273 h 628650"/>
                <a:gd name="connsiteX5" fmla="*/ 396873 w 507206"/>
                <a:gd name="connsiteY5" fmla="*/ 628650 h 628650"/>
                <a:gd name="connsiteX6" fmla="*/ 79377 w 507206"/>
                <a:gd name="connsiteY6" fmla="*/ 628650 h 628650"/>
                <a:gd name="connsiteX7" fmla="*/ 0 w 507206"/>
                <a:gd name="connsiteY7" fmla="*/ 549273 h 628650"/>
                <a:gd name="connsiteX8" fmla="*/ 0 w 507206"/>
                <a:gd name="connsiteY8" fmla="*/ 79377 h 628650"/>
                <a:gd name="connsiteX0" fmla="*/ 0 w 507206"/>
                <a:gd name="connsiteY0" fmla="*/ 79377 h 628650"/>
                <a:gd name="connsiteX1" fmla="*/ 79377 w 507206"/>
                <a:gd name="connsiteY1" fmla="*/ 0 h 628650"/>
                <a:gd name="connsiteX2" fmla="*/ 396873 w 507206"/>
                <a:gd name="connsiteY2" fmla="*/ 0 h 628650"/>
                <a:gd name="connsiteX3" fmla="*/ 507206 w 507206"/>
                <a:gd name="connsiteY3" fmla="*/ 138908 h 628650"/>
                <a:gd name="connsiteX4" fmla="*/ 476250 w 507206"/>
                <a:gd name="connsiteY4" fmla="*/ 549273 h 628650"/>
                <a:gd name="connsiteX5" fmla="*/ 396873 w 507206"/>
                <a:gd name="connsiteY5" fmla="*/ 628650 h 628650"/>
                <a:gd name="connsiteX6" fmla="*/ 79377 w 507206"/>
                <a:gd name="connsiteY6" fmla="*/ 628650 h 628650"/>
                <a:gd name="connsiteX7" fmla="*/ 0 w 507206"/>
                <a:gd name="connsiteY7" fmla="*/ 549273 h 628650"/>
                <a:gd name="connsiteX8" fmla="*/ 0 w 507206"/>
                <a:gd name="connsiteY8" fmla="*/ 79377 h 628650"/>
                <a:gd name="connsiteX0" fmla="*/ 0 w 630287"/>
                <a:gd name="connsiteY0" fmla="*/ 79377 h 628650"/>
                <a:gd name="connsiteX1" fmla="*/ 79377 w 630287"/>
                <a:gd name="connsiteY1" fmla="*/ 0 h 628650"/>
                <a:gd name="connsiteX2" fmla="*/ 396873 w 630287"/>
                <a:gd name="connsiteY2" fmla="*/ 0 h 628650"/>
                <a:gd name="connsiteX3" fmla="*/ 628650 w 630287"/>
                <a:gd name="connsiteY3" fmla="*/ 19844 h 628650"/>
                <a:gd name="connsiteX4" fmla="*/ 507206 w 630287"/>
                <a:gd name="connsiteY4" fmla="*/ 138908 h 628650"/>
                <a:gd name="connsiteX5" fmla="*/ 476250 w 630287"/>
                <a:gd name="connsiteY5" fmla="*/ 549273 h 628650"/>
                <a:gd name="connsiteX6" fmla="*/ 396873 w 630287"/>
                <a:gd name="connsiteY6" fmla="*/ 628650 h 628650"/>
                <a:gd name="connsiteX7" fmla="*/ 79377 w 630287"/>
                <a:gd name="connsiteY7" fmla="*/ 628650 h 628650"/>
                <a:gd name="connsiteX8" fmla="*/ 0 w 630287"/>
                <a:gd name="connsiteY8" fmla="*/ 549273 h 628650"/>
                <a:gd name="connsiteX9" fmla="*/ 0 w 630287"/>
                <a:gd name="connsiteY9" fmla="*/ 79377 h 628650"/>
                <a:gd name="connsiteX0" fmla="*/ 0 w 630888"/>
                <a:gd name="connsiteY0" fmla="*/ 79377 h 628650"/>
                <a:gd name="connsiteX1" fmla="*/ 79377 w 630888"/>
                <a:gd name="connsiteY1" fmla="*/ 0 h 628650"/>
                <a:gd name="connsiteX2" fmla="*/ 396873 w 630888"/>
                <a:gd name="connsiteY2" fmla="*/ 0 h 628650"/>
                <a:gd name="connsiteX3" fmla="*/ 628650 w 630888"/>
                <a:gd name="connsiteY3" fmla="*/ 19844 h 628650"/>
                <a:gd name="connsiteX4" fmla="*/ 507206 w 630888"/>
                <a:gd name="connsiteY4" fmla="*/ 138908 h 628650"/>
                <a:gd name="connsiteX5" fmla="*/ 476250 w 630888"/>
                <a:gd name="connsiteY5" fmla="*/ 549273 h 628650"/>
                <a:gd name="connsiteX6" fmla="*/ 396873 w 630888"/>
                <a:gd name="connsiteY6" fmla="*/ 628650 h 628650"/>
                <a:gd name="connsiteX7" fmla="*/ 79377 w 630888"/>
                <a:gd name="connsiteY7" fmla="*/ 628650 h 628650"/>
                <a:gd name="connsiteX8" fmla="*/ 0 w 630888"/>
                <a:gd name="connsiteY8" fmla="*/ 549273 h 628650"/>
                <a:gd name="connsiteX9" fmla="*/ 0 w 630888"/>
                <a:gd name="connsiteY9" fmla="*/ 79377 h 628650"/>
                <a:gd name="connsiteX0" fmla="*/ 0 w 630888"/>
                <a:gd name="connsiteY0" fmla="*/ 79377 h 628650"/>
                <a:gd name="connsiteX1" fmla="*/ 79377 w 630888"/>
                <a:gd name="connsiteY1" fmla="*/ 0 h 628650"/>
                <a:gd name="connsiteX2" fmla="*/ 399255 w 630888"/>
                <a:gd name="connsiteY2" fmla="*/ 4762 h 628650"/>
                <a:gd name="connsiteX3" fmla="*/ 628650 w 630888"/>
                <a:gd name="connsiteY3" fmla="*/ 19844 h 628650"/>
                <a:gd name="connsiteX4" fmla="*/ 507206 w 630888"/>
                <a:gd name="connsiteY4" fmla="*/ 138908 h 628650"/>
                <a:gd name="connsiteX5" fmla="*/ 476250 w 630888"/>
                <a:gd name="connsiteY5" fmla="*/ 549273 h 628650"/>
                <a:gd name="connsiteX6" fmla="*/ 396873 w 630888"/>
                <a:gd name="connsiteY6" fmla="*/ 628650 h 628650"/>
                <a:gd name="connsiteX7" fmla="*/ 79377 w 630888"/>
                <a:gd name="connsiteY7" fmla="*/ 628650 h 628650"/>
                <a:gd name="connsiteX8" fmla="*/ 0 w 630888"/>
                <a:gd name="connsiteY8" fmla="*/ 549273 h 628650"/>
                <a:gd name="connsiteX9" fmla="*/ 0 w 630888"/>
                <a:gd name="connsiteY9" fmla="*/ 79377 h 628650"/>
                <a:gd name="connsiteX0" fmla="*/ 0 w 630888"/>
                <a:gd name="connsiteY0" fmla="*/ 549273 h 628650"/>
                <a:gd name="connsiteX1" fmla="*/ 79377 w 630888"/>
                <a:gd name="connsiteY1" fmla="*/ 0 h 628650"/>
                <a:gd name="connsiteX2" fmla="*/ 399255 w 630888"/>
                <a:gd name="connsiteY2" fmla="*/ 4762 h 628650"/>
                <a:gd name="connsiteX3" fmla="*/ 628650 w 630888"/>
                <a:gd name="connsiteY3" fmla="*/ 19844 h 628650"/>
                <a:gd name="connsiteX4" fmla="*/ 507206 w 630888"/>
                <a:gd name="connsiteY4" fmla="*/ 138908 h 628650"/>
                <a:gd name="connsiteX5" fmla="*/ 476250 w 630888"/>
                <a:gd name="connsiteY5" fmla="*/ 549273 h 628650"/>
                <a:gd name="connsiteX6" fmla="*/ 396873 w 630888"/>
                <a:gd name="connsiteY6" fmla="*/ 628650 h 628650"/>
                <a:gd name="connsiteX7" fmla="*/ 79377 w 630888"/>
                <a:gd name="connsiteY7" fmla="*/ 628650 h 628650"/>
                <a:gd name="connsiteX8" fmla="*/ 0 w 630888"/>
                <a:gd name="connsiteY8" fmla="*/ 549273 h 628650"/>
                <a:gd name="connsiteX0" fmla="*/ 73023 w 703911"/>
                <a:gd name="connsiteY0" fmla="*/ 544511 h 623888"/>
                <a:gd name="connsiteX1" fmla="*/ 0 w 703911"/>
                <a:gd name="connsiteY1" fmla="*/ 0 h 623888"/>
                <a:gd name="connsiteX2" fmla="*/ 472278 w 703911"/>
                <a:gd name="connsiteY2" fmla="*/ 0 h 623888"/>
                <a:gd name="connsiteX3" fmla="*/ 701673 w 703911"/>
                <a:gd name="connsiteY3" fmla="*/ 15082 h 623888"/>
                <a:gd name="connsiteX4" fmla="*/ 580229 w 703911"/>
                <a:gd name="connsiteY4" fmla="*/ 134146 h 623888"/>
                <a:gd name="connsiteX5" fmla="*/ 549273 w 703911"/>
                <a:gd name="connsiteY5" fmla="*/ 544511 h 623888"/>
                <a:gd name="connsiteX6" fmla="*/ 469896 w 703911"/>
                <a:gd name="connsiteY6" fmla="*/ 623888 h 623888"/>
                <a:gd name="connsiteX7" fmla="*/ 152400 w 703911"/>
                <a:gd name="connsiteY7" fmla="*/ 623888 h 623888"/>
                <a:gd name="connsiteX8" fmla="*/ 73023 w 703911"/>
                <a:gd name="connsiteY8" fmla="*/ 544511 h 623888"/>
                <a:gd name="connsiteX0" fmla="*/ 58735 w 703911"/>
                <a:gd name="connsiteY0" fmla="*/ 554036 h 623888"/>
                <a:gd name="connsiteX1" fmla="*/ 0 w 703911"/>
                <a:gd name="connsiteY1" fmla="*/ 0 h 623888"/>
                <a:gd name="connsiteX2" fmla="*/ 472278 w 703911"/>
                <a:gd name="connsiteY2" fmla="*/ 0 h 623888"/>
                <a:gd name="connsiteX3" fmla="*/ 701673 w 703911"/>
                <a:gd name="connsiteY3" fmla="*/ 15082 h 623888"/>
                <a:gd name="connsiteX4" fmla="*/ 580229 w 703911"/>
                <a:gd name="connsiteY4" fmla="*/ 134146 h 623888"/>
                <a:gd name="connsiteX5" fmla="*/ 549273 w 703911"/>
                <a:gd name="connsiteY5" fmla="*/ 544511 h 623888"/>
                <a:gd name="connsiteX6" fmla="*/ 469896 w 703911"/>
                <a:gd name="connsiteY6" fmla="*/ 623888 h 623888"/>
                <a:gd name="connsiteX7" fmla="*/ 152400 w 703911"/>
                <a:gd name="connsiteY7" fmla="*/ 623888 h 623888"/>
                <a:gd name="connsiteX8" fmla="*/ 58735 w 703911"/>
                <a:gd name="connsiteY8" fmla="*/ 554036 h 623888"/>
                <a:gd name="connsiteX0" fmla="*/ 58735 w 703911"/>
                <a:gd name="connsiteY0" fmla="*/ 554036 h 623888"/>
                <a:gd name="connsiteX1" fmla="*/ 0 w 703911"/>
                <a:gd name="connsiteY1" fmla="*/ 0 h 623888"/>
                <a:gd name="connsiteX2" fmla="*/ 472278 w 703911"/>
                <a:gd name="connsiteY2" fmla="*/ 0 h 623888"/>
                <a:gd name="connsiteX3" fmla="*/ 701673 w 703911"/>
                <a:gd name="connsiteY3" fmla="*/ 15082 h 623888"/>
                <a:gd name="connsiteX4" fmla="*/ 580229 w 703911"/>
                <a:gd name="connsiteY4" fmla="*/ 134146 h 623888"/>
                <a:gd name="connsiteX5" fmla="*/ 549273 w 703911"/>
                <a:gd name="connsiteY5" fmla="*/ 544511 h 623888"/>
                <a:gd name="connsiteX6" fmla="*/ 469896 w 703911"/>
                <a:gd name="connsiteY6" fmla="*/ 623888 h 623888"/>
                <a:gd name="connsiteX7" fmla="*/ 152400 w 703911"/>
                <a:gd name="connsiteY7" fmla="*/ 623888 h 623888"/>
                <a:gd name="connsiteX8" fmla="*/ 58735 w 703911"/>
                <a:gd name="connsiteY8" fmla="*/ 554036 h 623888"/>
                <a:gd name="connsiteX0" fmla="*/ 58735 w 703911"/>
                <a:gd name="connsiteY0" fmla="*/ 554036 h 623888"/>
                <a:gd name="connsiteX1" fmla="*/ 0 w 703911"/>
                <a:gd name="connsiteY1" fmla="*/ 0 h 623888"/>
                <a:gd name="connsiteX2" fmla="*/ 472278 w 703911"/>
                <a:gd name="connsiteY2" fmla="*/ 0 h 623888"/>
                <a:gd name="connsiteX3" fmla="*/ 701673 w 703911"/>
                <a:gd name="connsiteY3" fmla="*/ 15082 h 623888"/>
                <a:gd name="connsiteX4" fmla="*/ 580229 w 703911"/>
                <a:gd name="connsiteY4" fmla="*/ 134146 h 623888"/>
                <a:gd name="connsiteX5" fmla="*/ 549273 w 703911"/>
                <a:gd name="connsiteY5" fmla="*/ 544511 h 623888"/>
                <a:gd name="connsiteX6" fmla="*/ 469896 w 703911"/>
                <a:gd name="connsiteY6" fmla="*/ 623888 h 623888"/>
                <a:gd name="connsiteX7" fmla="*/ 152400 w 703911"/>
                <a:gd name="connsiteY7" fmla="*/ 623888 h 623888"/>
                <a:gd name="connsiteX8" fmla="*/ 58735 w 703911"/>
                <a:gd name="connsiteY8" fmla="*/ 554036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911" h="623888">
                  <a:moveTo>
                    <a:pt x="58735" y="554036"/>
                  </a:moveTo>
                  <a:lnTo>
                    <a:pt x="0" y="0"/>
                  </a:lnTo>
                  <a:lnTo>
                    <a:pt x="472278" y="0"/>
                  </a:lnTo>
                  <a:cubicBezTo>
                    <a:pt x="535645" y="7276"/>
                    <a:pt x="683284" y="-8069"/>
                    <a:pt x="701673" y="15082"/>
                  </a:cubicBezTo>
                  <a:cubicBezTo>
                    <a:pt x="720062" y="38233"/>
                    <a:pt x="620313" y="83214"/>
                    <a:pt x="580229" y="134146"/>
                  </a:cubicBezTo>
                  <a:cubicBezTo>
                    <a:pt x="568323" y="290778"/>
                    <a:pt x="556417" y="387879"/>
                    <a:pt x="549273" y="544511"/>
                  </a:cubicBezTo>
                  <a:cubicBezTo>
                    <a:pt x="549273" y="588350"/>
                    <a:pt x="513735" y="623888"/>
                    <a:pt x="469896" y="623888"/>
                  </a:cubicBezTo>
                  <a:lnTo>
                    <a:pt x="152400" y="623888"/>
                  </a:lnTo>
                  <a:cubicBezTo>
                    <a:pt x="108561" y="623888"/>
                    <a:pt x="58735" y="597875"/>
                    <a:pt x="58735" y="554036"/>
                  </a:cubicBezTo>
                  <a:close/>
                </a:path>
              </a:pathLst>
            </a:custGeom>
            <a:solidFill>
              <a:srgbClr val="BDE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70" name="Oval 9"/>
            <p:cNvSpPr/>
            <p:nvPr/>
          </p:nvSpPr>
          <p:spPr>
            <a:xfrm>
              <a:off x="4484179" y="3114555"/>
              <a:ext cx="218950" cy="533578"/>
            </a:xfrm>
            <a:custGeom>
              <a:avLst/>
              <a:gdLst>
                <a:gd name="connsiteX0" fmla="*/ 0 w 214312"/>
                <a:gd name="connsiteY0" fmla="*/ 255985 h 511969"/>
                <a:gd name="connsiteX1" fmla="*/ 107156 w 214312"/>
                <a:gd name="connsiteY1" fmla="*/ 0 h 511969"/>
                <a:gd name="connsiteX2" fmla="*/ 214312 w 214312"/>
                <a:gd name="connsiteY2" fmla="*/ 255985 h 511969"/>
                <a:gd name="connsiteX3" fmla="*/ 107156 w 214312"/>
                <a:gd name="connsiteY3" fmla="*/ 511970 h 511969"/>
                <a:gd name="connsiteX4" fmla="*/ 0 w 214312"/>
                <a:gd name="connsiteY4" fmla="*/ 255985 h 511969"/>
                <a:gd name="connsiteX0" fmla="*/ 5191 w 219503"/>
                <a:gd name="connsiteY0" fmla="*/ 266596 h 522581"/>
                <a:gd name="connsiteX1" fmla="*/ 26622 w 219503"/>
                <a:gd name="connsiteY1" fmla="*/ 70142 h 522581"/>
                <a:gd name="connsiteX2" fmla="*/ 112347 w 219503"/>
                <a:gd name="connsiteY2" fmla="*/ 10611 h 522581"/>
                <a:gd name="connsiteX3" fmla="*/ 219503 w 219503"/>
                <a:gd name="connsiteY3" fmla="*/ 266596 h 522581"/>
                <a:gd name="connsiteX4" fmla="*/ 112347 w 219503"/>
                <a:gd name="connsiteY4" fmla="*/ 522581 h 522581"/>
                <a:gd name="connsiteX5" fmla="*/ 5191 w 219503"/>
                <a:gd name="connsiteY5" fmla="*/ 266596 h 522581"/>
                <a:gd name="connsiteX0" fmla="*/ 5191 w 222721"/>
                <a:gd name="connsiteY0" fmla="*/ 256738 h 512723"/>
                <a:gd name="connsiteX1" fmla="*/ 26622 w 222721"/>
                <a:gd name="connsiteY1" fmla="*/ 60284 h 512723"/>
                <a:gd name="connsiteX2" fmla="*/ 112347 w 222721"/>
                <a:gd name="connsiteY2" fmla="*/ 753 h 512723"/>
                <a:gd name="connsiteX3" fmla="*/ 200454 w 222721"/>
                <a:gd name="connsiteY3" fmla="*/ 43616 h 512723"/>
                <a:gd name="connsiteX4" fmla="*/ 219503 w 222721"/>
                <a:gd name="connsiteY4" fmla="*/ 256738 h 512723"/>
                <a:gd name="connsiteX5" fmla="*/ 112347 w 222721"/>
                <a:gd name="connsiteY5" fmla="*/ 512723 h 512723"/>
                <a:gd name="connsiteX6" fmla="*/ 5191 w 222721"/>
                <a:gd name="connsiteY6" fmla="*/ 256738 h 512723"/>
                <a:gd name="connsiteX0" fmla="*/ 5191 w 220697"/>
                <a:gd name="connsiteY0" fmla="*/ 256738 h 525405"/>
                <a:gd name="connsiteX1" fmla="*/ 26622 w 220697"/>
                <a:gd name="connsiteY1" fmla="*/ 60284 h 525405"/>
                <a:gd name="connsiteX2" fmla="*/ 112347 w 220697"/>
                <a:gd name="connsiteY2" fmla="*/ 753 h 525405"/>
                <a:gd name="connsiteX3" fmla="*/ 200454 w 220697"/>
                <a:gd name="connsiteY3" fmla="*/ 43616 h 525405"/>
                <a:gd name="connsiteX4" fmla="*/ 219503 w 220697"/>
                <a:gd name="connsiteY4" fmla="*/ 256738 h 525405"/>
                <a:gd name="connsiteX5" fmla="*/ 209979 w 220697"/>
                <a:gd name="connsiteY5" fmla="*/ 462716 h 525405"/>
                <a:gd name="connsiteX6" fmla="*/ 112347 w 220697"/>
                <a:gd name="connsiteY6" fmla="*/ 512723 h 525405"/>
                <a:gd name="connsiteX7" fmla="*/ 5191 w 220697"/>
                <a:gd name="connsiteY7" fmla="*/ 256738 h 525405"/>
                <a:gd name="connsiteX0" fmla="*/ 2728 w 218234"/>
                <a:gd name="connsiteY0" fmla="*/ 256738 h 514814"/>
                <a:gd name="connsiteX1" fmla="*/ 24159 w 218234"/>
                <a:gd name="connsiteY1" fmla="*/ 60284 h 514814"/>
                <a:gd name="connsiteX2" fmla="*/ 109884 w 218234"/>
                <a:gd name="connsiteY2" fmla="*/ 753 h 514814"/>
                <a:gd name="connsiteX3" fmla="*/ 197991 w 218234"/>
                <a:gd name="connsiteY3" fmla="*/ 43616 h 514814"/>
                <a:gd name="connsiteX4" fmla="*/ 217040 w 218234"/>
                <a:gd name="connsiteY4" fmla="*/ 256738 h 514814"/>
                <a:gd name="connsiteX5" fmla="*/ 207516 w 218234"/>
                <a:gd name="connsiteY5" fmla="*/ 462716 h 514814"/>
                <a:gd name="connsiteX6" fmla="*/ 109884 w 218234"/>
                <a:gd name="connsiteY6" fmla="*/ 512723 h 514814"/>
                <a:gd name="connsiteX7" fmla="*/ 12254 w 218234"/>
                <a:gd name="connsiteY7" fmla="*/ 479384 h 514814"/>
                <a:gd name="connsiteX8" fmla="*/ 2728 w 218234"/>
                <a:gd name="connsiteY8" fmla="*/ 256738 h 514814"/>
                <a:gd name="connsiteX0" fmla="*/ 2728 w 218234"/>
                <a:gd name="connsiteY0" fmla="*/ 256738 h 534476"/>
                <a:gd name="connsiteX1" fmla="*/ 24159 w 218234"/>
                <a:gd name="connsiteY1" fmla="*/ 60284 h 534476"/>
                <a:gd name="connsiteX2" fmla="*/ 109884 w 218234"/>
                <a:gd name="connsiteY2" fmla="*/ 753 h 534476"/>
                <a:gd name="connsiteX3" fmla="*/ 197991 w 218234"/>
                <a:gd name="connsiteY3" fmla="*/ 43616 h 534476"/>
                <a:gd name="connsiteX4" fmla="*/ 217040 w 218234"/>
                <a:gd name="connsiteY4" fmla="*/ 256738 h 534476"/>
                <a:gd name="connsiteX5" fmla="*/ 207516 w 218234"/>
                <a:gd name="connsiteY5" fmla="*/ 462716 h 534476"/>
                <a:gd name="connsiteX6" fmla="*/ 112265 w 218234"/>
                <a:gd name="connsiteY6" fmla="*/ 534154 h 534476"/>
                <a:gd name="connsiteX7" fmla="*/ 12254 w 218234"/>
                <a:gd name="connsiteY7" fmla="*/ 479384 h 534476"/>
                <a:gd name="connsiteX8" fmla="*/ 2728 w 218234"/>
                <a:gd name="connsiteY8" fmla="*/ 256738 h 534476"/>
                <a:gd name="connsiteX0" fmla="*/ 2728 w 219581"/>
                <a:gd name="connsiteY0" fmla="*/ 256738 h 534275"/>
                <a:gd name="connsiteX1" fmla="*/ 24159 w 219581"/>
                <a:gd name="connsiteY1" fmla="*/ 60284 h 534275"/>
                <a:gd name="connsiteX2" fmla="*/ 109884 w 219581"/>
                <a:gd name="connsiteY2" fmla="*/ 753 h 534275"/>
                <a:gd name="connsiteX3" fmla="*/ 197991 w 219581"/>
                <a:gd name="connsiteY3" fmla="*/ 43616 h 534275"/>
                <a:gd name="connsiteX4" fmla="*/ 217040 w 219581"/>
                <a:gd name="connsiteY4" fmla="*/ 256738 h 534275"/>
                <a:gd name="connsiteX5" fmla="*/ 209897 w 219581"/>
                <a:gd name="connsiteY5" fmla="*/ 469860 h 534275"/>
                <a:gd name="connsiteX6" fmla="*/ 112265 w 219581"/>
                <a:gd name="connsiteY6" fmla="*/ 534154 h 534275"/>
                <a:gd name="connsiteX7" fmla="*/ 12254 w 219581"/>
                <a:gd name="connsiteY7" fmla="*/ 479384 h 534275"/>
                <a:gd name="connsiteX8" fmla="*/ 2728 w 219581"/>
                <a:gd name="connsiteY8" fmla="*/ 256738 h 534275"/>
                <a:gd name="connsiteX0" fmla="*/ 2097 w 218950"/>
                <a:gd name="connsiteY0" fmla="*/ 256041 h 533578"/>
                <a:gd name="connsiteX1" fmla="*/ 14003 w 218950"/>
                <a:gd name="connsiteY1" fmla="*/ 45299 h 533578"/>
                <a:gd name="connsiteX2" fmla="*/ 109253 w 218950"/>
                <a:gd name="connsiteY2" fmla="*/ 56 h 533578"/>
                <a:gd name="connsiteX3" fmla="*/ 197360 w 218950"/>
                <a:gd name="connsiteY3" fmla="*/ 42919 h 533578"/>
                <a:gd name="connsiteX4" fmla="*/ 216409 w 218950"/>
                <a:gd name="connsiteY4" fmla="*/ 256041 h 533578"/>
                <a:gd name="connsiteX5" fmla="*/ 209266 w 218950"/>
                <a:gd name="connsiteY5" fmla="*/ 469163 h 533578"/>
                <a:gd name="connsiteX6" fmla="*/ 111634 w 218950"/>
                <a:gd name="connsiteY6" fmla="*/ 533457 h 533578"/>
                <a:gd name="connsiteX7" fmla="*/ 11623 w 218950"/>
                <a:gd name="connsiteY7" fmla="*/ 478687 h 533578"/>
                <a:gd name="connsiteX8" fmla="*/ 2097 w 218950"/>
                <a:gd name="connsiteY8" fmla="*/ 256041 h 533578"/>
                <a:gd name="connsiteX0" fmla="*/ 2097 w 218950"/>
                <a:gd name="connsiteY0" fmla="*/ 256041 h 533578"/>
                <a:gd name="connsiteX1" fmla="*/ 14003 w 218950"/>
                <a:gd name="connsiteY1" fmla="*/ 45299 h 533578"/>
                <a:gd name="connsiteX2" fmla="*/ 109253 w 218950"/>
                <a:gd name="connsiteY2" fmla="*/ 56 h 533578"/>
                <a:gd name="connsiteX3" fmla="*/ 197360 w 218950"/>
                <a:gd name="connsiteY3" fmla="*/ 42919 h 533578"/>
                <a:gd name="connsiteX4" fmla="*/ 216409 w 218950"/>
                <a:gd name="connsiteY4" fmla="*/ 256041 h 533578"/>
                <a:gd name="connsiteX5" fmla="*/ 209266 w 218950"/>
                <a:gd name="connsiteY5" fmla="*/ 469163 h 533578"/>
                <a:gd name="connsiteX6" fmla="*/ 111634 w 218950"/>
                <a:gd name="connsiteY6" fmla="*/ 533457 h 533578"/>
                <a:gd name="connsiteX7" fmla="*/ 11623 w 218950"/>
                <a:gd name="connsiteY7" fmla="*/ 478687 h 533578"/>
                <a:gd name="connsiteX8" fmla="*/ 2097 w 218950"/>
                <a:gd name="connsiteY8" fmla="*/ 256041 h 533578"/>
                <a:gd name="connsiteX0" fmla="*/ 2097 w 218950"/>
                <a:gd name="connsiteY0" fmla="*/ 256041 h 533578"/>
                <a:gd name="connsiteX1" fmla="*/ 14003 w 218950"/>
                <a:gd name="connsiteY1" fmla="*/ 45299 h 533578"/>
                <a:gd name="connsiteX2" fmla="*/ 109253 w 218950"/>
                <a:gd name="connsiteY2" fmla="*/ 56 h 533578"/>
                <a:gd name="connsiteX3" fmla="*/ 204504 w 218950"/>
                <a:gd name="connsiteY3" fmla="*/ 42919 h 533578"/>
                <a:gd name="connsiteX4" fmla="*/ 216409 w 218950"/>
                <a:gd name="connsiteY4" fmla="*/ 256041 h 533578"/>
                <a:gd name="connsiteX5" fmla="*/ 209266 w 218950"/>
                <a:gd name="connsiteY5" fmla="*/ 469163 h 533578"/>
                <a:gd name="connsiteX6" fmla="*/ 111634 w 218950"/>
                <a:gd name="connsiteY6" fmla="*/ 533457 h 533578"/>
                <a:gd name="connsiteX7" fmla="*/ 11623 w 218950"/>
                <a:gd name="connsiteY7" fmla="*/ 478687 h 533578"/>
                <a:gd name="connsiteX8" fmla="*/ 2097 w 218950"/>
                <a:gd name="connsiteY8" fmla="*/ 256041 h 533578"/>
                <a:gd name="connsiteX0" fmla="*/ 2097 w 218950"/>
                <a:gd name="connsiteY0" fmla="*/ 256041 h 533578"/>
                <a:gd name="connsiteX1" fmla="*/ 14003 w 218950"/>
                <a:gd name="connsiteY1" fmla="*/ 45299 h 533578"/>
                <a:gd name="connsiteX2" fmla="*/ 109253 w 218950"/>
                <a:gd name="connsiteY2" fmla="*/ 56 h 533578"/>
                <a:gd name="connsiteX3" fmla="*/ 204504 w 218950"/>
                <a:gd name="connsiteY3" fmla="*/ 42919 h 533578"/>
                <a:gd name="connsiteX4" fmla="*/ 216409 w 218950"/>
                <a:gd name="connsiteY4" fmla="*/ 256041 h 533578"/>
                <a:gd name="connsiteX5" fmla="*/ 209266 w 218950"/>
                <a:gd name="connsiteY5" fmla="*/ 469163 h 533578"/>
                <a:gd name="connsiteX6" fmla="*/ 111634 w 218950"/>
                <a:gd name="connsiteY6" fmla="*/ 533457 h 533578"/>
                <a:gd name="connsiteX7" fmla="*/ 11623 w 218950"/>
                <a:gd name="connsiteY7" fmla="*/ 478687 h 533578"/>
                <a:gd name="connsiteX8" fmla="*/ 2097 w 218950"/>
                <a:gd name="connsiteY8" fmla="*/ 256041 h 53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950" h="533578">
                  <a:moveTo>
                    <a:pt x="2097" y="256041"/>
                  </a:moveTo>
                  <a:cubicBezTo>
                    <a:pt x="2494" y="183810"/>
                    <a:pt x="-3856" y="87963"/>
                    <a:pt x="14003" y="45299"/>
                  </a:cubicBezTo>
                  <a:cubicBezTo>
                    <a:pt x="31862" y="2635"/>
                    <a:pt x="77503" y="453"/>
                    <a:pt x="109253" y="56"/>
                  </a:cubicBezTo>
                  <a:cubicBezTo>
                    <a:pt x="141003" y="-341"/>
                    <a:pt x="186645" y="255"/>
                    <a:pt x="204504" y="42919"/>
                  </a:cubicBezTo>
                  <a:cubicBezTo>
                    <a:pt x="222363" y="85583"/>
                    <a:pt x="218393" y="196510"/>
                    <a:pt x="216409" y="256041"/>
                  </a:cubicBezTo>
                  <a:cubicBezTo>
                    <a:pt x="214425" y="315572"/>
                    <a:pt x="227125" y="426499"/>
                    <a:pt x="209266" y="469163"/>
                  </a:cubicBezTo>
                  <a:cubicBezTo>
                    <a:pt x="191407" y="511827"/>
                    <a:pt x="144574" y="531870"/>
                    <a:pt x="111634" y="533457"/>
                  </a:cubicBezTo>
                  <a:cubicBezTo>
                    <a:pt x="78694" y="535044"/>
                    <a:pt x="29482" y="521351"/>
                    <a:pt x="11623" y="478687"/>
                  </a:cubicBezTo>
                  <a:cubicBezTo>
                    <a:pt x="-6236" y="436023"/>
                    <a:pt x="1700" y="328272"/>
                    <a:pt x="2097" y="2560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cxnSp>
          <p:nvCxnSpPr>
            <p:cNvPr id="171" name="Straight Connector 170"/>
            <p:cNvCxnSpPr/>
            <p:nvPr/>
          </p:nvCxnSpPr>
          <p:spPr>
            <a:xfrm>
              <a:off x="4540076" y="3200764"/>
              <a:ext cx="107156"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566865" y="3262676"/>
              <a:ext cx="53578"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4540076" y="3319827"/>
              <a:ext cx="107156"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4566865" y="3381739"/>
              <a:ext cx="53578"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540076" y="3438889"/>
              <a:ext cx="107156"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4566865" y="3500801"/>
              <a:ext cx="53578"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540076" y="3565095"/>
              <a:ext cx="107156" cy="0"/>
            </a:xfrm>
            <a:prstGeom prst="line">
              <a:avLst/>
            </a:prstGeom>
            <a:ln w="25400">
              <a:solidFill>
                <a:srgbClr val="ADADAD"/>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93437" y="276906"/>
            <a:ext cx="623000" cy="623000"/>
          </a:xfrm>
          <a:prstGeom prst="rect">
            <a:avLst/>
          </a:prstGeom>
        </p:spPr>
      </p:pic>
      <p:grpSp>
        <p:nvGrpSpPr>
          <p:cNvPr id="178" name="Group 177">
            <a:extLst>
              <a:ext uri="{FF2B5EF4-FFF2-40B4-BE49-F238E27FC236}">
                <a16:creationId xmlns:a16="http://schemas.microsoft.com/office/drawing/2014/main" id="{F5D1CE3F-5786-CC89-856B-702507EED6C3}"/>
              </a:ext>
            </a:extLst>
          </p:cNvPr>
          <p:cNvGrpSpPr/>
          <p:nvPr/>
        </p:nvGrpSpPr>
        <p:grpSpPr>
          <a:xfrm>
            <a:off x="8228462" y="1878543"/>
            <a:ext cx="1867450" cy="4689119"/>
            <a:chOff x="8642335" y="3029135"/>
            <a:chExt cx="1620571" cy="3750996"/>
          </a:xfrm>
        </p:grpSpPr>
        <p:grpSp>
          <p:nvGrpSpPr>
            <p:cNvPr id="179" name="Group 178">
              <a:extLst>
                <a:ext uri="{FF2B5EF4-FFF2-40B4-BE49-F238E27FC236}">
                  <a16:creationId xmlns:a16="http://schemas.microsoft.com/office/drawing/2014/main" id="{8C633ABC-0A67-8750-849F-CE1EB6F16C3F}"/>
                </a:ext>
              </a:extLst>
            </p:cNvPr>
            <p:cNvGrpSpPr/>
            <p:nvPr/>
          </p:nvGrpSpPr>
          <p:grpSpPr>
            <a:xfrm>
              <a:off x="9080446" y="6419561"/>
              <a:ext cx="301823" cy="335056"/>
              <a:chOff x="3312043" y="4084938"/>
              <a:chExt cx="189762" cy="211269"/>
            </a:xfrm>
            <a:solidFill>
              <a:schemeClr val="bg1">
                <a:lumMod val="50000"/>
              </a:schemeClr>
            </a:solidFill>
          </p:grpSpPr>
          <p:sp>
            <p:nvSpPr>
              <p:cNvPr id="287" name="Chord 286">
                <a:extLst>
                  <a:ext uri="{FF2B5EF4-FFF2-40B4-BE49-F238E27FC236}">
                    <a16:creationId xmlns:a16="http://schemas.microsoft.com/office/drawing/2014/main" id="{56E1FB7B-0962-C15A-5A05-9DC11150A02B}"/>
                  </a:ext>
                </a:extLst>
              </p:cNvPr>
              <p:cNvSpPr/>
              <p:nvPr/>
            </p:nvSpPr>
            <p:spPr>
              <a:xfrm rot="17516835">
                <a:off x="3301289" y="4095692"/>
                <a:ext cx="211269" cy="189762"/>
              </a:xfrm>
              <a:prstGeom prst="chord">
                <a:avLst/>
              </a:prstGeom>
              <a:grpFill/>
              <a:ln w="3175" cap="flat" cmpd="sng" algn="ctr">
                <a:solidFill>
                  <a:srgbClr val="1E1C19"/>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88" name="Chord 287">
                <a:extLst>
                  <a:ext uri="{FF2B5EF4-FFF2-40B4-BE49-F238E27FC236}">
                    <a16:creationId xmlns:a16="http://schemas.microsoft.com/office/drawing/2014/main" id="{A9955F79-AB2C-478E-F18D-B29AF614265B}"/>
                  </a:ext>
                </a:extLst>
              </p:cNvPr>
              <p:cNvSpPr/>
              <p:nvPr/>
            </p:nvSpPr>
            <p:spPr>
              <a:xfrm rot="17516835">
                <a:off x="3322124" y="4115676"/>
                <a:ext cx="172341" cy="154797"/>
              </a:xfrm>
              <a:prstGeom prst="chord">
                <a:avLst/>
              </a:prstGeom>
              <a:grpFill/>
              <a:ln w="25400" cap="flat" cmpd="sng" algn="ctr">
                <a:solidFill>
                  <a:srgbClr val="1E1C19"/>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89" name="Chord 288">
                <a:extLst>
                  <a:ext uri="{FF2B5EF4-FFF2-40B4-BE49-F238E27FC236}">
                    <a16:creationId xmlns:a16="http://schemas.microsoft.com/office/drawing/2014/main" id="{6A06FF53-E19E-F39B-8891-91C6887001D9}"/>
                  </a:ext>
                </a:extLst>
              </p:cNvPr>
              <p:cNvSpPr/>
              <p:nvPr/>
            </p:nvSpPr>
            <p:spPr>
              <a:xfrm rot="17516835">
                <a:off x="3322123" y="4115676"/>
                <a:ext cx="172341" cy="154797"/>
              </a:xfrm>
              <a:prstGeom prst="chord">
                <a:avLst/>
              </a:prstGeom>
              <a:grpFill/>
              <a:ln w="25400" cap="flat" cmpd="sng" algn="ctr">
                <a:solidFill>
                  <a:srgbClr val="1E1C19"/>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grpSp>
        <p:sp>
          <p:nvSpPr>
            <p:cNvPr id="180" name="Flowchart: Manual Operation 26">
              <a:extLst>
                <a:ext uri="{FF2B5EF4-FFF2-40B4-BE49-F238E27FC236}">
                  <a16:creationId xmlns:a16="http://schemas.microsoft.com/office/drawing/2014/main" id="{212CE471-4E8C-EBD2-13E2-4D91DC742E6D}"/>
                </a:ext>
              </a:extLst>
            </p:cNvPr>
            <p:cNvSpPr/>
            <p:nvPr/>
          </p:nvSpPr>
          <p:spPr>
            <a:xfrm rot="230863" flipV="1">
              <a:off x="9076259" y="5519093"/>
              <a:ext cx="378732" cy="10578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grpSp>
          <p:nvGrpSpPr>
            <p:cNvPr id="181" name="Group 180">
              <a:extLst>
                <a:ext uri="{FF2B5EF4-FFF2-40B4-BE49-F238E27FC236}">
                  <a16:creationId xmlns:a16="http://schemas.microsoft.com/office/drawing/2014/main" id="{846A8E54-67A3-F92F-7ED2-F3D3F950FF2A}"/>
                </a:ext>
              </a:extLst>
            </p:cNvPr>
            <p:cNvGrpSpPr/>
            <p:nvPr/>
          </p:nvGrpSpPr>
          <p:grpSpPr>
            <a:xfrm>
              <a:off x="9566967" y="6445075"/>
              <a:ext cx="301823" cy="335056"/>
              <a:chOff x="3312043" y="4084938"/>
              <a:chExt cx="189762" cy="211269"/>
            </a:xfrm>
            <a:solidFill>
              <a:schemeClr val="bg1">
                <a:lumMod val="50000"/>
              </a:schemeClr>
            </a:solidFill>
          </p:grpSpPr>
          <p:sp>
            <p:nvSpPr>
              <p:cNvPr id="285" name="Chord 284">
                <a:extLst>
                  <a:ext uri="{FF2B5EF4-FFF2-40B4-BE49-F238E27FC236}">
                    <a16:creationId xmlns:a16="http://schemas.microsoft.com/office/drawing/2014/main" id="{459F7A39-7B3E-5318-7DE8-89BC156208C7}"/>
                  </a:ext>
                </a:extLst>
              </p:cNvPr>
              <p:cNvSpPr/>
              <p:nvPr/>
            </p:nvSpPr>
            <p:spPr>
              <a:xfrm rot="17516835">
                <a:off x="3301289" y="4095692"/>
                <a:ext cx="211269" cy="189762"/>
              </a:xfrm>
              <a:prstGeom prst="chord">
                <a:avLst/>
              </a:prstGeom>
              <a:grpFill/>
              <a:ln w="3175" cap="flat" cmpd="sng" algn="ctr">
                <a:solidFill>
                  <a:srgbClr val="1E1C19"/>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86" name="Chord 285">
                <a:extLst>
                  <a:ext uri="{FF2B5EF4-FFF2-40B4-BE49-F238E27FC236}">
                    <a16:creationId xmlns:a16="http://schemas.microsoft.com/office/drawing/2014/main" id="{A13736F5-1248-6832-134F-667CB5555E5A}"/>
                  </a:ext>
                </a:extLst>
              </p:cNvPr>
              <p:cNvSpPr/>
              <p:nvPr/>
            </p:nvSpPr>
            <p:spPr>
              <a:xfrm rot="17516835">
                <a:off x="3322124" y="4115676"/>
                <a:ext cx="172341" cy="154797"/>
              </a:xfrm>
              <a:prstGeom prst="chord">
                <a:avLst/>
              </a:prstGeom>
              <a:grpFill/>
              <a:ln w="25400" cap="flat" cmpd="sng" algn="ctr">
                <a:solidFill>
                  <a:srgbClr val="1E1C19"/>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grpSp>
        <p:sp>
          <p:nvSpPr>
            <p:cNvPr id="182" name="Flowchart: Manual Operation 26">
              <a:extLst>
                <a:ext uri="{FF2B5EF4-FFF2-40B4-BE49-F238E27FC236}">
                  <a16:creationId xmlns:a16="http://schemas.microsoft.com/office/drawing/2014/main" id="{186EEA92-18F7-0F9F-C6CA-3D146000E9A7}"/>
                </a:ext>
              </a:extLst>
            </p:cNvPr>
            <p:cNvSpPr/>
            <p:nvPr/>
          </p:nvSpPr>
          <p:spPr>
            <a:xfrm rot="21326916" flipV="1">
              <a:off x="9466590" y="5532694"/>
              <a:ext cx="378732" cy="103966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183" name="Rectangle: Single Corner Snipped 29">
              <a:extLst>
                <a:ext uri="{FF2B5EF4-FFF2-40B4-BE49-F238E27FC236}">
                  <a16:creationId xmlns:a16="http://schemas.microsoft.com/office/drawing/2014/main" id="{D8019CC2-EF0E-F066-0AAA-EF4021F12904}"/>
                </a:ext>
              </a:extLst>
            </p:cNvPr>
            <p:cNvSpPr/>
            <p:nvPr/>
          </p:nvSpPr>
          <p:spPr>
            <a:xfrm flipH="1">
              <a:off x="9059994" y="4524027"/>
              <a:ext cx="771033" cy="1020753"/>
            </a:xfrm>
            <a:prstGeom prst="snip1Rect">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184" name="Flowchart: Off-page Connector 183">
              <a:extLst>
                <a:ext uri="{FF2B5EF4-FFF2-40B4-BE49-F238E27FC236}">
                  <a16:creationId xmlns:a16="http://schemas.microsoft.com/office/drawing/2014/main" id="{8988AE0B-BA43-4998-DAC5-3C8EBEEE57A3}"/>
                </a:ext>
              </a:extLst>
            </p:cNvPr>
            <p:cNvSpPr/>
            <p:nvPr/>
          </p:nvSpPr>
          <p:spPr>
            <a:xfrm>
              <a:off x="9326945" y="4283893"/>
              <a:ext cx="302999" cy="362541"/>
            </a:xfrm>
            <a:prstGeom prst="flowChartOffpageConnector">
              <a:avLst/>
            </a:prstGeom>
            <a:solidFill>
              <a:srgbClr val="FBB261"/>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185" name="Oval 184">
              <a:extLst>
                <a:ext uri="{FF2B5EF4-FFF2-40B4-BE49-F238E27FC236}">
                  <a16:creationId xmlns:a16="http://schemas.microsoft.com/office/drawing/2014/main" id="{78C8C2B1-5528-0A45-7715-06CBFDF0BB1B}"/>
                </a:ext>
              </a:extLst>
            </p:cNvPr>
            <p:cNvSpPr/>
            <p:nvPr/>
          </p:nvSpPr>
          <p:spPr>
            <a:xfrm>
              <a:off x="8939641" y="3196269"/>
              <a:ext cx="1053899" cy="1208470"/>
            </a:xfrm>
            <a:prstGeom prst="ellipse">
              <a:avLst/>
            </a:prstGeom>
            <a:solidFill>
              <a:srgbClr val="EED69D"/>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186" name="Flowchart: Terminator 185">
              <a:extLst>
                <a:ext uri="{FF2B5EF4-FFF2-40B4-BE49-F238E27FC236}">
                  <a16:creationId xmlns:a16="http://schemas.microsoft.com/office/drawing/2014/main" id="{248EBBAE-5629-ACBB-992E-9830D8FD027B}"/>
                </a:ext>
              </a:extLst>
            </p:cNvPr>
            <p:cNvSpPr/>
            <p:nvPr/>
          </p:nvSpPr>
          <p:spPr>
            <a:xfrm rot="1600366">
              <a:off x="8758135" y="4757370"/>
              <a:ext cx="205890" cy="590959"/>
            </a:xfrm>
            <a:prstGeom prst="flowChartTerminator">
              <a:avLst/>
            </a:prstGeom>
            <a:solidFill>
              <a:srgbClr val="FBB261"/>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187" name="Flowchart: Delay 186">
              <a:extLst>
                <a:ext uri="{FF2B5EF4-FFF2-40B4-BE49-F238E27FC236}">
                  <a16:creationId xmlns:a16="http://schemas.microsoft.com/office/drawing/2014/main" id="{E560557D-56E4-1A58-CA20-2076C8B0E526}"/>
                </a:ext>
              </a:extLst>
            </p:cNvPr>
            <p:cNvSpPr/>
            <p:nvPr/>
          </p:nvSpPr>
          <p:spPr>
            <a:xfrm rot="2022916" flipH="1">
              <a:off x="8876371" y="4494472"/>
              <a:ext cx="292456" cy="545810"/>
            </a:xfrm>
            <a:prstGeom prst="flowChartDelay">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sp>
          <p:nvSpPr>
            <p:cNvPr id="188" name="Right Triangle 187">
              <a:extLst>
                <a:ext uri="{FF2B5EF4-FFF2-40B4-BE49-F238E27FC236}">
                  <a16:creationId xmlns:a16="http://schemas.microsoft.com/office/drawing/2014/main" id="{0472B598-BC79-E91A-B964-F6B5DDF310B4}"/>
                </a:ext>
              </a:extLst>
            </p:cNvPr>
            <p:cNvSpPr/>
            <p:nvPr/>
          </p:nvSpPr>
          <p:spPr>
            <a:xfrm rot="8699319">
              <a:off x="9178746" y="4490636"/>
              <a:ext cx="226307" cy="242411"/>
            </a:xfrm>
            <a:prstGeom prst="rtTriangle">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189" name="Right Triangle 188">
              <a:extLst>
                <a:ext uri="{FF2B5EF4-FFF2-40B4-BE49-F238E27FC236}">
                  <a16:creationId xmlns:a16="http://schemas.microsoft.com/office/drawing/2014/main" id="{5EF08244-EDA3-7373-4F58-8A7EAB40CF64}"/>
                </a:ext>
              </a:extLst>
            </p:cNvPr>
            <p:cNvSpPr/>
            <p:nvPr/>
          </p:nvSpPr>
          <p:spPr>
            <a:xfrm rot="12900681" flipH="1">
              <a:off x="9558938" y="4490636"/>
              <a:ext cx="226307" cy="242411"/>
            </a:xfrm>
            <a:prstGeom prst="rtTriangle">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190" name="Flowchart: Terminator 189">
              <a:extLst>
                <a:ext uri="{FF2B5EF4-FFF2-40B4-BE49-F238E27FC236}">
                  <a16:creationId xmlns:a16="http://schemas.microsoft.com/office/drawing/2014/main" id="{EA794672-F822-BFA3-7180-CC39120FCED7}"/>
                </a:ext>
              </a:extLst>
            </p:cNvPr>
            <p:cNvSpPr/>
            <p:nvPr/>
          </p:nvSpPr>
          <p:spPr>
            <a:xfrm rot="18705810" flipH="1">
              <a:off x="8773449" y="5196013"/>
              <a:ext cx="117469" cy="379697"/>
            </a:xfrm>
            <a:prstGeom prst="flowChartTerminator">
              <a:avLst/>
            </a:prstGeom>
            <a:solidFill>
              <a:srgbClr val="FBB261"/>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sp>
          <p:nvSpPr>
            <p:cNvPr id="191" name="Flowchart: Connector 190">
              <a:extLst>
                <a:ext uri="{FF2B5EF4-FFF2-40B4-BE49-F238E27FC236}">
                  <a16:creationId xmlns:a16="http://schemas.microsoft.com/office/drawing/2014/main" id="{46AAC70E-D5B6-E54C-64F7-DCB2C0DAF76F}"/>
                </a:ext>
              </a:extLst>
            </p:cNvPr>
            <p:cNvSpPr/>
            <p:nvPr/>
          </p:nvSpPr>
          <p:spPr>
            <a:xfrm>
              <a:off x="9431386" y="4699917"/>
              <a:ext cx="72718" cy="72506"/>
            </a:xfrm>
            <a:prstGeom prst="flowChartConnector">
              <a:avLst/>
            </a:prstGeom>
            <a:solidFill>
              <a:srgbClr val="008000"/>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192" name="Flowchart: Connector 191">
              <a:extLst>
                <a:ext uri="{FF2B5EF4-FFF2-40B4-BE49-F238E27FC236}">
                  <a16:creationId xmlns:a16="http://schemas.microsoft.com/office/drawing/2014/main" id="{A53F0F90-D9A4-C73B-3F8A-8149FB29B13C}"/>
                </a:ext>
              </a:extLst>
            </p:cNvPr>
            <p:cNvSpPr/>
            <p:nvPr/>
          </p:nvSpPr>
          <p:spPr>
            <a:xfrm>
              <a:off x="9431386" y="4804942"/>
              <a:ext cx="72718" cy="72506"/>
            </a:xfrm>
            <a:prstGeom prst="flowChartConnector">
              <a:avLst/>
            </a:prstGeom>
            <a:solidFill>
              <a:srgbClr val="008000"/>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193" name="Freeform: Shape 313">
              <a:extLst>
                <a:ext uri="{FF2B5EF4-FFF2-40B4-BE49-F238E27FC236}">
                  <a16:creationId xmlns:a16="http://schemas.microsoft.com/office/drawing/2014/main" id="{11DC7576-0092-48B7-739E-E07B6C722F55}"/>
                </a:ext>
              </a:extLst>
            </p:cNvPr>
            <p:cNvSpPr/>
            <p:nvPr/>
          </p:nvSpPr>
          <p:spPr>
            <a:xfrm rot="14816196">
              <a:off x="8926493" y="5400928"/>
              <a:ext cx="227883" cy="239987"/>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FBB26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4" name="Flowchart: Terminator 193">
              <a:extLst>
                <a:ext uri="{FF2B5EF4-FFF2-40B4-BE49-F238E27FC236}">
                  <a16:creationId xmlns:a16="http://schemas.microsoft.com/office/drawing/2014/main" id="{D44297DB-3B0F-B045-6208-C99755886F91}"/>
                </a:ext>
              </a:extLst>
            </p:cNvPr>
            <p:cNvSpPr/>
            <p:nvPr/>
          </p:nvSpPr>
          <p:spPr>
            <a:xfrm rot="19999634" flipH="1">
              <a:off x="9941216" y="4773377"/>
              <a:ext cx="205890" cy="590959"/>
            </a:xfrm>
            <a:prstGeom prst="flowChartTerminator">
              <a:avLst/>
            </a:prstGeom>
            <a:solidFill>
              <a:srgbClr val="FBB261"/>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11" name="Flowchart: Terminator 210">
              <a:extLst>
                <a:ext uri="{FF2B5EF4-FFF2-40B4-BE49-F238E27FC236}">
                  <a16:creationId xmlns:a16="http://schemas.microsoft.com/office/drawing/2014/main" id="{C23A1E2D-7EC8-9468-1E02-A0862F3815ED}"/>
                </a:ext>
              </a:extLst>
            </p:cNvPr>
            <p:cNvSpPr/>
            <p:nvPr/>
          </p:nvSpPr>
          <p:spPr>
            <a:xfrm rot="2894190">
              <a:off x="10014323" y="5212020"/>
              <a:ext cx="117469" cy="379697"/>
            </a:xfrm>
            <a:prstGeom prst="flowChartTerminator">
              <a:avLst/>
            </a:prstGeom>
            <a:solidFill>
              <a:srgbClr val="FBB261"/>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sp>
          <p:nvSpPr>
            <p:cNvPr id="212" name="Freeform: Shape 316">
              <a:extLst>
                <a:ext uri="{FF2B5EF4-FFF2-40B4-BE49-F238E27FC236}">
                  <a16:creationId xmlns:a16="http://schemas.microsoft.com/office/drawing/2014/main" id="{B8611F7F-4800-1A99-457A-8F548365C3D6}"/>
                </a:ext>
              </a:extLst>
            </p:cNvPr>
            <p:cNvSpPr/>
            <p:nvPr/>
          </p:nvSpPr>
          <p:spPr>
            <a:xfrm rot="6783804" flipH="1">
              <a:off x="9750864" y="5416935"/>
              <a:ext cx="227883" cy="239987"/>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FBB26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4" name="Flowchart: Delay 213">
              <a:extLst>
                <a:ext uri="{FF2B5EF4-FFF2-40B4-BE49-F238E27FC236}">
                  <a16:creationId xmlns:a16="http://schemas.microsoft.com/office/drawing/2014/main" id="{570A0860-EF69-01FF-E472-019C13EE996C}"/>
                </a:ext>
              </a:extLst>
            </p:cNvPr>
            <p:cNvSpPr/>
            <p:nvPr/>
          </p:nvSpPr>
          <p:spPr>
            <a:xfrm rot="19976169">
              <a:off x="9767954" y="4498853"/>
              <a:ext cx="292456" cy="545810"/>
            </a:xfrm>
            <a:prstGeom prst="flowChartDelay">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215" name="Group 214">
              <a:extLst>
                <a:ext uri="{FF2B5EF4-FFF2-40B4-BE49-F238E27FC236}">
                  <a16:creationId xmlns:a16="http://schemas.microsoft.com/office/drawing/2014/main" id="{D32F9CD3-6C23-0B11-B2FA-A7A1544E3077}"/>
                </a:ext>
              </a:extLst>
            </p:cNvPr>
            <p:cNvGrpSpPr/>
            <p:nvPr/>
          </p:nvGrpSpPr>
          <p:grpSpPr>
            <a:xfrm>
              <a:off x="9569522" y="4625691"/>
              <a:ext cx="296714" cy="434314"/>
              <a:chOff x="859632" y="2338402"/>
              <a:chExt cx="571500" cy="788345"/>
            </a:xfrm>
          </p:grpSpPr>
          <p:sp>
            <p:nvSpPr>
              <p:cNvPr id="246" name="Rectangle 245">
                <a:extLst>
                  <a:ext uri="{FF2B5EF4-FFF2-40B4-BE49-F238E27FC236}">
                    <a16:creationId xmlns:a16="http://schemas.microsoft.com/office/drawing/2014/main" id="{345912F1-7E7A-CE43-9BFB-318F13D41B02}"/>
                  </a:ext>
                </a:extLst>
              </p:cNvPr>
              <p:cNvSpPr/>
              <p:nvPr/>
            </p:nvSpPr>
            <p:spPr>
              <a:xfrm>
                <a:off x="977900" y="2707482"/>
                <a:ext cx="342900" cy="85080"/>
              </a:xfrm>
              <a:prstGeom prst="rect">
                <a:avLst/>
              </a:prstGeom>
              <a:solidFill>
                <a:sysClr val="window" lastClr="FFFFFF"/>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pic>
            <p:nvPicPr>
              <p:cNvPr id="247" name="Picture 246">
                <a:extLst>
                  <a:ext uri="{FF2B5EF4-FFF2-40B4-BE49-F238E27FC236}">
                    <a16:creationId xmlns:a16="http://schemas.microsoft.com/office/drawing/2014/main" id="{A6AC597B-CA6E-85B9-9B6E-200CFFDCD11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9632" y="2338402"/>
                <a:ext cx="571500" cy="788345"/>
              </a:xfrm>
              <a:prstGeom prst="rect">
                <a:avLst/>
              </a:prstGeom>
              <a:ln>
                <a:noFill/>
              </a:ln>
            </p:spPr>
          </p:pic>
        </p:grpSp>
        <p:sp>
          <p:nvSpPr>
            <p:cNvPr id="216" name="Moon 215">
              <a:extLst>
                <a:ext uri="{FF2B5EF4-FFF2-40B4-BE49-F238E27FC236}">
                  <a16:creationId xmlns:a16="http://schemas.microsoft.com/office/drawing/2014/main" id="{68227E9B-F601-A8F5-90BF-8A301723B0C7}"/>
                </a:ext>
              </a:extLst>
            </p:cNvPr>
            <p:cNvSpPr/>
            <p:nvPr/>
          </p:nvSpPr>
          <p:spPr>
            <a:xfrm rot="5400000">
              <a:off x="9145772" y="2764216"/>
              <a:ext cx="635197" cy="1214127"/>
            </a:xfrm>
            <a:prstGeom prst="moon">
              <a:avLst>
                <a:gd name="adj" fmla="val 65258"/>
              </a:avLst>
            </a:prstGeom>
            <a:pattFill prst="openDmnd">
              <a:fgClr>
                <a:srgbClr val="000000"/>
              </a:fgClr>
              <a:bgClr>
                <a:schemeClr val="bg1"/>
              </a:bgClr>
            </a:patt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sp>
          <p:nvSpPr>
            <p:cNvPr id="217" name="Oval 12">
              <a:extLst>
                <a:ext uri="{FF2B5EF4-FFF2-40B4-BE49-F238E27FC236}">
                  <a16:creationId xmlns:a16="http://schemas.microsoft.com/office/drawing/2014/main" id="{EA66123A-9DB8-595B-3F0C-4B61782A6A76}"/>
                </a:ext>
              </a:extLst>
            </p:cNvPr>
            <p:cNvSpPr>
              <a:spLocks noChangeAspect="1"/>
            </p:cNvSpPr>
            <p:nvPr/>
          </p:nvSpPr>
          <p:spPr>
            <a:xfrm>
              <a:off x="8846633" y="3336505"/>
              <a:ext cx="1233451" cy="1182943"/>
            </a:xfrm>
            <a:custGeom>
              <a:avLst/>
              <a:gdLst>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24311 w 1225399"/>
                <a:gd name="connsiteY0" fmla="*/ 575394 h 1150788"/>
                <a:gd name="connsiteX1" fmla="*/ 624855 w 1225399"/>
                <a:gd name="connsiteY1" fmla="*/ 0 h 1150788"/>
                <a:gd name="connsiteX2" fmla="*/ 1225399 w 1225399"/>
                <a:gd name="connsiteY2" fmla="*/ 575394 h 1150788"/>
                <a:gd name="connsiteX3" fmla="*/ 624855 w 1225399"/>
                <a:gd name="connsiteY3" fmla="*/ 1150788 h 1150788"/>
                <a:gd name="connsiteX4" fmla="*/ 24311 w 1225399"/>
                <a:gd name="connsiteY4" fmla="*/ 575394 h 1150788"/>
                <a:gd name="connsiteX0" fmla="*/ 24311 w 1225578"/>
                <a:gd name="connsiteY0" fmla="*/ 575394 h 1150788"/>
                <a:gd name="connsiteX1" fmla="*/ 624855 w 1225578"/>
                <a:gd name="connsiteY1" fmla="*/ 0 h 1150788"/>
                <a:gd name="connsiteX2" fmla="*/ 1225399 w 1225578"/>
                <a:gd name="connsiteY2" fmla="*/ 575394 h 1150788"/>
                <a:gd name="connsiteX3" fmla="*/ 624855 w 1225578"/>
                <a:gd name="connsiteY3" fmla="*/ 1150788 h 1150788"/>
                <a:gd name="connsiteX4" fmla="*/ 24311 w 1225578"/>
                <a:gd name="connsiteY4" fmla="*/ 575394 h 1150788"/>
                <a:gd name="connsiteX0" fmla="*/ 19417 w 1204156"/>
                <a:gd name="connsiteY0" fmla="*/ 575394 h 1150788"/>
                <a:gd name="connsiteX1" fmla="*/ 619961 w 1204156"/>
                <a:gd name="connsiteY1" fmla="*/ 0 h 1150788"/>
                <a:gd name="connsiteX2" fmla="*/ 1204030 w 1204156"/>
                <a:gd name="connsiteY2" fmla="*/ 575394 h 1150788"/>
                <a:gd name="connsiteX3" fmla="*/ 619961 w 1204156"/>
                <a:gd name="connsiteY3" fmla="*/ 1150788 h 1150788"/>
                <a:gd name="connsiteX4" fmla="*/ 19417 w 1204156"/>
                <a:gd name="connsiteY4" fmla="*/ 575394 h 1150788"/>
                <a:gd name="connsiteX0" fmla="*/ 19417 w 1204156"/>
                <a:gd name="connsiteY0" fmla="*/ 575394 h 1150788"/>
                <a:gd name="connsiteX1" fmla="*/ 619961 w 1204156"/>
                <a:gd name="connsiteY1" fmla="*/ 0 h 1150788"/>
                <a:gd name="connsiteX2" fmla="*/ 1204030 w 1204156"/>
                <a:gd name="connsiteY2" fmla="*/ 575394 h 1150788"/>
                <a:gd name="connsiteX3" fmla="*/ 619961 w 1204156"/>
                <a:gd name="connsiteY3" fmla="*/ 1150788 h 1150788"/>
                <a:gd name="connsiteX4" fmla="*/ 19417 w 1204156"/>
                <a:gd name="connsiteY4" fmla="*/ 575394 h 1150788"/>
                <a:gd name="connsiteX0" fmla="*/ 19417 w 1210527"/>
                <a:gd name="connsiteY0" fmla="*/ 575394 h 1150788"/>
                <a:gd name="connsiteX1" fmla="*/ 619961 w 1210527"/>
                <a:gd name="connsiteY1" fmla="*/ 0 h 1150788"/>
                <a:gd name="connsiteX2" fmla="*/ 1204030 w 1210527"/>
                <a:gd name="connsiteY2" fmla="*/ 575394 h 1150788"/>
                <a:gd name="connsiteX3" fmla="*/ 619961 w 1210527"/>
                <a:gd name="connsiteY3" fmla="*/ 1150788 h 1150788"/>
                <a:gd name="connsiteX4" fmla="*/ 19417 w 1210527"/>
                <a:gd name="connsiteY4" fmla="*/ 575394 h 115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527" h="1150788">
                  <a:moveTo>
                    <a:pt x="19417" y="575394"/>
                  </a:moveTo>
                  <a:cubicBezTo>
                    <a:pt x="-107583" y="321113"/>
                    <a:pt x="422526" y="0"/>
                    <a:pt x="619961" y="0"/>
                  </a:cubicBezTo>
                  <a:cubicBezTo>
                    <a:pt x="817396" y="0"/>
                    <a:pt x="1269933" y="232901"/>
                    <a:pt x="1204030" y="575394"/>
                  </a:cubicBezTo>
                  <a:cubicBezTo>
                    <a:pt x="1059182" y="979501"/>
                    <a:pt x="817396" y="1150788"/>
                    <a:pt x="619961" y="1150788"/>
                  </a:cubicBezTo>
                  <a:cubicBezTo>
                    <a:pt x="422526" y="1150788"/>
                    <a:pt x="146417" y="829675"/>
                    <a:pt x="19417" y="575394"/>
                  </a:cubicBezTo>
                  <a:close/>
                </a:path>
              </a:pathLst>
            </a:custGeom>
            <a:solidFill>
              <a:srgbClr val="FBB261"/>
            </a:solidFill>
            <a:ln w="12700" cap="flat" cmpd="sng" algn="ctr">
              <a:noFill/>
              <a:prstDash val="solid"/>
              <a:miter lim="800000"/>
            </a:ln>
            <a:effectLst>
              <a:outerShdw blurRad="50800" dist="88900" dir="5400000" sx="93000" sy="93000" algn="t" rotWithShape="0">
                <a:sysClr val="windowText" lastClr="000000">
                  <a:alpha val="26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19" name="Group 218">
              <a:extLst>
                <a:ext uri="{FF2B5EF4-FFF2-40B4-BE49-F238E27FC236}">
                  <a16:creationId xmlns:a16="http://schemas.microsoft.com/office/drawing/2014/main" id="{D21D1AF4-014B-BCFA-9AE9-BB0EBAEAF7EF}"/>
                </a:ext>
              </a:extLst>
            </p:cNvPr>
            <p:cNvGrpSpPr/>
            <p:nvPr/>
          </p:nvGrpSpPr>
          <p:grpSpPr>
            <a:xfrm rot="534989" flipH="1">
              <a:off x="9523219" y="3787380"/>
              <a:ext cx="311874" cy="202762"/>
              <a:chOff x="5136060" y="1710152"/>
              <a:chExt cx="538831" cy="347248"/>
            </a:xfrm>
          </p:grpSpPr>
          <p:sp>
            <p:nvSpPr>
              <p:cNvPr id="236" name="Oval 5">
                <a:extLst>
                  <a:ext uri="{FF2B5EF4-FFF2-40B4-BE49-F238E27FC236}">
                    <a16:creationId xmlns:a16="http://schemas.microsoft.com/office/drawing/2014/main" id="{E10605E6-EDA0-2519-FC3B-329C7DFF4DB2}"/>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37" name="Group 236">
                <a:extLst>
                  <a:ext uri="{FF2B5EF4-FFF2-40B4-BE49-F238E27FC236}">
                    <a16:creationId xmlns:a16="http://schemas.microsoft.com/office/drawing/2014/main" id="{61A0E7C5-3520-22B0-4579-C5ACFC4F88EE}"/>
                  </a:ext>
                </a:extLst>
              </p:cNvPr>
              <p:cNvGrpSpPr/>
              <p:nvPr/>
            </p:nvGrpSpPr>
            <p:grpSpPr>
              <a:xfrm rot="20545732">
                <a:off x="5242936" y="1710152"/>
                <a:ext cx="85726" cy="45719"/>
                <a:chOff x="5293988" y="1700325"/>
                <a:chExt cx="85726" cy="42639"/>
              </a:xfrm>
            </p:grpSpPr>
            <p:cxnSp>
              <p:nvCxnSpPr>
                <p:cNvPr id="243" name="Straight Connector 242">
                  <a:extLst>
                    <a:ext uri="{FF2B5EF4-FFF2-40B4-BE49-F238E27FC236}">
                      <a16:creationId xmlns:a16="http://schemas.microsoft.com/office/drawing/2014/main" id="{C3441971-2D06-930C-91E0-F83AF1BE6207}"/>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244" name="Straight Connector 243">
                  <a:extLst>
                    <a:ext uri="{FF2B5EF4-FFF2-40B4-BE49-F238E27FC236}">
                      <a16:creationId xmlns:a16="http://schemas.microsoft.com/office/drawing/2014/main" id="{ECCEA829-ACB6-6054-E44E-5C3C56CCE473}"/>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245" name="Straight Connector 244">
                  <a:extLst>
                    <a:ext uri="{FF2B5EF4-FFF2-40B4-BE49-F238E27FC236}">
                      <a16:creationId xmlns:a16="http://schemas.microsoft.com/office/drawing/2014/main" id="{4EAFBF58-506E-31A3-FDBC-DF26B5BBB768}"/>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238" name="Oval 4">
                <a:extLst>
                  <a:ext uri="{FF2B5EF4-FFF2-40B4-BE49-F238E27FC236}">
                    <a16:creationId xmlns:a16="http://schemas.microsoft.com/office/drawing/2014/main" id="{909496C0-3FD0-2B0E-805E-DFD7FDB205EE}"/>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9" name="Oval 238">
                <a:extLst>
                  <a:ext uri="{FF2B5EF4-FFF2-40B4-BE49-F238E27FC236}">
                    <a16:creationId xmlns:a16="http://schemas.microsoft.com/office/drawing/2014/main" id="{1078BC1B-1431-869F-354A-C06A70A288AF}"/>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0" name="Oval 239">
                <a:extLst>
                  <a:ext uri="{FF2B5EF4-FFF2-40B4-BE49-F238E27FC236}">
                    <a16:creationId xmlns:a16="http://schemas.microsoft.com/office/drawing/2014/main" id="{9D9F7B86-3D06-8503-84CA-A965EE28A524}"/>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1" name="Oval 240">
                <a:extLst>
                  <a:ext uri="{FF2B5EF4-FFF2-40B4-BE49-F238E27FC236}">
                    <a16:creationId xmlns:a16="http://schemas.microsoft.com/office/drawing/2014/main" id="{BC692290-7252-BB76-D51C-0D23676B06DC}"/>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2" name="Oval 241">
                <a:extLst>
                  <a:ext uri="{FF2B5EF4-FFF2-40B4-BE49-F238E27FC236}">
                    <a16:creationId xmlns:a16="http://schemas.microsoft.com/office/drawing/2014/main" id="{85F76E54-6718-BC6F-5267-07A418A8C9CA}"/>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20" name="Group 219">
              <a:extLst>
                <a:ext uri="{FF2B5EF4-FFF2-40B4-BE49-F238E27FC236}">
                  <a16:creationId xmlns:a16="http://schemas.microsoft.com/office/drawing/2014/main" id="{02E14084-BBD5-930A-D4D7-CDDAD5221119}"/>
                </a:ext>
              </a:extLst>
            </p:cNvPr>
            <p:cNvGrpSpPr/>
            <p:nvPr/>
          </p:nvGrpSpPr>
          <p:grpSpPr>
            <a:xfrm>
              <a:off x="9324838" y="4199806"/>
              <a:ext cx="312111" cy="223714"/>
              <a:chOff x="2751398" y="2876401"/>
              <a:chExt cx="306310" cy="217634"/>
            </a:xfrm>
          </p:grpSpPr>
          <p:sp>
            <p:nvSpPr>
              <p:cNvPr id="234" name="Chord 14349">
                <a:extLst>
                  <a:ext uri="{FF2B5EF4-FFF2-40B4-BE49-F238E27FC236}">
                    <a16:creationId xmlns:a16="http://schemas.microsoft.com/office/drawing/2014/main" id="{DB48DADD-6309-EA71-20DA-5BCFC928AA93}"/>
                  </a:ext>
                </a:extLst>
              </p:cNvPr>
              <p:cNvSpPr/>
              <p:nvPr/>
            </p:nvSpPr>
            <p:spPr>
              <a:xfrm rot="19896789">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5" name="Chord 14349">
                <a:extLst>
                  <a:ext uri="{FF2B5EF4-FFF2-40B4-BE49-F238E27FC236}">
                    <a16:creationId xmlns:a16="http://schemas.microsoft.com/office/drawing/2014/main" id="{3F2C04A6-D2E3-5C34-F6D8-91A9B0D804D6}"/>
                  </a:ext>
                </a:extLst>
              </p:cNvPr>
              <p:cNvSpPr/>
              <p:nvPr/>
            </p:nvSpPr>
            <p:spPr>
              <a:xfrm rot="19969112">
                <a:off x="2777285" y="2907294"/>
                <a:ext cx="239102" cy="147822"/>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21" name="Freeform: Shape 200">
              <a:extLst>
                <a:ext uri="{FF2B5EF4-FFF2-40B4-BE49-F238E27FC236}">
                  <a16:creationId xmlns:a16="http://schemas.microsoft.com/office/drawing/2014/main" id="{FDE2D58E-EB5A-00F2-17D8-5A4B246652EC}"/>
                </a:ext>
              </a:extLst>
            </p:cNvPr>
            <p:cNvSpPr/>
            <p:nvPr/>
          </p:nvSpPr>
          <p:spPr>
            <a:xfrm>
              <a:off x="9423870" y="4071249"/>
              <a:ext cx="102058" cy="89137"/>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w="12700" cap="flat" cmpd="sng" algn="ctr">
              <a:solidFill>
                <a:srgbClr val="A75809"/>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2" name="Freeform: Shape 206">
              <a:extLst>
                <a:ext uri="{FF2B5EF4-FFF2-40B4-BE49-F238E27FC236}">
                  <a16:creationId xmlns:a16="http://schemas.microsoft.com/office/drawing/2014/main" id="{A0E1C161-025C-F5D7-D7B7-A797E1BA48F6}"/>
                </a:ext>
              </a:extLst>
            </p:cNvPr>
            <p:cNvSpPr/>
            <p:nvPr/>
          </p:nvSpPr>
          <p:spPr>
            <a:xfrm>
              <a:off x="8802656" y="3029135"/>
              <a:ext cx="1276228" cy="811522"/>
            </a:xfrm>
            <a:custGeom>
              <a:avLst/>
              <a:gdLst>
                <a:gd name="connsiteX0" fmla="*/ 0 w 276225"/>
                <a:gd name="connsiteY0" fmla="*/ 240506 h 240506"/>
                <a:gd name="connsiteX1" fmla="*/ 85725 w 276225"/>
                <a:gd name="connsiteY1" fmla="*/ 197643 h 240506"/>
                <a:gd name="connsiteX2" fmla="*/ 192881 w 276225"/>
                <a:gd name="connsiteY2" fmla="*/ 142875 h 240506"/>
                <a:gd name="connsiteX3" fmla="*/ 276225 w 276225"/>
                <a:gd name="connsiteY3" fmla="*/ 197643 h 240506"/>
                <a:gd name="connsiteX4" fmla="*/ 257175 w 276225"/>
                <a:gd name="connsiteY4" fmla="*/ 130968 h 240506"/>
                <a:gd name="connsiteX5" fmla="*/ 192881 w 276225"/>
                <a:gd name="connsiteY5" fmla="*/ 95250 h 240506"/>
                <a:gd name="connsiteX6" fmla="*/ 211931 w 276225"/>
                <a:gd name="connsiteY6" fmla="*/ 28575 h 240506"/>
                <a:gd name="connsiteX7" fmla="*/ 133350 w 276225"/>
                <a:gd name="connsiteY7" fmla="*/ 0 h 240506"/>
                <a:gd name="connsiteX8" fmla="*/ 66675 w 276225"/>
                <a:gd name="connsiteY8" fmla="*/ 50006 h 240506"/>
                <a:gd name="connsiteX9" fmla="*/ 88106 w 276225"/>
                <a:gd name="connsiteY9" fmla="*/ 97631 h 240506"/>
                <a:gd name="connsiteX10" fmla="*/ 9525 w 276225"/>
                <a:gd name="connsiteY10" fmla="*/ 140493 h 240506"/>
                <a:gd name="connsiteX11" fmla="*/ 0 w 276225"/>
                <a:gd name="connsiteY11" fmla="*/ 240506 h 240506"/>
                <a:gd name="connsiteX0" fmla="*/ 0 w 290512"/>
                <a:gd name="connsiteY0" fmla="*/ 235744 h 235744"/>
                <a:gd name="connsiteX1" fmla="*/ 100012 w 290512"/>
                <a:gd name="connsiteY1" fmla="*/ 197643 h 235744"/>
                <a:gd name="connsiteX2" fmla="*/ 207168 w 290512"/>
                <a:gd name="connsiteY2" fmla="*/ 142875 h 235744"/>
                <a:gd name="connsiteX3" fmla="*/ 290512 w 290512"/>
                <a:gd name="connsiteY3" fmla="*/ 197643 h 235744"/>
                <a:gd name="connsiteX4" fmla="*/ 271462 w 290512"/>
                <a:gd name="connsiteY4" fmla="*/ 130968 h 235744"/>
                <a:gd name="connsiteX5" fmla="*/ 207168 w 290512"/>
                <a:gd name="connsiteY5" fmla="*/ 95250 h 235744"/>
                <a:gd name="connsiteX6" fmla="*/ 226218 w 290512"/>
                <a:gd name="connsiteY6" fmla="*/ 28575 h 235744"/>
                <a:gd name="connsiteX7" fmla="*/ 147637 w 290512"/>
                <a:gd name="connsiteY7" fmla="*/ 0 h 235744"/>
                <a:gd name="connsiteX8" fmla="*/ 80962 w 290512"/>
                <a:gd name="connsiteY8" fmla="*/ 50006 h 235744"/>
                <a:gd name="connsiteX9" fmla="*/ 102393 w 290512"/>
                <a:gd name="connsiteY9" fmla="*/ 97631 h 235744"/>
                <a:gd name="connsiteX10" fmla="*/ 23812 w 290512"/>
                <a:gd name="connsiteY10" fmla="*/ 140493 h 235744"/>
                <a:gd name="connsiteX11" fmla="*/ 0 w 290512"/>
                <a:gd name="connsiteY11" fmla="*/ 235744 h 235744"/>
                <a:gd name="connsiteX0" fmla="*/ 2646 w 293158"/>
                <a:gd name="connsiteY0" fmla="*/ 235744 h 235744"/>
                <a:gd name="connsiteX1" fmla="*/ 102658 w 293158"/>
                <a:gd name="connsiteY1" fmla="*/ 197643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02658 w 293158"/>
                <a:gd name="connsiteY1" fmla="*/ 197643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02658 w 293158"/>
                <a:gd name="connsiteY1" fmla="*/ 197643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8528"/>
                <a:gd name="connsiteY0" fmla="*/ 235744 h 235744"/>
                <a:gd name="connsiteX1" fmla="*/ 112183 w 298528"/>
                <a:gd name="connsiteY1" fmla="*/ 192880 h 235744"/>
                <a:gd name="connsiteX2" fmla="*/ 209814 w 298528"/>
                <a:gd name="connsiteY2" fmla="*/ 142875 h 235744"/>
                <a:gd name="connsiteX3" fmla="*/ 293158 w 298528"/>
                <a:gd name="connsiteY3" fmla="*/ 197643 h 235744"/>
                <a:gd name="connsiteX4" fmla="*/ 274108 w 298528"/>
                <a:gd name="connsiteY4" fmla="*/ 130968 h 235744"/>
                <a:gd name="connsiteX5" fmla="*/ 209814 w 298528"/>
                <a:gd name="connsiteY5" fmla="*/ 95250 h 235744"/>
                <a:gd name="connsiteX6" fmla="*/ 228864 w 298528"/>
                <a:gd name="connsiteY6" fmla="*/ 28575 h 235744"/>
                <a:gd name="connsiteX7" fmla="*/ 150283 w 298528"/>
                <a:gd name="connsiteY7" fmla="*/ 0 h 235744"/>
                <a:gd name="connsiteX8" fmla="*/ 83608 w 298528"/>
                <a:gd name="connsiteY8" fmla="*/ 50006 h 235744"/>
                <a:gd name="connsiteX9" fmla="*/ 105039 w 298528"/>
                <a:gd name="connsiteY9" fmla="*/ 97631 h 235744"/>
                <a:gd name="connsiteX10" fmla="*/ 26458 w 298528"/>
                <a:gd name="connsiteY10" fmla="*/ 140493 h 235744"/>
                <a:gd name="connsiteX11" fmla="*/ 2646 w 298528"/>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3239 w 300168"/>
                <a:gd name="connsiteY0" fmla="*/ 235744 h 235744"/>
                <a:gd name="connsiteX1" fmla="*/ 112776 w 300168"/>
                <a:gd name="connsiteY1" fmla="*/ 192880 h 235744"/>
                <a:gd name="connsiteX2" fmla="*/ 210407 w 300168"/>
                <a:gd name="connsiteY2" fmla="*/ 142875 h 235744"/>
                <a:gd name="connsiteX3" fmla="*/ 293751 w 300168"/>
                <a:gd name="connsiteY3" fmla="*/ 197643 h 235744"/>
                <a:gd name="connsiteX4" fmla="*/ 281844 w 300168"/>
                <a:gd name="connsiteY4" fmla="*/ 114300 h 235744"/>
                <a:gd name="connsiteX5" fmla="*/ 210407 w 300168"/>
                <a:gd name="connsiteY5" fmla="*/ 95250 h 235744"/>
                <a:gd name="connsiteX6" fmla="*/ 229457 w 300168"/>
                <a:gd name="connsiteY6" fmla="*/ 28575 h 235744"/>
                <a:gd name="connsiteX7" fmla="*/ 150876 w 300168"/>
                <a:gd name="connsiteY7" fmla="*/ 0 h 235744"/>
                <a:gd name="connsiteX8" fmla="*/ 84201 w 300168"/>
                <a:gd name="connsiteY8" fmla="*/ 50006 h 235744"/>
                <a:gd name="connsiteX9" fmla="*/ 98488 w 300168"/>
                <a:gd name="connsiteY9" fmla="*/ 97631 h 235744"/>
                <a:gd name="connsiteX10" fmla="*/ 27051 w 300168"/>
                <a:gd name="connsiteY10" fmla="*/ 140493 h 235744"/>
                <a:gd name="connsiteX11" fmla="*/ 3239 w 300168"/>
                <a:gd name="connsiteY11" fmla="*/ 235744 h 235744"/>
                <a:gd name="connsiteX0" fmla="*/ 1491 w 298420"/>
                <a:gd name="connsiteY0" fmla="*/ 235744 h 235744"/>
                <a:gd name="connsiteX1" fmla="*/ 111028 w 298420"/>
                <a:gd name="connsiteY1" fmla="*/ 192880 h 235744"/>
                <a:gd name="connsiteX2" fmla="*/ 208659 w 298420"/>
                <a:gd name="connsiteY2" fmla="*/ 142875 h 235744"/>
                <a:gd name="connsiteX3" fmla="*/ 292003 w 298420"/>
                <a:gd name="connsiteY3" fmla="*/ 197643 h 235744"/>
                <a:gd name="connsiteX4" fmla="*/ 280096 w 298420"/>
                <a:gd name="connsiteY4" fmla="*/ 114300 h 235744"/>
                <a:gd name="connsiteX5" fmla="*/ 208659 w 298420"/>
                <a:gd name="connsiteY5" fmla="*/ 95250 h 235744"/>
                <a:gd name="connsiteX6" fmla="*/ 227709 w 298420"/>
                <a:gd name="connsiteY6" fmla="*/ 28575 h 235744"/>
                <a:gd name="connsiteX7" fmla="*/ 149128 w 298420"/>
                <a:gd name="connsiteY7" fmla="*/ 0 h 235744"/>
                <a:gd name="connsiteX8" fmla="*/ 82453 w 298420"/>
                <a:gd name="connsiteY8" fmla="*/ 50006 h 235744"/>
                <a:gd name="connsiteX9" fmla="*/ 96740 w 298420"/>
                <a:gd name="connsiteY9" fmla="*/ 97631 h 235744"/>
                <a:gd name="connsiteX10" fmla="*/ 25303 w 298420"/>
                <a:gd name="connsiteY10" fmla="*/ 140493 h 235744"/>
                <a:gd name="connsiteX11" fmla="*/ 1491 w 298420"/>
                <a:gd name="connsiteY11" fmla="*/ 235744 h 235744"/>
                <a:gd name="connsiteX0" fmla="*/ 1491 w 300756"/>
                <a:gd name="connsiteY0" fmla="*/ 235744 h 235744"/>
                <a:gd name="connsiteX1" fmla="*/ 111028 w 300756"/>
                <a:gd name="connsiteY1" fmla="*/ 192880 h 235744"/>
                <a:gd name="connsiteX2" fmla="*/ 208659 w 300756"/>
                <a:gd name="connsiteY2" fmla="*/ 142875 h 235744"/>
                <a:gd name="connsiteX3" fmla="*/ 292003 w 300756"/>
                <a:gd name="connsiteY3" fmla="*/ 197643 h 235744"/>
                <a:gd name="connsiteX4" fmla="*/ 280096 w 300756"/>
                <a:gd name="connsiteY4" fmla="*/ 114300 h 235744"/>
                <a:gd name="connsiteX5" fmla="*/ 208659 w 300756"/>
                <a:gd name="connsiteY5" fmla="*/ 95250 h 235744"/>
                <a:gd name="connsiteX6" fmla="*/ 227709 w 300756"/>
                <a:gd name="connsiteY6" fmla="*/ 28575 h 235744"/>
                <a:gd name="connsiteX7" fmla="*/ 149128 w 300756"/>
                <a:gd name="connsiteY7" fmla="*/ 0 h 235744"/>
                <a:gd name="connsiteX8" fmla="*/ 82453 w 300756"/>
                <a:gd name="connsiteY8" fmla="*/ 50006 h 235744"/>
                <a:gd name="connsiteX9" fmla="*/ 96740 w 300756"/>
                <a:gd name="connsiteY9" fmla="*/ 97631 h 235744"/>
                <a:gd name="connsiteX10" fmla="*/ 25303 w 300756"/>
                <a:gd name="connsiteY10" fmla="*/ 140493 h 235744"/>
                <a:gd name="connsiteX11" fmla="*/ 1491 w 300756"/>
                <a:gd name="connsiteY11" fmla="*/ 235744 h 235744"/>
                <a:gd name="connsiteX0" fmla="*/ 1491 w 302869"/>
                <a:gd name="connsiteY0" fmla="*/ 235744 h 235744"/>
                <a:gd name="connsiteX1" fmla="*/ 111028 w 302869"/>
                <a:gd name="connsiteY1" fmla="*/ 192880 h 235744"/>
                <a:gd name="connsiteX2" fmla="*/ 208659 w 302869"/>
                <a:gd name="connsiteY2" fmla="*/ 142875 h 235744"/>
                <a:gd name="connsiteX3" fmla="*/ 292003 w 302869"/>
                <a:gd name="connsiteY3" fmla="*/ 197643 h 235744"/>
                <a:gd name="connsiteX4" fmla="*/ 280096 w 302869"/>
                <a:gd name="connsiteY4" fmla="*/ 114300 h 235744"/>
                <a:gd name="connsiteX5" fmla="*/ 208659 w 302869"/>
                <a:gd name="connsiteY5" fmla="*/ 95250 h 235744"/>
                <a:gd name="connsiteX6" fmla="*/ 227709 w 302869"/>
                <a:gd name="connsiteY6" fmla="*/ 28575 h 235744"/>
                <a:gd name="connsiteX7" fmla="*/ 149128 w 302869"/>
                <a:gd name="connsiteY7" fmla="*/ 0 h 235744"/>
                <a:gd name="connsiteX8" fmla="*/ 82453 w 302869"/>
                <a:gd name="connsiteY8" fmla="*/ 50006 h 235744"/>
                <a:gd name="connsiteX9" fmla="*/ 96740 w 302869"/>
                <a:gd name="connsiteY9" fmla="*/ 97631 h 235744"/>
                <a:gd name="connsiteX10" fmla="*/ 25303 w 302869"/>
                <a:gd name="connsiteY10" fmla="*/ 140493 h 235744"/>
                <a:gd name="connsiteX11" fmla="*/ 1491 w 302869"/>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15803 w 314142"/>
                <a:gd name="connsiteY5" fmla="*/ 97632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15803 w 314142"/>
                <a:gd name="connsiteY5" fmla="*/ 97632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142" h="235744">
                  <a:moveTo>
                    <a:pt x="1491" y="235744"/>
                  </a:moveTo>
                  <a:cubicBezTo>
                    <a:pt x="41973" y="213520"/>
                    <a:pt x="71718" y="189519"/>
                    <a:pt x="111028" y="192880"/>
                  </a:cubicBezTo>
                  <a:cubicBezTo>
                    <a:pt x="151092" y="196305"/>
                    <a:pt x="180084" y="170656"/>
                    <a:pt x="208659" y="142875"/>
                  </a:cubicBezTo>
                  <a:cubicBezTo>
                    <a:pt x="236440" y="169068"/>
                    <a:pt x="264222" y="188118"/>
                    <a:pt x="306291" y="200024"/>
                  </a:cubicBezTo>
                  <a:cubicBezTo>
                    <a:pt x="328517" y="168274"/>
                    <a:pt x="298353" y="143669"/>
                    <a:pt x="280096" y="114300"/>
                  </a:cubicBezTo>
                  <a:cubicBezTo>
                    <a:pt x="258666" y="100807"/>
                    <a:pt x="246759" y="103982"/>
                    <a:pt x="215803" y="97632"/>
                  </a:cubicBezTo>
                  <a:cubicBezTo>
                    <a:pt x="236440" y="70645"/>
                    <a:pt x="235646" y="55562"/>
                    <a:pt x="227709" y="28575"/>
                  </a:cubicBezTo>
                  <a:cubicBezTo>
                    <a:pt x="203896" y="2382"/>
                    <a:pt x="182465" y="0"/>
                    <a:pt x="149128" y="0"/>
                  </a:cubicBezTo>
                  <a:cubicBezTo>
                    <a:pt x="119759" y="2382"/>
                    <a:pt x="95153" y="21431"/>
                    <a:pt x="82453" y="50006"/>
                  </a:cubicBezTo>
                  <a:cubicBezTo>
                    <a:pt x="82453" y="68263"/>
                    <a:pt x="89596" y="81756"/>
                    <a:pt x="96740" y="97631"/>
                  </a:cubicBezTo>
                  <a:cubicBezTo>
                    <a:pt x="58640" y="102393"/>
                    <a:pt x="41971" y="119062"/>
                    <a:pt x="25303" y="140493"/>
                  </a:cubicBezTo>
                  <a:cubicBezTo>
                    <a:pt x="10222" y="172243"/>
                    <a:pt x="-4860" y="182563"/>
                    <a:pt x="1491" y="235744"/>
                  </a:cubicBezTo>
                  <a:close/>
                </a:path>
              </a:pathLst>
            </a:custGeom>
            <a:pattFill prst="openDmnd">
              <a:fgClr>
                <a:srgbClr val="1E1C19"/>
              </a:fgClr>
              <a:bgClr>
                <a:srgbClr val="FFD966"/>
              </a:bgClr>
            </a:patt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pattFill prst="openDmnd">
                  <a:fgClr>
                    <a:srgbClr val="1E1C19"/>
                  </a:fgClr>
                  <a:bgClr>
                    <a:srgbClr val="FFD966"/>
                  </a:bgClr>
                </a:pattFill>
                <a:effectLst/>
                <a:uLnTx/>
                <a:uFillTx/>
                <a:latin typeface="Calibri" panose="020F0502020204030204"/>
                <a:ea typeface="+mn-ea"/>
                <a:cs typeface="+mn-cs"/>
              </a:endParaRPr>
            </a:p>
          </p:txBody>
        </p:sp>
        <p:grpSp>
          <p:nvGrpSpPr>
            <p:cNvPr id="223" name="Group 222">
              <a:extLst>
                <a:ext uri="{FF2B5EF4-FFF2-40B4-BE49-F238E27FC236}">
                  <a16:creationId xmlns:a16="http://schemas.microsoft.com/office/drawing/2014/main" id="{BB9D1CEC-3E48-70EC-B13C-DF3FCED17C5F}"/>
                </a:ext>
              </a:extLst>
            </p:cNvPr>
            <p:cNvGrpSpPr/>
            <p:nvPr/>
          </p:nvGrpSpPr>
          <p:grpSpPr>
            <a:xfrm rot="21065011">
              <a:off x="9128448" y="3783117"/>
              <a:ext cx="311874" cy="202762"/>
              <a:chOff x="5136060" y="1710152"/>
              <a:chExt cx="538831" cy="347248"/>
            </a:xfrm>
          </p:grpSpPr>
          <p:sp>
            <p:nvSpPr>
              <p:cNvPr id="224" name="Oval 5">
                <a:extLst>
                  <a:ext uri="{FF2B5EF4-FFF2-40B4-BE49-F238E27FC236}">
                    <a16:creationId xmlns:a16="http://schemas.microsoft.com/office/drawing/2014/main" id="{2CAE2534-E415-E887-03E6-C358784D29D9}"/>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25" name="Group 224">
                <a:extLst>
                  <a:ext uri="{FF2B5EF4-FFF2-40B4-BE49-F238E27FC236}">
                    <a16:creationId xmlns:a16="http://schemas.microsoft.com/office/drawing/2014/main" id="{C6031202-D3EB-652D-7BB9-00025FB71373}"/>
                  </a:ext>
                </a:extLst>
              </p:cNvPr>
              <p:cNvGrpSpPr/>
              <p:nvPr/>
            </p:nvGrpSpPr>
            <p:grpSpPr>
              <a:xfrm rot="20545732">
                <a:off x="5242936" y="1710152"/>
                <a:ext cx="85726" cy="45719"/>
                <a:chOff x="5293988" y="1700325"/>
                <a:chExt cx="85726" cy="42639"/>
              </a:xfrm>
            </p:grpSpPr>
            <p:cxnSp>
              <p:nvCxnSpPr>
                <p:cNvPr id="231" name="Straight Connector 230">
                  <a:extLst>
                    <a:ext uri="{FF2B5EF4-FFF2-40B4-BE49-F238E27FC236}">
                      <a16:creationId xmlns:a16="http://schemas.microsoft.com/office/drawing/2014/main" id="{8798B56B-01E3-8D1D-7186-ACD6DC241C31}"/>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232" name="Straight Connector 231">
                  <a:extLst>
                    <a:ext uri="{FF2B5EF4-FFF2-40B4-BE49-F238E27FC236}">
                      <a16:creationId xmlns:a16="http://schemas.microsoft.com/office/drawing/2014/main" id="{4D2BED12-EEE0-F5AE-A0F1-2554C2A02B67}"/>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233" name="Straight Connector 232">
                  <a:extLst>
                    <a:ext uri="{FF2B5EF4-FFF2-40B4-BE49-F238E27FC236}">
                      <a16:creationId xmlns:a16="http://schemas.microsoft.com/office/drawing/2014/main" id="{88EC858A-05B6-A7C8-7194-0AC6C2CD5844}"/>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226" name="Oval 4">
                <a:extLst>
                  <a:ext uri="{FF2B5EF4-FFF2-40B4-BE49-F238E27FC236}">
                    <a16:creationId xmlns:a16="http://schemas.microsoft.com/office/drawing/2014/main" id="{32CBB146-3699-8125-5440-C0DCAB7B22B2}"/>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4CD29D88-B250-0B7C-B149-C57372BB0F05}"/>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6518A0C4-EB5B-D8B8-CFCF-9E2E86189BCB}"/>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9" name="Oval 228">
                <a:extLst>
                  <a:ext uri="{FF2B5EF4-FFF2-40B4-BE49-F238E27FC236}">
                    <a16:creationId xmlns:a16="http://schemas.microsoft.com/office/drawing/2014/main" id="{CFB40A35-DF54-7100-3744-C0AF9F9764E1}"/>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0" name="Oval 229">
                <a:extLst>
                  <a:ext uri="{FF2B5EF4-FFF2-40B4-BE49-F238E27FC236}">
                    <a16:creationId xmlns:a16="http://schemas.microsoft.com/office/drawing/2014/main" id="{1BF0E956-5EC2-C9DE-E3F4-97C6D76CBB7F}"/>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290" name="Speech Bubble: Oval 240">
            <a:extLst>
              <a:ext uri="{FF2B5EF4-FFF2-40B4-BE49-F238E27FC236}">
                <a16:creationId xmlns:a16="http://schemas.microsoft.com/office/drawing/2014/main" id="{667C3F89-68AC-19E7-24DF-E54C2BF56B49}"/>
              </a:ext>
            </a:extLst>
          </p:cNvPr>
          <p:cNvSpPr/>
          <p:nvPr/>
        </p:nvSpPr>
        <p:spPr>
          <a:xfrm>
            <a:off x="5058904" y="1146269"/>
            <a:ext cx="3012745" cy="2096073"/>
          </a:xfrm>
          <a:prstGeom prst="wedgeEllipseCallout">
            <a:avLst>
              <a:gd name="adj1" fmla="val 58373"/>
              <a:gd name="adj2" fmla="val 46722"/>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You have a great idea. Let’s go with it!</a:t>
            </a:r>
          </a:p>
        </p:txBody>
      </p:sp>
      <p:sp>
        <p:nvSpPr>
          <p:cNvPr id="103" name="Freeform: Shape 3"/>
          <p:cNvSpPr/>
          <p:nvPr/>
        </p:nvSpPr>
        <p:spPr>
          <a:xfrm>
            <a:off x="4716392" y="5359620"/>
            <a:ext cx="8072508" cy="2145838"/>
          </a:xfrm>
          <a:custGeom>
            <a:avLst/>
            <a:gdLst>
              <a:gd name="connsiteX0" fmla="*/ 1240972 w 6643396"/>
              <a:gd name="connsiteY0" fmla="*/ 0 h 1212980"/>
              <a:gd name="connsiteX1" fmla="*/ 6624735 w 6643396"/>
              <a:gd name="connsiteY1" fmla="*/ 9331 h 1212980"/>
              <a:gd name="connsiteX2" fmla="*/ 6643396 w 6643396"/>
              <a:gd name="connsiteY2" fmla="*/ 1203649 h 1212980"/>
              <a:gd name="connsiteX3" fmla="*/ 0 w 6643396"/>
              <a:gd name="connsiteY3" fmla="*/ 1212980 h 1212980"/>
              <a:gd name="connsiteX4" fmla="*/ 1240972 w 6643396"/>
              <a:gd name="connsiteY4" fmla="*/ 0 h 12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3396" h="1212980">
                <a:moveTo>
                  <a:pt x="1240972" y="0"/>
                </a:moveTo>
                <a:lnTo>
                  <a:pt x="6624735" y="9331"/>
                </a:lnTo>
                <a:lnTo>
                  <a:pt x="6643396" y="1203649"/>
                </a:lnTo>
                <a:lnTo>
                  <a:pt x="0" y="1212980"/>
                </a:lnTo>
                <a:lnTo>
                  <a:pt x="1240972" y="0"/>
                </a:lnTo>
                <a:close/>
              </a:path>
            </a:pathLst>
          </a:custGeom>
          <a:blipFill>
            <a:blip r:embed="rId10"/>
            <a:srcRect/>
            <a:stretch>
              <a:fillRect r="-129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Tree>
    <p:extLst>
      <p:ext uri="{BB962C8B-B14F-4D97-AF65-F5344CB8AC3E}">
        <p14:creationId xmlns:p14="http://schemas.microsoft.com/office/powerpoint/2010/main" val="3022982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Be The Cheerleader</a:t>
            </a:r>
          </a:p>
        </p:txBody>
      </p:sp>
      <p:sp>
        <p:nvSpPr>
          <p:cNvPr id="3" name="Content Placeholder 2">
            <a:extLst>
              <a:ext uri="{FF2B5EF4-FFF2-40B4-BE49-F238E27FC236}">
                <a16:creationId xmlns:a16="http://schemas.microsoft.com/office/drawing/2014/main" id="{F03827B4-0475-20BF-A766-ECB6E3707AB2}"/>
              </a:ext>
            </a:extLst>
          </p:cNvPr>
          <p:cNvSpPr>
            <a:spLocks noGrp="1"/>
          </p:cNvSpPr>
          <p:nvPr>
            <p:ph idx="1"/>
          </p:nvPr>
        </p:nvSpPr>
        <p:spPr/>
        <p:txBody>
          <a:bodyPr/>
          <a:lstStyle/>
          <a:p>
            <a:pPr>
              <a:spcBef>
                <a:spcPts val="0"/>
              </a:spcBef>
              <a:spcAft>
                <a:spcPts val="1200"/>
              </a:spcAft>
              <a:defRPr/>
            </a:pPr>
            <a:r>
              <a:rPr lang="en-US" altLang="en-US" dirty="0">
                <a:solidFill>
                  <a:srgbClr val="000000"/>
                </a:solidFill>
                <a:latin typeface="Bahnschrift SemiBold Condensed" panose="020B0502040204020203" pitchFamily="34" charset="0"/>
              </a:rPr>
              <a:t>When a mistake is made, be the cheerleader and tell yourself, “I’m going to find a way to turn this bad moment into a good one.” Consider why the error happened in the first place.</a:t>
            </a:r>
          </a:p>
          <a:p>
            <a:endParaRPr lang="en-US" dirty="0">
              <a:latin typeface="Bahnschrift SemiBold Condensed" panose="020B0502040204020203" pitchFamily="34" charset="0"/>
            </a:endParaRPr>
          </a:p>
        </p:txBody>
      </p:sp>
      <p:sp>
        <p:nvSpPr>
          <p:cNvPr id="4" name="Rectangle 3">
            <a:extLst>
              <a:ext uri="{FF2B5EF4-FFF2-40B4-BE49-F238E27FC236}">
                <a16:creationId xmlns:a16="http://schemas.microsoft.com/office/drawing/2014/main" id="{DE869DDE-9ADA-CB11-BEC9-22EC7A9C38E3}"/>
              </a:ext>
            </a:extLst>
          </p:cNvPr>
          <p:cNvSpPr txBox="1">
            <a:spLocks noChangeArrowheads="1"/>
          </p:cNvSpPr>
          <p:nvPr/>
        </p:nvSpPr>
        <p:spPr>
          <a:xfrm>
            <a:off x="317559" y="4191000"/>
            <a:ext cx="2950662"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Tune into what they have to say</a:t>
            </a:r>
          </a:p>
        </p:txBody>
      </p:sp>
      <p:sp>
        <p:nvSpPr>
          <p:cNvPr id="5" name="Rectangle 3">
            <a:extLst>
              <a:ext uri="{FF2B5EF4-FFF2-40B4-BE49-F238E27FC236}">
                <a16:creationId xmlns:a16="http://schemas.microsoft.com/office/drawing/2014/main" id="{CF57E5B6-4642-23CF-FB8A-DC4FD37FBDBE}"/>
              </a:ext>
            </a:extLst>
          </p:cNvPr>
          <p:cNvSpPr txBox="1">
            <a:spLocks noChangeArrowheads="1"/>
          </p:cNvSpPr>
          <p:nvPr/>
        </p:nvSpPr>
        <p:spPr>
          <a:xfrm>
            <a:off x="3297965"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Create solutions together</a:t>
            </a:r>
          </a:p>
        </p:txBody>
      </p:sp>
      <p:sp>
        <p:nvSpPr>
          <p:cNvPr id="6" name="Rectangle 3">
            <a:extLst>
              <a:ext uri="{FF2B5EF4-FFF2-40B4-BE49-F238E27FC236}">
                <a16:creationId xmlns:a16="http://schemas.microsoft.com/office/drawing/2014/main" id="{FC09A858-464C-069F-BE8A-BA84754B3CA8}"/>
              </a:ext>
            </a:extLst>
          </p:cNvPr>
          <p:cNvSpPr txBox="1">
            <a:spLocks noChangeArrowheads="1"/>
          </p:cNvSpPr>
          <p:nvPr/>
        </p:nvSpPr>
        <p:spPr>
          <a:xfrm>
            <a:off x="6175879" y="4191000"/>
            <a:ext cx="2848170"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Appreciate staff for their efforts </a:t>
            </a:r>
          </a:p>
        </p:txBody>
      </p:sp>
      <p:sp>
        <p:nvSpPr>
          <p:cNvPr id="7" name="Rectangle 3">
            <a:extLst>
              <a:ext uri="{FF2B5EF4-FFF2-40B4-BE49-F238E27FC236}">
                <a16:creationId xmlns:a16="http://schemas.microsoft.com/office/drawing/2014/main" id="{D97CAA07-0BB1-9DCB-3482-8FA914CEAFD1}"/>
              </a:ext>
            </a:extLst>
          </p:cNvPr>
          <p:cNvSpPr txBox="1">
            <a:spLocks noChangeArrowheads="1"/>
          </p:cNvSpPr>
          <p:nvPr/>
        </p:nvSpPr>
        <p:spPr>
          <a:xfrm>
            <a:off x="9053792"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Catch people doing things right</a:t>
            </a:r>
          </a:p>
        </p:txBody>
      </p:sp>
    </p:spTree>
    <p:extLst>
      <p:ext uri="{BB962C8B-B14F-4D97-AF65-F5344CB8AC3E}">
        <p14:creationId xmlns:p14="http://schemas.microsoft.com/office/powerpoint/2010/main" val="281321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E37783-02ED-2A81-8702-BD7F757CF9A7}"/>
              </a:ext>
            </a:extLst>
          </p:cNvPr>
          <p:cNvGrpSpPr/>
          <p:nvPr/>
        </p:nvGrpSpPr>
        <p:grpSpPr>
          <a:xfrm>
            <a:off x="-253898" y="4552860"/>
            <a:ext cx="13106298" cy="2698841"/>
            <a:chOff x="-96930" y="4552859"/>
            <a:chExt cx="9423252" cy="2698841"/>
          </a:xfrm>
        </p:grpSpPr>
        <p:grpSp>
          <p:nvGrpSpPr>
            <p:cNvPr id="5" name="Group 4">
              <a:extLst>
                <a:ext uri="{FF2B5EF4-FFF2-40B4-BE49-F238E27FC236}">
                  <a16:creationId xmlns:a16="http://schemas.microsoft.com/office/drawing/2014/main" id="{2F6EC9C2-EE30-A8DD-1CD8-D2D3CA62440D}"/>
                </a:ext>
              </a:extLst>
            </p:cNvPr>
            <p:cNvGrpSpPr/>
            <p:nvPr/>
          </p:nvGrpSpPr>
          <p:grpSpPr>
            <a:xfrm>
              <a:off x="-20730" y="5251359"/>
              <a:ext cx="9347052" cy="2000341"/>
              <a:chOff x="4670" y="4705259"/>
              <a:chExt cx="9347052" cy="2000341"/>
            </a:xfrm>
          </p:grpSpPr>
          <p:sp>
            <p:nvSpPr>
              <p:cNvPr id="10" name="Rectangle 9">
                <a:extLst>
                  <a:ext uri="{FF2B5EF4-FFF2-40B4-BE49-F238E27FC236}">
                    <a16:creationId xmlns:a16="http://schemas.microsoft.com/office/drawing/2014/main" id="{B460FC39-1BD4-7704-AEFA-B3EF443B6A35}"/>
                  </a:ext>
                </a:extLst>
              </p:cNvPr>
              <p:cNvSpPr/>
              <p:nvPr/>
            </p:nvSpPr>
            <p:spPr>
              <a:xfrm>
                <a:off x="3938581" y="5099811"/>
                <a:ext cx="1319178" cy="870876"/>
              </a:xfrm>
              <a:prstGeom prst="rect">
                <a:avLst/>
              </a:prstGeom>
              <a:solidFill>
                <a:srgbClr val="CB7B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B2467DE-276F-8279-8F51-1C19119803FB}"/>
                  </a:ext>
                </a:extLst>
              </p:cNvPr>
              <p:cNvSpPr/>
              <p:nvPr/>
            </p:nvSpPr>
            <p:spPr>
              <a:xfrm>
                <a:off x="4620311" y="4705259"/>
                <a:ext cx="4731411" cy="1999648"/>
              </a:xfrm>
              <a:prstGeom prst="rect">
                <a:avLst/>
              </a:prstGeom>
              <a:blipFill>
                <a:blip r:embed="rId2"/>
                <a:stretch>
                  <a:fillRect/>
                </a:stretch>
              </a:blip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9DA5752A-3197-FE5B-D2BE-ECA5B1E0247C}"/>
                  </a:ext>
                </a:extLst>
              </p:cNvPr>
              <p:cNvSpPr/>
              <p:nvPr/>
            </p:nvSpPr>
            <p:spPr>
              <a:xfrm>
                <a:off x="4670" y="4705952"/>
                <a:ext cx="4731411" cy="1999648"/>
              </a:xfrm>
              <a:prstGeom prst="rect">
                <a:avLst/>
              </a:prstGeom>
              <a:blipFill>
                <a:blip r:embed="rId2"/>
                <a:stretch>
                  <a:fillRect/>
                </a:stretch>
              </a:blip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6" name="Group 5">
              <a:extLst>
                <a:ext uri="{FF2B5EF4-FFF2-40B4-BE49-F238E27FC236}">
                  <a16:creationId xmlns:a16="http://schemas.microsoft.com/office/drawing/2014/main" id="{3A7E1543-154F-7872-82DF-D15A3B6F9901}"/>
                </a:ext>
              </a:extLst>
            </p:cNvPr>
            <p:cNvGrpSpPr/>
            <p:nvPr/>
          </p:nvGrpSpPr>
          <p:grpSpPr>
            <a:xfrm>
              <a:off x="-96930" y="4552859"/>
              <a:ext cx="9347052" cy="2000341"/>
              <a:chOff x="4670" y="4705259"/>
              <a:chExt cx="9347052" cy="2000341"/>
            </a:xfrm>
          </p:grpSpPr>
          <p:sp>
            <p:nvSpPr>
              <p:cNvPr id="7" name="Rectangle 6">
                <a:extLst>
                  <a:ext uri="{FF2B5EF4-FFF2-40B4-BE49-F238E27FC236}">
                    <a16:creationId xmlns:a16="http://schemas.microsoft.com/office/drawing/2014/main" id="{D6290467-BA3B-D2C6-4CB2-F48BFFF50D5B}"/>
                  </a:ext>
                </a:extLst>
              </p:cNvPr>
              <p:cNvSpPr/>
              <p:nvPr/>
            </p:nvSpPr>
            <p:spPr>
              <a:xfrm>
                <a:off x="3938581" y="5099811"/>
                <a:ext cx="1319178" cy="870876"/>
              </a:xfrm>
              <a:prstGeom prst="rect">
                <a:avLst/>
              </a:prstGeom>
              <a:solidFill>
                <a:srgbClr val="CB7B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48A80712-FB8C-43B5-C881-6CC62940F314}"/>
                  </a:ext>
                </a:extLst>
              </p:cNvPr>
              <p:cNvSpPr/>
              <p:nvPr/>
            </p:nvSpPr>
            <p:spPr>
              <a:xfrm>
                <a:off x="4620311" y="4705259"/>
                <a:ext cx="4731411" cy="1999648"/>
              </a:xfrm>
              <a:prstGeom prst="rect">
                <a:avLst/>
              </a:prstGeom>
              <a:blipFill>
                <a:blip r:embed="rId2"/>
                <a:stretch>
                  <a:fillRect/>
                </a:stretch>
              </a:blip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8A576AF1-785A-8633-6A64-E8812E761357}"/>
                  </a:ext>
                </a:extLst>
              </p:cNvPr>
              <p:cNvSpPr/>
              <p:nvPr/>
            </p:nvSpPr>
            <p:spPr>
              <a:xfrm>
                <a:off x="4670" y="4705952"/>
                <a:ext cx="4731411" cy="1999648"/>
              </a:xfrm>
              <a:prstGeom prst="rect">
                <a:avLst/>
              </a:prstGeom>
              <a:blipFill>
                <a:blip r:embed="rId2"/>
                <a:stretch>
                  <a:fillRect/>
                </a:stretch>
              </a:blip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13" name="Group 12">
            <a:extLst>
              <a:ext uri="{FF2B5EF4-FFF2-40B4-BE49-F238E27FC236}">
                <a16:creationId xmlns:a16="http://schemas.microsoft.com/office/drawing/2014/main" id="{C34E3DB3-74BC-4816-6A7D-C88D66C858EF}"/>
              </a:ext>
            </a:extLst>
          </p:cNvPr>
          <p:cNvGrpSpPr/>
          <p:nvPr/>
        </p:nvGrpSpPr>
        <p:grpSpPr>
          <a:xfrm>
            <a:off x="259990" y="2490083"/>
            <a:ext cx="2023900" cy="4123612"/>
            <a:chOff x="96255" y="540721"/>
            <a:chExt cx="2334683" cy="5052076"/>
          </a:xfrm>
        </p:grpSpPr>
        <p:grpSp>
          <p:nvGrpSpPr>
            <p:cNvPr id="14" name="Group 13">
              <a:extLst>
                <a:ext uri="{FF2B5EF4-FFF2-40B4-BE49-F238E27FC236}">
                  <a16:creationId xmlns:a16="http://schemas.microsoft.com/office/drawing/2014/main" id="{4D9863AB-AF42-E95F-12CA-0B70B848C561}"/>
                </a:ext>
              </a:extLst>
            </p:cNvPr>
            <p:cNvGrpSpPr/>
            <p:nvPr/>
          </p:nvGrpSpPr>
          <p:grpSpPr>
            <a:xfrm>
              <a:off x="96255" y="540721"/>
              <a:ext cx="2334683" cy="4780767"/>
              <a:chOff x="-2837406" y="2166852"/>
              <a:chExt cx="2334683" cy="4780767"/>
            </a:xfrm>
          </p:grpSpPr>
          <p:grpSp>
            <p:nvGrpSpPr>
              <p:cNvPr id="17" name="Group 16">
                <a:extLst>
                  <a:ext uri="{FF2B5EF4-FFF2-40B4-BE49-F238E27FC236}">
                    <a16:creationId xmlns:a16="http://schemas.microsoft.com/office/drawing/2014/main" id="{F5C203C0-E425-E08A-D44D-ED9E1BDD0F40}"/>
                  </a:ext>
                </a:extLst>
              </p:cNvPr>
              <p:cNvGrpSpPr/>
              <p:nvPr/>
            </p:nvGrpSpPr>
            <p:grpSpPr>
              <a:xfrm>
                <a:off x="-2837406" y="4540817"/>
                <a:ext cx="2334683" cy="2406802"/>
                <a:chOff x="153859" y="816687"/>
                <a:chExt cx="2958174" cy="2279671"/>
              </a:xfrm>
            </p:grpSpPr>
            <p:sp>
              <p:nvSpPr>
                <p:cNvPr id="46" name="Rectangle 45">
                  <a:extLst>
                    <a:ext uri="{FF2B5EF4-FFF2-40B4-BE49-F238E27FC236}">
                      <a16:creationId xmlns:a16="http://schemas.microsoft.com/office/drawing/2014/main" id="{85AEF081-92AB-6872-D50C-074F15C40036}"/>
                    </a:ext>
                  </a:extLst>
                </p:cNvPr>
                <p:cNvSpPr/>
                <p:nvPr/>
              </p:nvSpPr>
              <p:spPr>
                <a:xfrm>
                  <a:off x="153859" y="816687"/>
                  <a:ext cx="2958174" cy="2242691"/>
                </a:xfrm>
                <a:prstGeom prst="rect">
                  <a:avLst/>
                </a:prstGeom>
                <a:blipFill>
                  <a:blip r:embed="rId3" cstate="email">
                    <a:extLst>
                      <a:ext uri="{28A0092B-C50C-407E-A947-70E740481C1C}">
                        <a14:useLocalDpi xmlns:a14="http://schemas.microsoft.com/office/drawing/2010/main"/>
                      </a:ext>
                    </a:extLst>
                  </a:blip>
                  <a:stretch>
                    <a:fillRect/>
                  </a:stretch>
                </a:blipFill>
                <a:ln w="508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7" name="Rectangle: Rounded Corners 2984">
                  <a:extLst>
                    <a:ext uri="{FF2B5EF4-FFF2-40B4-BE49-F238E27FC236}">
                      <a16:creationId xmlns:a16="http://schemas.microsoft.com/office/drawing/2014/main" id="{053CE12D-FDC0-75C3-A16E-0AAE981F8AC4}"/>
                    </a:ext>
                  </a:extLst>
                </p:cNvPr>
                <p:cNvSpPr/>
                <p:nvPr/>
              </p:nvSpPr>
              <p:spPr>
                <a:xfrm>
                  <a:off x="424935" y="1338241"/>
                  <a:ext cx="1465986" cy="1406949"/>
                </a:xfrm>
                <a:prstGeom prst="roundRect">
                  <a:avLst>
                    <a:gd name="adj" fmla="val 4966"/>
                  </a:avLst>
                </a:prstGeom>
                <a:solidFill>
                  <a:sysClr val="window" lastClr="FFFFFF">
                    <a:lumMod val="75000"/>
                  </a:sysClr>
                </a:solidFill>
                <a:ln w="412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BBE3453B-0987-F551-9FFC-2E66D1C9AA0C}"/>
                    </a:ext>
                  </a:extLst>
                </p:cNvPr>
                <p:cNvSpPr/>
                <p:nvPr/>
              </p:nvSpPr>
              <p:spPr>
                <a:xfrm>
                  <a:off x="2212431" y="1005196"/>
                  <a:ext cx="805938" cy="2091162"/>
                </a:xfrm>
                <a:prstGeom prst="rect">
                  <a:avLst/>
                </a:prstGeom>
                <a:noFill/>
                <a:ln w="508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FEE29699-E829-3D52-C89E-8D3B49BBBFA7}"/>
                    </a:ext>
                  </a:extLst>
                </p:cNvPr>
                <p:cNvSpPr/>
                <p:nvPr/>
              </p:nvSpPr>
              <p:spPr>
                <a:xfrm>
                  <a:off x="182520" y="999598"/>
                  <a:ext cx="1937775" cy="2009040"/>
                </a:xfrm>
                <a:prstGeom prst="rect">
                  <a:avLst/>
                </a:prstGeom>
                <a:noFill/>
                <a:ln w="31750" cap="rnd" cmpd="sng" algn="ctr">
                  <a:solidFill>
                    <a:srgbClr val="00000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0" name="Rectangle: Rounded Corners 2987">
                  <a:extLst>
                    <a:ext uri="{FF2B5EF4-FFF2-40B4-BE49-F238E27FC236}">
                      <a16:creationId xmlns:a16="http://schemas.microsoft.com/office/drawing/2014/main" id="{F49CF3B1-42AC-C1E0-D4D4-D548B3039D64}"/>
                    </a:ext>
                  </a:extLst>
                </p:cNvPr>
                <p:cNvSpPr/>
                <p:nvPr/>
              </p:nvSpPr>
              <p:spPr>
                <a:xfrm>
                  <a:off x="343864" y="1252723"/>
                  <a:ext cx="1618053" cy="1556316"/>
                </a:xfrm>
                <a:prstGeom prst="roundRect">
                  <a:avLst>
                    <a:gd name="adj" fmla="val 4966"/>
                  </a:avLst>
                </a:prstGeom>
                <a:noFill/>
                <a:ln w="412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D864BD1A-1B35-EE62-76EC-8B8F81F4A424}"/>
                    </a:ext>
                  </a:extLst>
                </p:cNvPr>
                <p:cNvSpPr/>
                <p:nvPr/>
              </p:nvSpPr>
              <p:spPr>
                <a:xfrm>
                  <a:off x="359641" y="1088998"/>
                  <a:ext cx="1602277" cy="81603"/>
                </a:xfrm>
                <a:prstGeom prst="rect">
                  <a:avLst/>
                </a:prstGeom>
                <a:solidFill>
                  <a:srgbClr val="000000"/>
                </a:solidFill>
                <a:ln w="381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F6B23664-B062-92C8-4064-643E819F325E}"/>
                    </a:ext>
                  </a:extLst>
                </p:cNvPr>
                <p:cNvGrpSpPr/>
                <p:nvPr/>
              </p:nvGrpSpPr>
              <p:grpSpPr>
                <a:xfrm>
                  <a:off x="444458" y="1682233"/>
                  <a:ext cx="1446463" cy="249805"/>
                  <a:chOff x="2748956" y="3502025"/>
                  <a:chExt cx="1660082" cy="283369"/>
                </a:xfrm>
              </p:grpSpPr>
              <p:sp>
                <p:nvSpPr>
                  <p:cNvPr id="71" name="Rectangle 70">
                    <a:extLst>
                      <a:ext uri="{FF2B5EF4-FFF2-40B4-BE49-F238E27FC236}">
                        <a16:creationId xmlns:a16="http://schemas.microsoft.com/office/drawing/2014/main" id="{C964FEA1-0308-354B-D8A9-520A9BB3CEDD}"/>
                      </a:ext>
                    </a:extLst>
                  </p:cNvPr>
                  <p:cNvSpPr/>
                  <p:nvPr/>
                </p:nvSpPr>
                <p:spPr>
                  <a:xfrm>
                    <a:off x="2748956" y="3507337"/>
                    <a:ext cx="1660082" cy="271667"/>
                  </a:xfrm>
                  <a:prstGeom prst="rect">
                    <a:avLst/>
                  </a:prstGeom>
                  <a:noFill/>
                  <a:ln w="508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2" name="Freeform: Shape 3009">
                    <a:extLst>
                      <a:ext uri="{FF2B5EF4-FFF2-40B4-BE49-F238E27FC236}">
                        <a16:creationId xmlns:a16="http://schemas.microsoft.com/office/drawing/2014/main" id="{07AED142-4B9C-0844-795F-757B57A18725}"/>
                      </a:ext>
                    </a:extLst>
                  </p:cNvPr>
                  <p:cNvSpPr/>
                  <p:nvPr/>
                </p:nvSpPr>
                <p:spPr>
                  <a:xfrm>
                    <a:off x="2805113" y="3502025"/>
                    <a:ext cx="1593056" cy="283369"/>
                  </a:xfrm>
                  <a:custGeom>
                    <a:avLst/>
                    <a:gdLst>
                      <a:gd name="connsiteX0" fmla="*/ 0 w 1593056"/>
                      <a:gd name="connsiteY0" fmla="*/ 295275 h 309562"/>
                      <a:gd name="connsiteX1" fmla="*/ 107156 w 1593056"/>
                      <a:gd name="connsiteY1" fmla="*/ 11906 h 309562"/>
                      <a:gd name="connsiteX2" fmla="*/ 257175 w 1593056"/>
                      <a:gd name="connsiteY2" fmla="*/ 19050 h 309562"/>
                      <a:gd name="connsiteX3" fmla="*/ 166687 w 1593056"/>
                      <a:gd name="connsiteY3" fmla="*/ 283368 h 309562"/>
                      <a:gd name="connsiteX4" fmla="*/ 338137 w 1593056"/>
                      <a:gd name="connsiteY4" fmla="*/ 290512 h 309562"/>
                      <a:gd name="connsiteX5" fmla="*/ 400050 w 1593056"/>
                      <a:gd name="connsiteY5" fmla="*/ 4762 h 309562"/>
                      <a:gd name="connsiteX6" fmla="*/ 545306 w 1593056"/>
                      <a:gd name="connsiteY6" fmla="*/ 14287 h 309562"/>
                      <a:gd name="connsiteX7" fmla="*/ 495300 w 1593056"/>
                      <a:gd name="connsiteY7" fmla="*/ 280987 h 309562"/>
                      <a:gd name="connsiteX8" fmla="*/ 671512 w 1593056"/>
                      <a:gd name="connsiteY8" fmla="*/ 292893 h 309562"/>
                      <a:gd name="connsiteX9" fmla="*/ 676275 w 1593056"/>
                      <a:gd name="connsiteY9" fmla="*/ 23812 h 309562"/>
                      <a:gd name="connsiteX10" fmla="*/ 833437 w 1593056"/>
                      <a:gd name="connsiteY10" fmla="*/ 19050 h 309562"/>
                      <a:gd name="connsiteX11" fmla="*/ 831056 w 1593056"/>
                      <a:gd name="connsiteY11" fmla="*/ 309562 h 309562"/>
                      <a:gd name="connsiteX12" fmla="*/ 1004887 w 1593056"/>
                      <a:gd name="connsiteY12" fmla="*/ 297656 h 309562"/>
                      <a:gd name="connsiteX13" fmla="*/ 964406 w 1593056"/>
                      <a:gd name="connsiteY13" fmla="*/ 0 h 309562"/>
                      <a:gd name="connsiteX14" fmla="*/ 1121568 w 1593056"/>
                      <a:gd name="connsiteY14" fmla="*/ 14287 h 309562"/>
                      <a:gd name="connsiteX15" fmla="*/ 1171575 w 1593056"/>
                      <a:gd name="connsiteY15" fmla="*/ 292893 h 309562"/>
                      <a:gd name="connsiteX16" fmla="*/ 1333500 w 1593056"/>
                      <a:gd name="connsiteY16" fmla="*/ 292893 h 309562"/>
                      <a:gd name="connsiteX17" fmla="*/ 1254918 w 1593056"/>
                      <a:gd name="connsiteY17" fmla="*/ 21431 h 309562"/>
                      <a:gd name="connsiteX18" fmla="*/ 1404937 w 1593056"/>
                      <a:gd name="connsiteY18" fmla="*/ 16668 h 309562"/>
                      <a:gd name="connsiteX19" fmla="*/ 1497806 w 1593056"/>
                      <a:gd name="connsiteY19" fmla="*/ 290512 h 309562"/>
                      <a:gd name="connsiteX20" fmla="*/ 1593056 w 1593056"/>
                      <a:gd name="connsiteY20" fmla="*/ 292893 h 309562"/>
                      <a:gd name="connsiteX0" fmla="*/ 0 w 1593056"/>
                      <a:gd name="connsiteY0" fmla="*/ 290513 h 304800"/>
                      <a:gd name="connsiteX1" fmla="*/ 107156 w 1593056"/>
                      <a:gd name="connsiteY1" fmla="*/ 7144 h 304800"/>
                      <a:gd name="connsiteX2" fmla="*/ 257175 w 1593056"/>
                      <a:gd name="connsiteY2" fmla="*/ 14288 h 304800"/>
                      <a:gd name="connsiteX3" fmla="*/ 166687 w 1593056"/>
                      <a:gd name="connsiteY3" fmla="*/ 278606 h 304800"/>
                      <a:gd name="connsiteX4" fmla="*/ 338137 w 1593056"/>
                      <a:gd name="connsiteY4" fmla="*/ 285750 h 304800"/>
                      <a:gd name="connsiteX5" fmla="*/ 400050 w 1593056"/>
                      <a:gd name="connsiteY5" fmla="*/ 0 h 304800"/>
                      <a:gd name="connsiteX6" fmla="*/ 545306 w 1593056"/>
                      <a:gd name="connsiteY6" fmla="*/ 9525 h 304800"/>
                      <a:gd name="connsiteX7" fmla="*/ 495300 w 1593056"/>
                      <a:gd name="connsiteY7" fmla="*/ 276225 h 304800"/>
                      <a:gd name="connsiteX8" fmla="*/ 671512 w 1593056"/>
                      <a:gd name="connsiteY8" fmla="*/ 288131 h 304800"/>
                      <a:gd name="connsiteX9" fmla="*/ 676275 w 1593056"/>
                      <a:gd name="connsiteY9" fmla="*/ 19050 h 304800"/>
                      <a:gd name="connsiteX10" fmla="*/ 833437 w 1593056"/>
                      <a:gd name="connsiteY10" fmla="*/ 14288 h 304800"/>
                      <a:gd name="connsiteX11" fmla="*/ 831056 w 1593056"/>
                      <a:gd name="connsiteY11" fmla="*/ 304800 h 304800"/>
                      <a:gd name="connsiteX12" fmla="*/ 1004887 w 1593056"/>
                      <a:gd name="connsiteY12" fmla="*/ 292894 h 304800"/>
                      <a:gd name="connsiteX13" fmla="*/ 964406 w 1593056"/>
                      <a:gd name="connsiteY13" fmla="*/ 14288 h 304800"/>
                      <a:gd name="connsiteX14" fmla="*/ 1121568 w 1593056"/>
                      <a:gd name="connsiteY14" fmla="*/ 9525 h 304800"/>
                      <a:gd name="connsiteX15" fmla="*/ 1171575 w 1593056"/>
                      <a:gd name="connsiteY15" fmla="*/ 288131 h 304800"/>
                      <a:gd name="connsiteX16" fmla="*/ 1333500 w 1593056"/>
                      <a:gd name="connsiteY16" fmla="*/ 288131 h 304800"/>
                      <a:gd name="connsiteX17" fmla="*/ 1254918 w 1593056"/>
                      <a:gd name="connsiteY17" fmla="*/ 16669 h 304800"/>
                      <a:gd name="connsiteX18" fmla="*/ 1404937 w 1593056"/>
                      <a:gd name="connsiteY18" fmla="*/ 11906 h 304800"/>
                      <a:gd name="connsiteX19" fmla="*/ 1497806 w 1593056"/>
                      <a:gd name="connsiteY19" fmla="*/ 285750 h 304800"/>
                      <a:gd name="connsiteX20" fmla="*/ 1593056 w 1593056"/>
                      <a:gd name="connsiteY20" fmla="*/ 288131 h 304800"/>
                      <a:gd name="connsiteX0" fmla="*/ 0 w 1593056"/>
                      <a:gd name="connsiteY0" fmla="*/ 283369 h 297656"/>
                      <a:gd name="connsiteX1" fmla="*/ 107156 w 1593056"/>
                      <a:gd name="connsiteY1" fmla="*/ 0 h 297656"/>
                      <a:gd name="connsiteX2" fmla="*/ 257175 w 1593056"/>
                      <a:gd name="connsiteY2" fmla="*/ 7144 h 297656"/>
                      <a:gd name="connsiteX3" fmla="*/ 166687 w 1593056"/>
                      <a:gd name="connsiteY3" fmla="*/ 271462 h 297656"/>
                      <a:gd name="connsiteX4" fmla="*/ 338137 w 1593056"/>
                      <a:gd name="connsiteY4" fmla="*/ 278606 h 297656"/>
                      <a:gd name="connsiteX5" fmla="*/ 400050 w 1593056"/>
                      <a:gd name="connsiteY5" fmla="*/ 9524 h 297656"/>
                      <a:gd name="connsiteX6" fmla="*/ 545306 w 1593056"/>
                      <a:gd name="connsiteY6" fmla="*/ 2381 h 297656"/>
                      <a:gd name="connsiteX7" fmla="*/ 495300 w 1593056"/>
                      <a:gd name="connsiteY7" fmla="*/ 269081 h 297656"/>
                      <a:gd name="connsiteX8" fmla="*/ 671512 w 1593056"/>
                      <a:gd name="connsiteY8" fmla="*/ 280987 h 297656"/>
                      <a:gd name="connsiteX9" fmla="*/ 676275 w 1593056"/>
                      <a:gd name="connsiteY9" fmla="*/ 11906 h 297656"/>
                      <a:gd name="connsiteX10" fmla="*/ 833437 w 1593056"/>
                      <a:gd name="connsiteY10" fmla="*/ 7144 h 297656"/>
                      <a:gd name="connsiteX11" fmla="*/ 831056 w 1593056"/>
                      <a:gd name="connsiteY11" fmla="*/ 297656 h 297656"/>
                      <a:gd name="connsiteX12" fmla="*/ 1004887 w 1593056"/>
                      <a:gd name="connsiteY12" fmla="*/ 285750 h 297656"/>
                      <a:gd name="connsiteX13" fmla="*/ 964406 w 1593056"/>
                      <a:gd name="connsiteY13" fmla="*/ 7144 h 297656"/>
                      <a:gd name="connsiteX14" fmla="*/ 1121568 w 1593056"/>
                      <a:gd name="connsiteY14" fmla="*/ 2381 h 297656"/>
                      <a:gd name="connsiteX15" fmla="*/ 1171575 w 1593056"/>
                      <a:gd name="connsiteY15" fmla="*/ 280987 h 297656"/>
                      <a:gd name="connsiteX16" fmla="*/ 1333500 w 1593056"/>
                      <a:gd name="connsiteY16" fmla="*/ 280987 h 297656"/>
                      <a:gd name="connsiteX17" fmla="*/ 1254918 w 1593056"/>
                      <a:gd name="connsiteY17" fmla="*/ 9525 h 297656"/>
                      <a:gd name="connsiteX18" fmla="*/ 1404937 w 1593056"/>
                      <a:gd name="connsiteY18" fmla="*/ 4762 h 297656"/>
                      <a:gd name="connsiteX19" fmla="*/ 1497806 w 1593056"/>
                      <a:gd name="connsiteY19" fmla="*/ 278606 h 297656"/>
                      <a:gd name="connsiteX20" fmla="*/ 1593056 w 1593056"/>
                      <a:gd name="connsiteY20" fmla="*/ 280987 h 297656"/>
                      <a:gd name="connsiteX0" fmla="*/ 0 w 1593056"/>
                      <a:gd name="connsiteY0" fmla="*/ 280988 h 295275"/>
                      <a:gd name="connsiteX1" fmla="*/ 102394 w 1593056"/>
                      <a:gd name="connsiteY1" fmla="*/ 11907 h 295275"/>
                      <a:gd name="connsiteX2" fmla="*/ 257175 w 1593056"/>
                      <a:gd name="connsiteY2" fmla="*/ 4763 h 295275"/>
                      <a:gd name="connsiteX3" fmla="*/ 166687 w 1593056"/>
                      <a:gd name="connsiteY3" fmla="*/ 269081 h 295275"/>
                      <a:gd name="connsiteX4" fmla="*/ 338137 w 1593056"/>
                      <a:gd name="connsiteY4" fmla="*/ 276225 h 295275"/>
                      <a:gd name="connsiteX5" fmla="*/ 400050 w 1593056"/>
                      <a:gd name="connsiteY5" fmla="*/ 7143 h 295275"/>
                      <a:gd name="connsiteX6" fmla="*/ 545306 w 1593056"/>
                      <a:gd name="connsiteY6" fmla="*/ 0 h 295275"/>
                      <a:gd name="connsiteX7" fmla="*/ 495300 w 1593056"/>
                      <a:gd name="connsiteY7" fmla="*/ 266700 h 295275"/>
                      <a:gd name="connsiteX8" fmla="*/ 671512 w 1593056"/>
                      <a:gd name="connsiteY8" fmla="*/ 278606 h 295275"/>
                      <a:gd name="connsiteX9" fmla="*/ 676275 w 1593056"/>
                      <a:gd name="connsiteY9" fmla="*/ 9525 h 295275"/>
                      <a:gd name="connsiteX10" fmla="*/ 833437 w 1593056"/>
                      <a:gd name="connsiteY10" fmla="*/ 4763 h 295275"/>
                      <a:gd name="connsiteX11" fmla="*/ 831056 w 1593056"/>
                      <a:gd name="connsiteY11" fmla="*/ 295275 h 295275"/>
                      <a:gd name="connsiteX12" fmla="*/ 1004887 w 1593056"/>
                      <a:gd name="connsiteY12" fmla="*/ 283369 h 295275"/>
                      <a:gd name="connsiteX13" fmla="*/ 964406 w 1593056"/>
                      <a:gd name="connsiteY13" fmla="*/ 4763 h 295275"/>
                      <a:gd name="connsiteX14" fmla="*/ 1121568 w 1593056"/>
                      <a:gd name="connsiteY14" fmla="*/ 0 h 295275"/>
                      <a:gd name="connsiteX15" fmla="*/ 1171575 w 1593056"/>
                      <a:gd name="connsiteY15" fmla="*/ 278606 h 295275"/>
                      <a:gd name="connsiteX16" fmla="*/ 1333500 w 1593056"/>
                      <a:gd name="connsiteY16" fmla="*/ 278606 h 295275"/>
                      <a:gd name="connsiteX17" fmla="*/ 1254918 w 1593056"/>
                      <a:gd name="connsiteY17" fmla="*/ 7144 h 295275"/>
                      <a:gd name="connsiteX18" fmla="*/ 1404937 w 1593056"/>
                      <a:gd name="connsiteY18" fmla="*/ 2381 h 295275"/>
                      <a:gd name="connsiteX19" fmla="*/ 1497806 w 1593056"/>
                      <a:gd name="connsiteY19" fmla="*/ 276225 h 295275"/>
                      <a:gd name="connsiteX20" fmla="*/ 1593056 w 1593056"/>
                      <a:gd name="connsiteY20" fmla="*/ 278606 h 295275"/>
                      <a:gd name="connsiteX0" fmla="*/ 0 w 1593056"/>
                      <a:gd name="connsiteY0" fmla="*/ 280988 h 283369"/>
                      <a:gd name="connsiteX1" fmla="*/ 102394 w 1593056"/>
                      <a:gd name="connsiteY1" fmla="*/ 11907 h 283369"/>
                      <a:gd name="connsiteX2" fmla="*/ 257175 w 1593056"/>
                      <a:gd name="connsiteY2" fmla="*/ 4763 h 283369"/>
                      <a:gd name="connsiteX3" fmla="*/ 166687 w 1593056"/>
                      <a:gd name="connsiteY3" fmla="*/ 269081 h 283369"/>
                      <a:gd name="connsiteX4" fmla="*/ 338137 w 1593056"/>
                      <a:gd name="connsiteY4" fmla="*/ 276225 h 283369"/>
                      <a:gd name="connsiteX5" fmla="*/ 400050 w 1593056"/>
                      <a:gd name="connsiteY5" fmla="*/ 7143 h 283369"/>
                      <a:gd name="connsiteX6" fmla="*/ 545306 w 1593056"/>
                      <a:gd name="connsiteY6" fmla="*/ 0 h 283369"/>
                      <a:gd name="connsiteX7" fmla="*/ 495300 w 1593056"/>
                      <a:gd name="connsiteY7" fmla="*/ 266700 h 283369"/>
                      <a:gd name="connsiteX8" fmla="*/ 671512 w 1593056"/>
                      <a:gd name="connsiteY8" fmla="*/ 278606 h 283369"/>
                      <a:gd name="connsiteX9" fmla="*/ 676275 w 1593056"/>
                      <a:gd name="connsiteY9" fmla="*/ 9525 h 283369"/>
                      <a:gd name="connsiteX10" fmla="*/ 833437 w 1593056"/>
                      <a:gd name="connsiteY10" fmla="*/ 4763 h 283369"/>
                      <a:gd name="connsiteX11" fmla="*/ 828675 w 1593056"/>
                      <a:gd name="connsiteY11" fmla="*/ 273843 h 283369"/>
                      <a:gd name="connsiteX12" fmla="*/ 1004887 w 1593056"/>
                      <a:gd name="connsiteY12" fmla="*/ 283369 h 283369"/>
                      <a:gd name="connsiteX13" fmla="*/ 964406 w 1593056"/>
                      <a:gd name="connsiteY13" fmla="*/ 4763 h 283369"/>
                      <a:gd name="connsiteX14" fmla="*/ 1121568 w 1593056"/>
                      <a:gd name="connsiteY14" fmla="*/ 0 h 283369"/>
                      <a:gd name="connsiteX15" fmla="*/ 1171575 w 1593056"/>
                      <a:gd name="connsiteY15" fmla="*/ 278606 h 283369"/>
                      <a:gd name="connsiteX16" fmla="*/ 1333500 w 1593056"/>
                      <a:gd name="connsiteY16" fmla="*/ 278606 h 283369"/>
                      <a:gd name="connsiteX17" fmla="*/ 1254918 w 1593056"/>
                      <a:gd name="connsiteY17" fmla="*/ 7144 h 283369"/>
                      <a:gd name="connsiteX18" fmla="*/ 1404937 w 1593056"/>
                      <a:gd name="connsiteY18" fmla="*/ 2381 h 283369"/>
                      <a:gd name="connsiteX19" fmla="*/ 1497806 w 1593056"/>
                      <a:gd name="connsiteY19" fmla="*/ 276225 h 283369"/>
                      <a:gd name="connsiteX20" fmla="*/ 1593056 w 1593056"/>
                      <a:gd name="connsiteY20" fmla="*/ 278606 h 2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3056" h="283369">
                        <a:moveTo>
                          <a:pt x="0" y="280988"/>
                        </a:moveTo>
                        <a:lnTo>
                          <a:pt x="102394" y="11907"/>
                        </a:lnTo>
                        <a:lnTo>
                          <a:pt x="257175" y="4763"/>
                        </a:lnTo>
                        <a:lnTo>
                          <a:pt x="166687" y="269081"/>
                        </a:lnTo>
                        <a:lnTo>
                          <a:pt x="338137" y="276225"/>
                        </a:lnTo>
                        <a:lnTo>
                          <a:pt x="400050" y="7143"/>
                        </a:lnTo>
                        <a:lnTo>
                          <a:pt x="545306" y="0"/>
                        </a:lnTo>
                        <a:lnTo>
                          <a:pt x="495300" y="266700"/>
                        </a:lnTo>
                        <a:lnTo>
                          <a:pt x="671512" y="278606"/>
                        </a:lnTo>
                        <a:cubicBezTo>
                          <a:pt x="673100" y="188912"/>
                          <a:pt x="674687" y="99219"/>
                          <a:pt x="676275" y="9525"/>
                        </a:cubicBezTo>
                        <a:lnTo>
                          <a:pt x="833437" y="4763"/>
                        </a:lnTo>
                        <a:cubicBezTo>
                          <a:pt x="832643" y="101600"/>
                          <a:pt x="829469" y="177006"/>
                          <a:pt x="828675" y="273843"/>
                        </a:cubicBezTo>
                        <a:lnTo>
                          <a:pt x="1004887" y="283369"/>
                        </a:lnTo>
                        <a:lnTo>
                          <a:pt x="964406" y="4763"/>
                        </a:lnTo>
                        <a:lnTo>
                          <a:pt x="1121568" y="0"/>
                        </a:lnTo>
                        <a:lnTo>
                          <a:pt x="1171575" y="278606"/>
                        </a:lnTo>
                        <a:lnTo>
                          <a:pt x="1333500" y="278606"/>
                        </a:lnTo>
                        <a:lnTo>
                          <a:pt x="1254918" y="7144"/>
                        </a:lnTo>
                        <a:lnTo>
                          <a:pt x="1404937" y="2381"/>
                        </a:lnTo>
                        <a:lnTo>
                          <a:pt x="1497806" y="276225"/>
                        </a:lnTo>
                        <a:lnTo>
                          <a:pt x="1593056" y="278606"/>
                        </a:lnTo>
                      </a:path>
                    </a:pathLst>
                  </a:custGeom>
                  <a:noFill/>
                  <a:ln w="381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83F0A6B0-E51D-7931-84D3-B3AA65CEF3F6}"/>
                    </a:ext>
                  </a:extLst>
                </p:cNvPr>
                <p:cNvGrpSpPr/>
                <p:nvPr/>
              </p:nvGrpSpPr>
              <p:grpSpPr>
                <a:xfrm>
                  <a:off x="434988" y="2383951"/>
                  <a:ext cx="1446463" cy="249805"/>
                  <a:chOff x="2738087" y="4298027"/>
                  <a:chExt cx="1660082" cy="283369"/>
                </a:xfrm>
              </p:grpSpPr>
              <p:sp>
                <p:nvSpPr>
                  <p:cNvPr id="69" name="Rectangle 68">
                    <a:extLst>
                      <a:ext uri="{FF2B5EF4-FFF2-40B4-BE49-F238E27FC236}">
                        <a16:creationId xmlns:a16="http://schemas.microsoft.com/office/drawing/2014/main" id="{04AC43EE-B771-7337-02F6-6CA9BACB42BC}"/>
                      </a:ext>
                    </a:extLst>
                  </p:cNvPr>
                  <p:cNvSpPr/>
                  <p:nvPr/>
                </p:nvSpPr>
                <p:spPr>
                  <a:xfrm>
                    <a:off x="2738087" y="4303339"/>
                    <a:ext cx="1660082" cy="271667"/>
                  </a:xfrm>
                  <a:prstGeom prst="rect">
                    <a:avLst/>
                  </a:prstGeom>
                  <a:noFill/>
                  <a:ln w="508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0" name="Freeform: Shape 3007">
                    <a:extLst>
                      <a:ext uri="{FF2B5EF4-FFF2-40B4-BE49-F238E27FC236}">
                        <a16:creationId xmlns:a16="http://schemas.microsoft.com/office/drawing/2014/main" id="{CA4EEF6D-5C0C-B396-FAD8-E233DBCA6305}"/>
                      </a:ext>
                    </a:extLst>
                  </p:cNvPr>
                  <p:cNvSpPr/>
                  <p:nvPr/>
                </p:nvSpPr>
                <p:spPr>
                  <a:xfrm>
                    <a:off x="2794244" y="4298027"/>
                    <a:ext cx="1593056" cy="283369"/>
                  </a:xfrm>
                  <a:custGeom>
                    <a:avLst/>
                    <a:gdLst>
                      <a:gd name="connsiteX0" fmla="*/ 0 w 1593056"/>
                      <a:gd name="connsiteY0" fmla="*/ 295275 h 309562"/>
                      <a:gd name="connsiteX1" fmla="*/ 107156 w 1593056"/>
                      <a:gd name="connsiteY1" fmla="*/ 11906 h 309562"/>
                      <a:gd name="connsiteX2" fmla="*/ 257175 w 1593056"/>
                      <a:gd name="connsiteY2" fmla="*/ 19050 h 309562"/>
                      <a:gd name="connsiteX3" fmla="*/ 166687 w 1593056"/>
                      <a:gd name="connsiteY3" fmla="*/ 283368 h 309562"/>
                      <a:gd name="connsiteX4" fmla="*/ 338137 w 1593056"/>
                      <a:gd name="connsiteY4" fmla="*/ 290512 h 309562"/>
                      <a:gd name="connsiteX5" fmla="*/ 400050 w 1593056"/>
                      <a:gd name="connsiteY5" fmla="*/ 4762 h 309562"/>
                      <a:gd name="connsiteX6" fmla="*/ 545306 w 1593056"/>
                      <a:gd name="connsiteY6" fmla="*/ 14287 h 309562"/>
                      <a:gd name="connsiteX7" fmla="*/ 495300 w 1593056"/>
                      <a:gd name="connsiteY7" fmla="*/ 280987 h 309562"/>
                      <a:gd name="connsiteX8" fmla="*/ 671512 w 1593056"/>
                      <a:gd name="connsiteY8" fmla="*/ 292893 h 309562"/>
                      <a:gd name="connsiteX9" fmla="*/ 676275 w 1593056"/>
                      <a:gd name="connsiteY9" fmla="*/ 23812 h 309562"/>
                      <a:gd name="connsiteX10" fmla="*/ 833437 w 1593056"/>
                      <a:gd name="connsiteY10" fmla="*/ 19050 h 309562"/>
                      <a:gd name="connsiteX11" fmla="*/ 831056 w 1593056"/>
                      <a:gd name="connsiteY11" fmla="*/ 309562 h 309562"/>
                      <a:gd name="connsiteX12" fmla="*/ 1004887 w 1593056"/>
                      <a:gd name="connsiteY12" fmla="*/ 297656 h 309562"/>
                      <a:gd name="connsiteX13" fmla="*/ 964406 w 1593056"/>
                      <a:gd name="connsiteY13" fmla="*/ 0 h 309562"/>
                      <a:gd name="connsiteX14" fmla="*/ 1121568 w 1593056"/>
                      <a:gd name="connsiteY14" fmla="*/ 14287 h 309562"/>
                      <a:gd name="connsiteX15" fmla="*/ 1171575 w 1593056"/>
                      <a:gd name="connsiteY15" fmla="*/ 292893 h 309562"/>
                      <a:gd name="connsiteX16" fmla="*/ 1333500 w 1593056"/>
                      <a:gd name="connsiteY16" fmla="*/ 292893 h 309562"/>
                      <a:gd name="connsiteX17" fmla="*/ 1254918 w 1593056"/>
                      <a:gd name="connsiteY17" fmla="*/ 21431 h 309562"/>
                      <a:gd name="connsiteX18" fmla="*/ 1404937 w 1593056"/>
                      <a:gd name="connsiteY18" fmla="*/ 16668 h 309562"/>
                      <a:gd name="connsiteX19" fmla="*/ 1497806 w 1593056"/>
                      <a:gd name="connsiteY19" fmla="*/ 290512 h 309562"/>
                      <a:gd name="connsiteX20" fmla="*/ 1593056 w 1593056"/>
                      <a:gd name="connsiteY20" fmla="*/ 292893 h 309562"/>
                      <a:gd name="connsiteX0" fmla="*/ 0 w 1593056"/>
                      <a:gd name="connsiteY0" fmla="*/ 290513 h 304800"/>
                      <a:gd name="connsiteX1" fmla="*/ 107156 w 1593056"/>
                      <a:gd name="connsiteY1" fmla="*/ 7144 h 304800"/>
                      <a:gd name="connsiteX2" fmla="*/ 257175 w 1593056"/>
                      <a:gd name="connsiteY2" fmla="*/ 14288 h 304800"/>
                      <a:gd name="connsiteX3" fmla="*/ 166687 w 1593056"/>
                      <a:gd name="connsiteY3" fmla="*/ 278606 h 304800"/>
                      <a:gd name="connsiteX4" fmla="*/ 338137 w 1593056"/>
                      <a:gd name="connsiteY4" fmla="*/ 285750 h 304800"/>
                      <a:gd name="connsiteX5" fmla="*/ 400050 w 1593056"/>
                      <a:gd name="connsiteY5" fmla="*/ 0 h 304800"/>
                      <a:gd name="connsiteX6" fmla="*/ 545306 w 1593056"/>
                      <a:gd name="connsiteY6" fmla="*/ 9525 h 304800"/>
                      <a:gd name="connsiteX7" fmla="*/ 495300 w 1593056"/>
                      <a:gd name="connsiteY7" fmla="*/ 276225 h 304800"/>
                      <a:gd name="connsiteX8" fmla="*/ 671512 w 1593056"/>
                      <a:gd name="connsiteY8" fmla="*/ 288131 h 304800"/>
                      <a:gd name="connsiteX9" fmla="*/ 676275 w 1593056"/>
                      <a:gd name="connsiteY9" fmla="*/ 19050 h 304800"/>
                      <a:gd name="connsiteX10" fmla="*/ 833437 w 1593056"/>
                      <a:gd name="connsiteY10" fmla="*/ 14288 h 304800"/>
                      <a:gd name="connsiteX11" fmla="*/ 831056 w 1593056"/>
                      <a:gd name="connsiteY11" fmla="*/ 304800 h 304800"/>
                      <a:gd name="connsiteX12" fmla="*/ 1004887 w 1593056"/>
                      <a:gd name="connsiteY12" fmla="*/ 292894 h 304800"/>
                      <a:gd name="connsiteX13" fmla="*/ 964406 w 1593056"/>
                      <a:gd name="connsiteY13" fmla="*/ 14288 h 304800"/>
                      <a:gd name="connsiteX14" fmla="*/ 1121568 w 1593056"/>
                      <a:gd name="connsiteY14" fmla="*/ 9525 h 304800"/>
                      <a:gd name="connsiteX15" fmla="*/ 1171575 w 1593056"/>
                      <a:gd name="connsiteY15" fmla="*/ 288131 h 304800"/>
                      <a:gd name="connsiteX16" fmla="*/ 1333500 w 1593056"/>
                      <a:gd name="connsiteY16" fmla="*/ 288131 h 304800"/>
                      <a:gd name="connsiteX17" fmla="*/ 1254918 w 1593056"/>
                      <a:gd name="connsiteY17" fmla="*/ 16669 h 304800"/>
                      <a:gd name="connsiteX18" fmla="*/ 1404937 w 1593056"/>
                      <a:gd name="connsiteY18" fmla="*/ 11906 h 304800"/>
                      <a:gd name="connsiteX19" fmla="*/ 1497806 w 1593056"/>
                      <a:gd name="connsiteY19" fmla="*/ 285750 h 304800"/>
                      <a:gd name="connsiteX20" fmla="*/ 1593056 w 1593056"/>
                      <a:gd name="connsiteY20" fmla="*/ 288131 h 304800"/>
                      <a:gd name="connsiteX0" fmla="*/ 0 w 1593056"/>
                      <a:gd name="connsiteY0" fmla="*/ 283369 h 297656"/>
                      <a:gd name="connsiteX1" fmla="*/ 107156 w 1593056"/>
                      <a:gd name="connsiteY1" fmla="*/ 0 h 297656"/>
                      <a:gd name="connsiteX2" fmla="*/ 257175 w 1593056"/>
                      <a:gd name="connsiteY2" fmla="*/ 7144 h 297656"/>
                      <a:gd name="connsiteX3" fmla="*/ 166687 w 1593056"/>
                      <a:gd name="connsiteY3" fmla="*/ 271462 h 297656"/>
                      <a:gd name="connsiteX4" fmla="*/ 338137 w 1593056"/>
                      <a:gd name="connsiteY4" fmla="*/ 278606 h 297656"/>
                      <a:gd name="connsiteX5" fmla="*/ 400050 w 1593056"/>
                      <a:gd name="connsiteY5" fmla="*/ 9524 h 297656"/>
                      <a:gd name="connsiteX6" fmla="*/ 545306 w 1593056"/>
                      <a:gd name="connsiteY6" fmla="*/ 2381 h 297656"/>
                      <a:gd name="connsiteX7" fmla="*/ 495300 w 1593056"/>
                      <a:gd name="connsiteY7" fmla="*/ 269081 h 297656"/>
                      <a:gd name="connsiteX8" fmla="*/ 671512 w 1593056"/>
                      <a:gd name="connsiteY8" fmla="*/ 280987 h 297656"/>
                      <a:gd name="connsiteX9" fmla="*/ 676275 w 1593056"/>
                      <a:gd name="connsiteY9" fmla="*/ 11906 h 297656"/>
                      <a:gd name="connsiteX10" fmla="*/ 833437 w 1593056"/>
                      <a:gd name="connsiteY10" fmla="*/ 7144 h 297656"/>
                      <a:gd name="connsiteX11" fmla="*/ 831056 w 1593056"/>
                      <a:gd name="connsiteY11" fmla="*/ 297656 h 297656"/>
                      <a:gd name="connsiteX12" fmla="*/ 1004887 w 1593056"/>
                      <a:gd name="connsiteY12" fmla="*/ 285750 h 297656"/>
                      <a:gd name="connsiteX13" fmla="*/ 964406 w 1593056"/>
                      <a:gd name="connsiteY13" fmla="*/ 7144 h 297656"/>
                      <a:gd name="connsiteX14" fmla="*/ 1121568 w 1593056"/>
                      <a:gd name="connsiteY14" fmla="*/ 2381 h 297656"/>
                      <a:gd name="connsiteX15" fmla="*/ 1171575 w 1593056"/>
                      <a:gd name="connsiteY15" fmla="*/ 280987 h 297656"/>
                      <a:gd name="connsiteX16" fmla="*/ 1333500 w 1593056"/>
                      <a:gd name="connsiteY16" fmla="*/ 280987 h 297656"/>
                      <a:gd name="connsiteX17" fmla="*/ 1254918 w 1593056"/>
                      <a:gd name="connsiteY17" fmla="*/ 9525 h 297656"/>
                      <a:gd name="connsiteX18" fmla="*/ 1404937 w 1593056"/>
                      <a:gd name="connsiteY18" fmla="*/ 4762 h 297656"/>
                      <a:gd name="connsiteX19" fmla="*/ 1497806 w 1593056"/>
                      <a:gd name="connsiteY19" fmla="*/ 278606 h 297656"/>
                      <a:gd name="connsiteX20" fmla="*/ 1593056 w 1593056"/>
                      <a:gd name="connsiteY20" fmla="*/ 280987 h 297656"/>
                      <a:gd name="connsiteX0" fmla="*/ 0 w 1593056"/>
                      <a:gd name="connsiteY0" fmla="*/ 280988 h 295275"/>
                      <a:gd name="connsiteX1" fmla="*/ 102394 w 1593056"/>
                      <a:gd name="connsiteY1" fmla="*/ 11907 h 295275"/>
                      <a:gd name="connsiteX2" fmla="*/ 257175 w 1593056"/>
                      <a:gd name="connsiteY2" fmla="*/ 4763 h 295275"/>
                      <a:gd name="connsiteX3" fmla="*/ 166687 w 1593056"/>
                      <a:gd name="connsiteY3" fmla="*/ 269081 h 295275"/>
                      <a:gd name="connsiteX4" fmla="*/ 338137 w 1593056"/>
                      <a:gd name="connsiteY4" fmla="*/ 276225 h 295275"/>
                      <a:gd name="connsiteX5" fmla="*/ 400050 w 1593056"/>
                      <a:gd name="connsiteY5" fmla="*/ 7143 h 295275"/>
                      <a:gd name="connsiteX6" fmla="*/ 545306 w 1593056"/>
                      <a:gd name="connsiteY6" fmla="*/ 0 h 295275"/>
                      <a:gd name="connsiteX7" fmla="*/ 495300 w 1593056"/>
                      <a:gd name="connsiteY7" fmla="*/ 266700 h 295275"/>
                      <a:gd name="connsiteX8" fmla="*/ 671512 w 1593056"/>
                      <a:gd name="connsiteY8" fmla="*/ 278606 h 295275"/>
                      <a:gd name="connsiteX9" fmla="*/ 676275 w 1593056"/>
                      <a:gd name="connsiteY9" fmla="*/ 9525 h 295275"/>
                      <a:gd name="connsiteX10" fmla="*/ 833437 w 1593056"/>
                      <a:gd name="connsiteY10" fmla="*/ 4763 h 295275"/>
                      <a:gd name="connsiteX11" fmla="*/ 831056 w 1593056"/>
                      <a:gd name="connsiteY11" fmla="*/ 295275 h 295275"/>
                      <a:gd name="connsiteX12" fmla="*/ 1004887 w 1593056"/>
                      <a:gd name="connsiteY12" fmla="*/ 283369 h 295275"/>
                      <a:gd name="connsiteX13" fmla="*/ 964406 w 1593056"/>
                      <a:gd name="connsiteY13" fmla="*/ 4763 h 295275"/>
                      <a:gd name="connsiteX14" fmla="*/ 1121568 w 1593056"/>
                      <a:gd name="connsiteY14" fmla="*/ 0 h 295275"/>
                      <a:gd name="connsiteX15" fmla="*/ 1171575 w 1593056"/>
                      <a:gd name="connsiteY15" fmla="*/ 278606 h 295275"/>
                      <a:gd name="connsiteX16" fmla="*/ 1333500 w 1593056"/>
                      <a:gd name="connsiteY16" fmla="*/ 278606 h 295275"/>
                      <a:gd name="connsiteX17" fmla="*/ 1254918 w 1593056"/>
                      <a:gd name="connsiteY17" fmla="*/ 7144 h 295275"/>
                      <a:gd name="connsiteX18" fmla="*/ 1404937 w 1593056"/>
                      <a:gd name="connsiteY18" fmla="*/ 2381 h 295275"/>
                      <a:gd name="connsiteX19" fmla="*/ 1497806 w 1593056"/>
                      <a:gd name="connsiteY19" fmla="*/ 276225 h 295275"/>
                      <a:gd name="connsiteX20" fmla="*/ 1593056 w 1593056"/>
                      <a:gd name="connsiteY20" fmla="*/ 278606 h 295275"/>
                      <a:gd name="connsiteX0" fmla="*/ 0 w 1593056"/>
                      <a:gd name="connsiteY0" fmla="*/ 280988 h 283369"/>
                      <a:gd name="connsiteX1" fmla="*/ 102394 w 1593056"/>
                      <a:gd name="connsiteY1" fmla="*/ 11907 h 283369"/>
                      <a:gd name="connsiteX2" fmla="*/ 257175 w 1593056"/>
                      <a:gd name="connsiteY2" fmla="*/ 4763 h 283369"/>
                      <a:gd name="connsiteX3" fmla="*/ 166687 w 1593056"/>
                      <a:gd name="connsiteY3" fmla="*/ 269081 h 283369"/>
                      <a:gd name="connsiteX4" fmla="*/ 338137 w 1593056"/>
                      <a:gd name="connsiteY4" fmla="*/ 276225 h 283369"/>
                      <a:gd name="connsiteX5" fmla="*/ 400050 w 1593056"/>
                      <a:gd name="connsiteY5" fmla="*/ 7143 h 283369"/>
                      <a:gd name="connsiteX6" fmla="*/ 545306 w 1593056"/>
                      <a:gd name="connsiteY6" fmla="*/ 0 h 283369"/>
                      <a:gd name="connsiteX7" fmla="*/ 495300 w 1593056"/>
                      <a:gd name="connsiteY7" fmla="*/ 266700 h 283369"/>
                      <a:gd name="connsiteX8" fmla="*/ 671512 w 1593056"/>
                      <a:gd name="connsiteY8" fmla="*/ 278606 h 283369"/>
                      <a:gd name="connsiteX9" fmla="*/ 676275 w 1593056"/>
                      <a:gd name="connsiteY9" fmla="*/ 9525 h 283369"/>
                      <a:gd name="connsiteX10" fmla="*/ 833437 w 1593056"/>
                      <a:gd name="connsiteY10" fmla="*/ 4763 h 283369"/>
                      <a:gd name="connsiteX11" fmla="*/ 828675 w 1593056"/>
                      <a:gd name="connsiteY11" fmla="*/ 273843 h 283369"/>
                      <a:gd name="connsiteX12" fmla="*/ 1004887 w 1593056"/>
                      <a:gd name="connsiteY12" fmla="*/ 283369 h 283369"/>
                      <a:gd name="connsiteX13" fmla="*/ 964406 w 1593056"/>
                      <a:gd name="connsiteY13" fmla="*/ 4763 h 283369"/>
                      <a:gd name="connsiteX14" fmla="*/ 1121568 w 1593056"/>
                      <a:gd name="connsiteY14" fmla="*/ 0 h 283369"/>
                      <a:gd name="connsiteX15" fmla="*/ 1171575 w 1593056"/>
                      <a:gd name="connsiteY15" fmla="*/ 278606 h 283369"/>
                      <a:gd name="connsiteX16" fmla="*/ 1333500 w 1593056"/>
                      <a:gd name="connsiteY16" fmla="*/ 278606 h 283369"/>
                      <a:gd name="connsiteX17" fmla="*/ 1254918 w 1593056"/>
                      <a:gd name="connsiteY17" fmla="*/ 7144 h 283369"/>
                      <a:gd name="connsiteX18" fmla="*/ 1404937 w 1593056"/>
                      <a:gd name="connsiteY18" fmla="*/ 2381 h 283369"/>
                      <a:gd name="connsiteX19" fmla="*/ 1497806 w 1593056"/>
                      <a:gd name="connsiteY19" fmla="*/ 276225 h 283369"/>
                      <a:gd name="connsiteX20" fmla="*/ 1593056 w 1593056"/>
                      <a:gd name="connsiteY20" fmla="*/ 278606 h 2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3056" h="283369">
                        <a:moveTo>
                          <a:pt x="0" y="280988"/>
                        </a:moveTo>
                        <a:lnTo>
                          <a:pt x="102394" y="11907"/>
                        </a:lnTo>
                        <a:lnTo>
                          <a:pt x="257175" y="4763"/>
                        </a:lnTo>
                        <a:lnTo>
                          <a:pt x="166687" y="269081"/>
                        </a:lnTo>
                        <a:lnTo>
                          <a:pt x="338137" y="276225"/>
                        </a:lnTo>
                        <a:lnTo>
                          <a:pt x="400050" y="7143"/>
                        </a:lnTo>
                        <a:lnTo>
                          <a:pt x="545306" y="0"/>
                        </a:lnTo>
                        <a:lnTo>
                          <a:pt x="495300" y="266700"/>
                        </a:lnTo>
                        <a:lnTo>
                          <a:pt x="671512" y="278606"/>
                        </a:lnTo>
                        <a:cubicBezTo>
                          <a:pt x="673100" y="188912"/>
                          <a:pt x="674687" y="99219"/>
                          <a:pt x="676275" y="9525"/>
                        </a:cubicBezTo>
                        <a:lnTo>
                          <a:pt x="833437" y="4763"/>
                        </a:lnTo>
                        <a:cubicBezTo>
                          <a:pt x="832643" y="101600"/>
                          <a:pt x="829469" y="177006"/>
                          <a:pt x="828675" y="273843"/>
                        </a:cubicBezTo>
                        <a:lnTo>
                          <a:pt x="1004887" y="283369"/>
                        </a:lnTo>
                        <a:lnTo>
                          <a:pt x="964406" y="4763"/>
                        </a:lnTo>
                        <a:lnTo>
                          <a:pt x="1121568" y="0"/>
                        </a:lnTo>
                        <a:lnTo>
                          <a:pt x="1171575" y="278606"/>
                        </a:lnTo>
                        <a:lnTo>
                          <a:pt x="1333500" y="278606"/>
                        </a:lnTo>
                        <a:lnTo>
                          <a:pt x="1254918" y="7144"/>
                        </a:lnTo>
                        <a:lnTo>
                          <a:pt x="1404937" y="2381"/>
                        </a:lnTo>
                        <a:lnTo>
                          <a:pt x="1497806" y="276225"/>
                        </a:lnTo>
                        <a:lnTo>
                          <a:pt x="1593056" y="278606"/>
                        </a:lnTo>
                      </a:path>
                    </a:pathLst>
                  </a:custGeom>
                  <a:noFill/>
                  <a:ln w="381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cxnSp>
              <p:nvCxnSpPr>
                <p:cNvPr id="54" name="Connector: Elbow 2991">
                  <a:extLst>
                    <a:ext uri="{FF2B5EF4-FFF2-40B4-BE49-F238E27FC236}">
                      <a16:creationId xmlns:a16="http://schemas.microsoft.com/office/drawing/2014/main" id="{DC0DC3BD-0C10-6C56-0366-C7AA3CDB7811}"/>
                    </a:ext>
                  </a:extLst>
                </p:cNvPr>
                <p:cNvCxnSpPr/>
                <p:nvPr/>
              </p:nvCxnSpPr>
              <p:spPr>
                <a:xfrm flipV="1">
                  <a:off x="2342754" y="2446342"/>
                  <a:ext cx="550002" cy="551101"/>
                </a:xfrm>
                <a:prstGeom prst="bentConnector3">
                  <a:avLst>
                    <a:gd name="adj1" fmla="val 100299"/>
                  </a:avLst>
                </a:prstGeom>
                <a:noFill/>
                <a:ln w="34925" cap="rnd" cmpd="sng" algn="ctr">
                  <a:solidFill>
                    <a:srgbClr val="000000"/>
                  </a:solidFill>
                  <a:prstDash val="dash"/>
                  <a:round/>
                  <a:headEnd type="none" w="med" len="sm"/>
                  <a:tailEnd type="none"/>
                </a:ln>
                <a:effectLst/>
              </p:spPr>
            </p:cxnSp>
            <p:sp>
              <p:nvSpPr>
                <p:cNvPr id="55" name="Oval 54">
                  <a:extLst>
                    <a:ext uri="{FF2B5EF4-FFF2-40B4-BE49-F238E27FC236}">
                      <a16:creationId xmlns:a16="http://schemas.microsoft.com/office/drawing/2014/main" id="{F1E7FEB2-A66D-24FA-A9E5-751960E132E9}"/>
                    </a:ext>
                  </a:extLst>
                </p:cNvPr>
                <p:cNvSpPr/>
                <p:nvPr/>
              </p:nvSpPr>
              <p:spPr>
                <a:xfrm>
                  <a:off x="2426956" y="1768941"/>
                  <a:ext cx="359697" cy="292283"/>
                </a:xfrm>
                <a:prstGeom prst="ellipse">
                  <a:avLst/>
                </a:prstGeom>
                <a:solidFill>
                  <a:srgbClr val="000000">
                    <a:lumMod val="85000"/>
                    <a:lumOff val="1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020DA777-7FE4-339A-A042-F3522E46CE6B}"/>
                    </a:ext>
                  </a:extLst>
                </p:cNvPr>
                <p:cNvSpPr/>
                <p:nvPr/>
              </p:nvSpPr>
              <p:spPr>
                <a:xfrm>
                  <a:off x="2575135" y="1836175"/>
                  <a:ext cx="57929" cy="152514"/>
                </a:xfrm>
                <a:prstGeom prst="rect">
                  <a:avLst/>
                </a:prstGeom>
                <a:solidFill>
                  <a:srgbClr val="000000"/>
                </a:solidFill>
                <a:ln w="25400" cap="flat" cmpd="sng" algn="ctr">
                  <a:solidFill>
                    <a:srgbClr val="000000">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205F402F-8D47-ED7E-D30A-D05D23C6C60A}"/>
                    </a:ext>
                  </a:extLst>
                </p:cNvPr>
                <p:cNvSpPr/>
                <p:nvPr/>
              </p:nvSpPr>
              <p:spPr>
                <a:xfrm>
                  <a:off x="2591333" y="2092433"/>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83534CD8-C159-2133-8614-9224D01BAF51}"/>
                    </a:ext>
                  </a:extLst>
                </p:cNvPr>
                <p:cNvSpPr/>
                <p:nvPr/>
              </p:nvSpPr>
              <p:spPr>
                <a:xfrm>
                  <a:off x="2504067" y="2078725"/>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CB9320B8-F265-A0AD-F686-406EAE8DEC31}"/>
                    </a:ext>
                  </a:extLst>
                </p:cNvPr>
                <p:cNvSpPr/>
                <p:nvPr/>
              </p:nvSpPr>
              <p:spPr>
                <a:xfrm>
                  <a:off x="2807944" y="1929939"/>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AE24A682-2886-4571-02AC-C06B9324ED0E}"/>
                    </a:ext>
                  </a:extLst>
                </p:cNvPr>
                <p:cNvSpPr/>
                <p:nvPr/>
              </p:nvSpPr>
              <p:spPr>
                <a:xfrm>
                  <a:off x="2804046" y="1826988"/>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0D981D1C-000A-DC81-65DE-F4D332F33540}"/>
                    </a:ext>
                  </a:extLst>
                </p:cNvPr>
                <p:cNvSpPr/>
                <p:nvPr/>
              </p:nvSpPr>
              <p:spPr>
                <a:xfrm>
                  <a:off x="2725164" y="1742442"/>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70354758-23BB-E7C2-C5C7-E2D73D1DE570}"/>
                    </a:ext>
                  </a:extLst>
                </p:cNvPr>
                <p:cNvSpPr/>
                <p:nvPr/>
              </p:nvSpPr>
              <p:spPr>
                <a:xfrm>
                  <a:off x="2624918" y="1707716"/>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BEA6C461-0AA9-EAE7-73D6-8E626AD07053}"/>
                    </a:ext>
                  </a:extLst>
                </p:cNvPr>
                <p:cNvSpPr/>
                <p:nvPr/>
              </p:nvSpPr>
              <p:spPr>
                <a:xfrm>
                  <a:off x="2521567" y="1716975"/>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E0D373FC-4822-C20F-5155-92393B645B7F}"/>
                    </a:ext>
                  </a:extLst>
                </p:cNvPr>
                <p:cNvSpPr/>
                <p:nvPr/>
              </p:nvSpPr>
              <p:spPr>
                <a:xfrm>
                  <a:off x="2429660" y="1762954"/>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4FA88EF9-986F-5500-7C3E-05CF43C45048}"/>
                    </a:ext>
                  </a:extLst>
                </p:cNvPr>
                <p:cNvSpPr/>
                <p:nvPr/>
              </p:nvSpPr>
              <p:spPr>
                <a:xfrm>
                  <a:off x="2365565" y="1856483"/>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8CA66856-7980-DFBD-4A01-34B56F222BE6}"/>
                    </a:ext>
                  </a:extLst>
                </p:cNvPr>
                <p:cNvSpPr/>
                <p:nvPr/>
              </p:nvSpPr>
              <p:spPr>
                <a:xfrm>
                  <a:off x="2374398" y="1963543"/>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8FA224B7-1704-6E64-56DE-8AC77649731A}"/>
                    </a:ext>
                  </a:extLst>
                </p:cNvPr>
                <p:cNvSpPr/>
                <p:nvPr/>
              </p:nvSpPr>
              <p:spPr>
                <a:xfrm>
                  <a:off x="2426994" y="2043178"/>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8" name="Rectangle: Rounded Corners 3005">
                  <a:extLst>
                    <a:ext uri="{FF2B5EF4-FFF2-40B4-BE49-F238E27FC236}">
                      <a16:creationId xmlns:a16="http://schemas.microsoft.com/office/drawing/2014/main" id="{8F799C89-B5E0-506C-E849-01C14F294757}"/>
                    </a:ext>
                  </a:extLst>
                </p:cNvPr>
                <p:cNvSpPr/>
                <p:nvPr/>
              </p:nvSpPr>
              <p:spPr>
                <a:xfrm>
                  <a:off x="2334917" y="1189891"/>
                  <a:ext cx="542831" cy="249243"/>
                </a:xfrm>
                <a:prstGeom prst="roundRect">
                  <a:avLst/>
                </a:prstGeom>
                <a:solidFill>
                  <a:sysClr val="window" lastClr="FFFFFF">
                    <a:lumMod val="95000"/>
                  </a:sysClr>
                </a:solidFill>
                <a:ln w="6350" cap="flat" cmpd="sng" algn="ctr">
                  <a:solidFill>
                    <a:srgbClr val="0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A0000"/>
                      </a:solidFill>
                      <a:effectLst/>
                      <a:uLnTx/>
                      <a:uFillTx/>
                      <a:latin typeface="Calibri" panose="020F0502020204030204"/>
                      <a:ea typeface="+mn-ea"/>
                      <a:cs typeface="+mn-cs"/>
                    </a:rPr>
                    <a:t>350</a:t>
                  </a:r>
                  <a:endParaRPr kumimoji="0" lang="en-US" sz="2000" b="1" i="0" u="none" strike="noStrike" kern="0" cap="none" spc="0" normalizeH="0" baseline="0" noProof="0" dirty="0">
                    <a:ln>
                      <a:noFill/>
                    </a:ln>
                    <a:solidFill>
                      <a:srgbClr val="EA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AD1B72D7-00BD-B643-715C-A1C5AD2C0505}"/>
                  </a:ext>
                </a:extLst>
              </p:cNvPr>
              <p:cNvGrpSpPr/>
              <p:nvPr/>
            </p:nvGrpSpPr>
            <p:grpSpPr>
              <a:xfrm>
                <a:off x="-2837406" y="2166852"/>
                <a:ext cx="2334683" cy="2406802"/>
                <a:chOff x="153859" y="816687"/>
                <a:chExt cx="2958174" cy="2279671"/>
              </a:xfrm>
            </p:grpSpPr>
            <p:sp>
              <p:nvSpPr>
                <p:cNvPr id="19" name="Rectangle 18">
                  <a:extLst>
                    <a:ext uri="{FF2B5EF4-FFF2-40B4-BE49-F238E27FC236}">
                      <a16:creationId xmlns:a16="http://schemas.microsoft.com/office/drawing/2014/main" id="{C708DEDD-0B45-A646-BFB0-9B41EB901690}"/>
                    </a:ext>
                  </a:extLst>
                </p:cNvPr>
                <p:cNvSpPr/>
                <p:nvPr/>
              </p:nvSpPr>
              <p:spPr>
                <a:xfrm>
                  <a:off x="153859" y="816687"/>
                  <a:ext cx="2958174" cy="2242691"/>
                </a:xfrm>
                <a:prstGeom prst="rect">
                  <a:avLst/>
                </a:prstGeom>
                <a:blipFill>
                  <a:blip r:embed="rId3" cstate="email">
                    <a:extLst>
                      <a:ext uri="{28A0092B-C50C-407E-A947-70E740481C1C}">
                        <a14:useLocalDpi xmlns:a14="http://schemas.microsoft.com/office/drawing/2010/main"/>
                      </a:ext>
                    </a:extLst>
                  </a:blip>
                  <a:stretch>
                    <a:fillRect/>
                  </a:stretch>
                </a:blipFill>
                <a:ln w="508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0" name="Rectangle: Rounded Corners 2957">
                  <a:extLst>
                    <a:ext uri="{FF2B5EF4-FFF2-40B4-BE49-F238E27FC236}">
                      <a16:creationId xmlns:a16="http://schemas.microsoft.com/office/drawing/2014/main" id="{F9549DFC-3E95-AF9F-44AA-599D7A4913BF}"/>
                    </a:ext>
                  </a:extLst>
                </p:cNvPr>
                <p:cNvSpPr/>
                <p:nvPr/>
              </p:nvSpPr>
              <p:spPr>
                <a:xfrm>
                  <a:off x="424935" y="1338241"/>
                  <a:ext cx="1465986" cy="1406949"/>
                </a:xfrm>
                <a:prstGeom prst="roundRect">
                  <a:avLst>
                    <a:gd name="adj" fmla="val 4966"/>
                  </a:avLst>
                </a:prstGeom>
                <a:solidFill>
                  <a:sysClr val="window" lastClr="FFFFFF">
                    <a:lumMod val="75000"/>
                  </a:sysClr>
                </a:solidFill>
                <a:ln w="412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00E839C-12BA-2903-0B84-5E5E22493DF1}"/>
                    </a:ext>
                  </a:extLst>
                </p:cNvPr>
                <p:cNvSpPr/>
                <p:nvPr/>
              </p:nvSpPr>
              <p:spPr>
                <a:xfrm>
                  <a:off x="2212431" y="1005196"/>
                  <a:ext cx="805938" cy="2091162"/>
                </a:xfrm>
                <a:prstGeom prst="rect">
                  <a:avLst/>
                </a:prstGeom>
                <a:noFill/>
                <a:ln w="508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B03B712-84A8-F3A9-16EC-A7C670E3BFF8}"/>
                    </a:ext>
                  </a:extLst>
                </p:cNvPr>
                <p:cNvSpPr/>
                <p:nvPr/>
              </p:nvSpPr>
              <p:spPr>
                <a:xfrm>
                  <a:off x="182520" y="999598"/>
                  <a:ext cx="1937775" cy="2009040"/>
                </a:xfrm>
                <a:prstGeom prst="rect">
                  <a:avLst/>
                </a:prstGeom>
                <a:noFill/>
                <a:ln w="31750" cap="rnd" cmpd="sng" algn="ctr">
                  <a:solidFill>
                    <a:srgbClr val="00000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3" name="Rectangle: Rounded Corners 2960">
                  <a:extLst>
                    <a:ext uri="{FF2B5EF4-FFF2-40B4-BE49-F238E27FC236}">
                      <a16:creationId xmlns:a16="http://schemas.microsoft.com/office/drawing/2014/main" id="{49F89EBA-9A27-8504-7B19-DB5468B5D9A7}"/>
                    </a:ext>
                  </a:extLst>
                </p:cNvPr>
                <p:cNvSpPr/>
                <p:nvPr/>
              </p:nvSpPr>
              <p:spPr>
                <a:xfrm>
                  <a:off x="343864" y="1252723"/>
                  <a:ext cx="1618053" cy="1556316"/>
                </a:xfrm>
                <a:prstGeom prst="roundRect">
                  <a:avLst>
                    <a:gd name="adj" fmla="val 4966"/>
                  </a:avLst>
                </a:prstGeom>
                <a:noFill/>
                <a:ln w="412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D3071BE-35F3-B889-9A9D-1D1CE2CE6D95}"/>
                    </a:ext>
                  </a:extLst>
                </p:cNvPr>
                <p:cNvSpPr/>
                <p:nvPr/>
              </p:nvSpPr>
              <p:spPr>
                <a:xfrm>
                  <a:off x="359641" y="1088998"/>
                  <a:ext cx="1602277" cy="81603"/>
                </a:xfrm>
                <a:prstGeom prst="rect">
                  <a:avLst/>
                </a:prstGeom>
                <a:solidFill>
                  <a:srgbClr val="000000"/>
                </a:solidFill>
                <a:ln w="381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856795CC-1872-3A2E-ED5D-889B18C8F64F}"/>
                    </a:ext>
                  </a:extLst>
                </p:cNvPr>
                <p:cNvGrpSpPr/>
                <p:nvPr/>
              </p:nvGrpSpPr>
              <p:grpSpPr>
                <a:xfrm>
                  <a:off x="444458" y="1682233"/>
                  <a:ext cx="1446463" cy="249805"/>
                  <a:chOff x="2748956" y="3502025"/>
                  <a:chExt cx="1660082" cy="283369"/>
                </a:xfrm>
              </p:grpSpPr>
              <p:sp>
                <p:nvSpPr>
                  <p:cNvPr id="44" name="Rectangle 43">
                    <a:extLst>
                      <a:ext uri="{FF2B5EF4-FFF2-40B4-BE49-F238E27FC236}">
                        <a16:creationId xmlns:a16="http://schemas.microsoft.com/office/drawing/2014/main" id="{7D8DC8BC-2B4B-4DA0-387C-282E6292DDA6}"/>
                      </a:ext>
                    </a:extLst>
                  </p:cNvPr>
                  <p:cNvSpPr/>
                  <p:nvPr/>
                </p:nvSpPr>
                <p:spPr>
                  <a:xfrm>
                    <a:off x="2748956" y="3507337"/>
                    <a:ext cx="1660082" cy="271667"/>
                  </a:xfrm>
                  <a:prstGeom prst="rect">
                    <a:avLst/>
                  </a:prstGeom>
                  <a:noFill/>
                  <a:ln w="508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5" name="Freeform: Shape 2982">
                    <a:extLst>
                      <a:ext uri="{FF2B5EF4-FFF2-40B4-BE49-F238E27FC236}">
                        <a16:creationId xmlns:a16="http://schemas.microsoft.com/office/drawing/2014/main" id="{893A0B7C-A37D-2DE8-212F-6114700E5696}"/>
                      </a:ext>
                    </a:extLst>
                  </p:cNvPr>
                  <p:cNvSpPr/>
                  <p:nvPr/>
                </p:nvSpPr>
                <p:spPr>
                  <a:xfrm>
                    <a:off x="2805113" y="3502025"/>
                    <a:ext cx="1593056" cy="283369"/>
                  </a:xfrm>
                  <a:custGeom>
                    <a:avLst/>
                    <a:gdLst>
                      <a:gd name="connsiteX0" fmla="*/ 0 w 1593056"/>
                      <a:gd name="connsiteY0" fmla="*/ 295275 h 309562"/>
                      <a:gd name="connsiteX1" fmla="*/ 107156 w 1593056"/>
                      <a:gd name="connsiteY1" fmla="*/ 11906 h 309562"/>
                      <a:gd name="connsiteX2" fmla="*/ 257175 w 1593056"/>
                      <a:gd name="connsiteY2" fmla="*/ 19050 h 309562"/>
                      <a:gd name="connsiteX3" fmla="*/ 166687 w 1593056"/>
                      <a:gd name="connsiteY3" fmla="*/ 283368 h 309562"/>
                      <a:gd name="connsiteX4" fmla="*/ 338137 w 1593056"/>
                      <a:gd name="connsiteY4" fmla="*/ 290512 h 309562"/>
                      <a:gd name="connsiteX5" fmla="*/ 400050 w 1593056"/>
                      <a:gd name="connsiteY5" fmla="*/ 4762 h 309562"/>
                      <a:gd name="connsiteX6" fmla="*/ 545306 w 1593056"/>
                      <a:gd name="connsiteY6" fmla="*/ 14287 h 309562"/>
                      <a:gd name="connsiteX7" fmla="*/ 495300 w 1593056"/>
                      <a:gd name="connsiteY7" fmla="*/ 280987 h 309562"/>
                      <a:gd name="connsiteX8" fmla="*/ 671512 w 1593056"/>
                      <a:gd name="connsiteY8" fmla="*/ 292893 h 309562"/>
                      <a:gd name="connsiteX9" fmla="*/ 676275 w 1593056"/>
                      <a:gd name="connsiteY9" fmla="*/ 23812 h 309562"/>
                      <a:gd name="connsiteX10" fmla="*/ 833437 w 1593056"/>
                      <a:gd name="connsiteY10" fmla="*/ 19050 h 309562"/>
                      <a:gd name="connsiteX11" fmla="*/ 831056 w 1593056"/>
                      <a:gd name="connsiteY11" fmla="*/ 309562 h 309562"/>
                      <a:gd name="connsiteX12" fmla="*/ 1004887 w 1593056"/>
                      <a:gd name="connsiteY12" fmla="*/ 297656 h 309562"/>
                      <a:gd name="connsiteX13" fmla="*/ 964406 w 1593056"/>
                      <a:gd name="connsiteY13" fmla="*/ 0 h 309562"/>
                      <a:gd name="connsiteX14" fmla="*/ 1121568 w 1593056"/>
                      <a:gd name="connsiteY14" fmla="*/ 14287 h 309562"/>
                      <a:gd name="connsiteX15" fmla="*/ 1171575 w 1593056"/>
                      <a:gd name="connsiteY15" fmla="*/ 292893 h 309562"/>
                      <a:gd name="connsiteX16" fmla="*/ 1333500 w 1593056"/>
                      <a:gd name="connsiteY16" fmla="*/ 292893 h 309562"/>
                      <a:gd name="connsiteX17" fmla="*/ 1254918 w 1593056"/>
                      <a:gd name="connsiteY17" fmla="*/ 21431 h 309562"/>
                      <a:gd name="connsiteX18" fmla="*/ 1404937 w 1593056"/>
                      <a:gd name="connsiteY18" fmla="*/ 16668 h 309562"/>
                      <a:gd name="connsiteX19" fmla="*/ 1497806 w 1593056"/>
                      <a:gd name="connsiteY19" fmla="*/ 290512 h 309562"/>
                      <a:gd name="connsiteX20" fmla="*/ 1593056 w 1593056"/>
                      <a:gd name="connsiteY20" fmla="*/ 292893 h 309562"/>
                      <a:gd name="connsiteX0" fmla="*/ 0 w 1593056"/>
                      <a:gd name="connsiteY0" fmla="*/ 290513 h 304800"/>
                      <a:gd name="connsiteX1" fmla="*/ 107156 w 1593056"/>
                      <a:gd name="connsiteY1" fmla="*/ 7144 h 304800"/>
                      <a:gd name="connsiteX2" fmla="*/ 257175 w 1593056"/>
                      <a:gd name="connsiteY2" fmla="*/ 14288 h 304800"/>
                      <a:gd name="connsiteX3" fmla="*/ 166687 w 1593056"/>
                      <a:gd name="connsiteY3" fmla="*/ 278606 h 304800"/>
                      <a:gd name="connsiteX4" fmla="*/ 338137 w 1593056"/>
                      <a:gd name="connsiteY4" fmla="*/ 285750 h 304800"/>
                      <a:gd name="connsiteX5" fmla="*/ 400050 w 1593056"/>
                      <a:gd name="connsiteY5" fmla="*/ 0 h 304800"/>
                      <a:gd name="connsiteX6" fmla="*/ 545306 w 1593056"/>
                      <a:gd name="connsiteY6" fmla="*/ 9525 h 304800"/>
                      <a:gd name="connsiteX7" fmla="*/ 495300 w 1593056"/>
                      <a:gd name="connsiteY7" fmla="*/ 276225 h 304800"/>
                      <a:gd name="connsiteX8" fmla="*/ 671512 w 1593056"/>
                      <a:gd name="connsiteY8" fmla="*/ 288131 h 304800"/>
                      <a:gd name="connsiteX9" fmla="*/ 676275 w 1593056"/>
                      <a:gd name="connsiteY9" fmla="*/ 19050 h 304800"/>
                      <a:gd name="connsiteX10" fmla="*/ 833437 w 1593056"/>
                      <a:gd name="connsiteY10" fmla="*/ 14288 h 304800"/>
                      <a:gd name="connsiteX11" fmla="*/ 831056 w 1593056"/>
                      <a:gd name="connsiteY11" fmla="*/ 304800 h 304800"/>
                      <a:gd name="connsiteX12" fmla="*/ 1004887 w 1593056"/>
                      <a:gd name="connsiteY12" fmla="*/ 292894 h 304800"/>
                      <a:gd name="connsiteX13" fmla="*/ 964406 w 1593056"/>
                      <a:gd name="connsiteY13" fmla="*/ 14288 h 304800"/>
                      <a:gd name="connsiteX14" fmla="*/ 1121568 w 1593056"/>
                      <a:gd name="connsiteY14" fmla="*/ 9525 h 304800"/>
                      <a:gd name="connsiteX15" fmla="*/ 1171575 w 1593056"/>
                      <a:gd name="connsiteY15" fmla="*/ 288131 h 304800"/>
                      <a:gd name="connsiteX16" fmla="*/ 1333500 w 1593056"/>
                      <a:gd name="connsiteY16" fmla="*/ 288131 h 304800"/>
                      <a:gd name="connsiteX17" fmla="*/ 1254918 w 1593056"/>
                      <a:gd name="connsiteY17" fmla="*/ 16669 h 304800"/>
                      <a:gd name="connsiteX18" fmla="*/ 1404937 w 1593056"/>
                      <a:gd name="connsiteY18" fmla="*/ 11906 h 304800"/>
                      <a:gd name="connsiteX19" fmla="*/ 1497806 w 1593056"/>
                      <a:gd name="connsiteY19" fmla="*/ 285750 h 304800"/>
                      <a:gd name="connsiteX20" fmla="*/ 1593056 w 1593056"/>
                      <a:gd name="connsiteY20" fmla="*/ 288131 h 304800"/>
                      <a:gd name="connsiteX0" fmla="*/ 0 w 1593056"/>
                      <a:gd name="connsiteY0" fmla="*/ 283369 h 297656"/>
                      <a:gd name="connsiteX1" fmla="*/ 107156 w 1593056"/>
                      <a:gd name="connsiteY1" fmla="*/ 0 h 297656"/>
                      <a:gd name="connsiteX2" fmla="*/ 257175 w 1593056"/>
                      <a:gd name="connsiteY2" fmla="*/ 7144 h 297656"/>
                      <a:gd name="connsiteX3" fmla="*/ 166687 w 1593056"/>
                      <a:gd name="connsiteY3" fmla="*/ 271462 h 297656"/>
                      <a:gd name="connsiteX4" fmla="*/ 338137 w 1593056"/>
                      <a:gd name="connsiteY4" fmla="*/ 278606 h 297656"/>
                      <a:gd name="connsiteX5" fmla="*/ 400050 w 1593056"/>
                      <a:gd name="connsiteY5" fmla="*/ 9524 h 297656"/>
                      <a:gd name="connsiteX6" fmla="*/ 545306 w 1593056"/>
                      <a:gd name="connsiteY6" fmla="*/ 2381 h 297656"/>
                      <a:gd name="connsiteX7" fmla="*/ 495300 w 1593056"/>
                      <a:gd name="connsiteY7" fmla="*/ 269081 h 297656"/>
                      <a:gd name="connsiteX8" fmla="*/ 671512 w 1593056"/>
                      <a:gd name="connsiteY8" fmla="*/ 280987 h 297656"/>
                      <a:gd name="connsiteX9" fmla="*/ 676275 w 1593056"/>
                      <a:gd name="connsiteY9" fmla="*/ 11906 h 297656"/>
                      <a:gd name="connsiteX10" fmla="*/ 833437 w 1593056"/>
                      <a:gd name="connsiteY10" fmla="*/ 7144 h 297656"/>
                      <a:gd name="connsiteX11" fmla="*/ 831056 w 1593056"/>
                      <a:gd name="connsiteY11" fmla="*/ 297656 h 297656"/>
                      <a:gd name="connsiteX12" fmla="*/ 1004887 w 1593056"/>
                      <a:gd name="connsiteY12" fmla="*/ 285750 h 297656"/>
                      <a:gd name="connsiteX13" fmla="*/ 964406 w 1593056"/>
                      <a:gd name="connsiteY13" fmla="*/ 7144 h 297656"/>
                      <a:gd name="connsiteX14" fmla="*/ 1121568 w 1593056"/>
                      <a:gd name="connsiteY14" fmla="*/ 2381 h 297656"/>
                      <a:gd name="connsiteX15" fmla="*/ 1171575 w 1593056"/>
                      <a:gd name="connsiteY15" fmla="*/ 280987 h 297656"/>
                      <a:gd name="connsiteX16" fmla="*/ 1333500 w 1593056"/>
                      <a:gd name="connsiteY16" fmla="*/ 280987 h 297656"/>
                      <a:gd name="connsiteX17" fmla="*/ 1254918 w 1593056"/>
                      <a:gd name="connsiteY17" fmla="*/ 9525 h 297656"/>
                      <a:gd name="connsiteX18" fmla="*/ 1404937 w 1593056"/>
                      <a:gd name="connsiteY18" fmla="*/ 4762 h 297656"/>
                      <a:gd name="connsiteX19" fmla="*/ 1497806 w 1593056"/>
                      <a:gd name="connsiteY19" fmla="*/ 278606 h 297656"/>
                      <a:gd name="connsiteX20" fmla="*/ 1593056 w 1593056"/>
                      <a:gd name="connsiteY20" fmla="*/ 280987 h 297656"/>
                      <a:gd name="connsiteX0" fmla="*/ 0 w 1593056"/>
                      <a:gd name="connsiteY0" fmla="*/ 280988 h 295275"/>
                      <a:gd name="connsiteX1" fmla="*/ 102394 w 1593056"/>
                      <a:gd name="connsiteY1" fmla="*/ 11907 h 295275"/>
                      <a:gd name="connsiteX2" fmla="*/ 257175 w 1593056"/>
                      <a:gd name="connsiteY2" fmla="*/ 4763 h 295275"/>
                      <a:gd name="connsiteX3" fmla="*/ 166687 w 1593056"/>
                      <a:gd name="connsiteY3" fmla="*/ 269081 h 295275"/>
                      <a:gd name="connsiteX4" fmla="*/ 338137 w 1593056"/>
                      <a:gd name="connsiteY4" fmla="*/ 276225 h 295275"/>
                      <a:gd name="connsiteX5" fmla="*/ 400050 w 1593056"/>
                      <a:gd name="connsiteY5" fmla="*/ 7143 h 295275"/>
                      <a:gd name="connsiteX6" fmla="*/ 545306 w 1593056"/>
                      <a:gd name="connsiteY6" fmla="*/ 0 h 295275"/>
                      <a:gd name="connsiteX7" fmla="*/ 495300 w 1593056"/>
                      <a:gd name="connsiteY7" fmla="*/ 266700 h 295275"/>
                      <a:gd name="connsiteX8" fmla="*/ 671512 w 1593056"/>
                      <a:gd name="connsiteY8" fmla="*/ 278606 h 295275"/>
                      <a:gd name="connsiteX9" fmla="*/ 676275 w 1593056"/>
                      <a:gd name="connsiteY9" fmla="*/ 9525 h 295275"/>
                      <a:gd name="connsiteX10" fmla="*/ 833437 w 1593056"/>
                      <a:gd name="connsiteY10" fmla="*/ 4763 h 295275"/>
                      <a:gd name="connsiteX11" fmla="*/ 831056 w 1593056"/>
                      <a:gd name="connsiteY11" fmla="*/ 295275 h 295275"/>
                      <a:gd name="connsiteX12" fmla="*/ 1004887 w 1593056"/>
                      <a:gd name="connsiteY12" fmla="*/ 283369 h 295275"/>
                      <a:gd name="connsiteX13" fmla="*/ 964406 w 1593056"/>
                      <a:gd name="connsiteY13" fmla="*/ 4763 h 295275"/>
                      <a:gd name="connsiteX14" fmla="*/ 1121568 w 1593056"/>
                      <a:gd name="connsiteY14" fmla="*/ 0 h 295275"/>
                      <a:gd name="connsiteX15" fmla="*/ 1171575 w 1593056"/>
                      <a:gd name="connsiteY15" fmla="*/ 278606 h 295275"/>
                      <a:gd name="connsiteX16" fmla="*/ 1333500 w 1593056"/>
                      <a:gd name="connsiteY16" fmla="*/ 278606 h 295275"/>
                      <a:gd name="connsiteX17" fmla="*/ 1254918 w 1593056"/>
                      <a:gd name="connsiteY17" fmla="*/ 7144 h 295275"/>
                      <a:gd name="connsiteX18" fmla="*/ 1404937 w 1593056"/>
                      <a:gd name="connsiteY18" fmla="*/ 2381 h 295275"/>
                      <a:gd name="connsiteX19" fmla="*/ 1497806 w 1593056"/>
                      <a:gd name="connsiteY19" fmla="*/ 276225 h 295275"/>
                      <a:gd name="connsiteX20" fmla="*/ 1593056 w 1593056"/>
                      <a:gd name="connsiteY20" fmla="*/ 278606 h 295275"/>
                      <a:gd name="connsiteX0" fmla="*/ 0 w 1593056"/>
                      <a:gd name="connsiteY0" fmla="*/ 280988 h 283369"/>
                      <a:gd name="connsiteX1" fmla="*/ 102394 w 1593056"/>
                      <a:gd name="connsiteY1" fmla="*/ 11907 h 283369"/>
                      <a:gd name="connsiteX2" fmla="*/ 257175 w 1593056"/>
                      <a:gd name="connsiteY2" fmla="*/ 4763 h 283369"/>
                      <a:gd name="connsiteX3" fmla="*/ 166687 w 1593056"/>
                      <a:gd name="connsiteY3" fmla="*/ 269081 h 283369"/>
                      <a:gd name="connsiteX4" fmla="*/ 338137 w 1593056"/>
                      <a:gd name="connsiteY4" fmla="*/ 276225 h 283369"/>
                      <a:gd name="connsiteX5" fmla="*/ 400050 w 1593056"/>
                      <a:gd name="connsiteY5" fmla="*/ 7143 h 283369"/>
                      <a:gd name="connsiteX6" fmla="*/ 545306 w 1593056"/>
                      <a:gd name="connsiteY6" fmla="*/ 0 h 283369"/>
                      <a:gd name="connsiteX7" fmla="*/ 495300 w 1593056"/>
                      <a:gd name="connsiteY7" fmla="*/ 266700 h 283369"/>
                      <a:gd name="connsiteX8" fmla="*/ 671512 w 1593056"/>
                      <a:gd name="connsiteY8" fmla="*/ 278606 h 283369"/>
                      <a:gd name="connsiteX9" fmla="*/ 676275 w 1593056"/>
                      <a:gd name="connsiteY9" fmla="*/ 9525 h 283369"/>
                      <a:gd name="connsiteX10" fmla="*/ 833437 w 1593056"/>
                      <a:gd name="connsiteY10" fmla="*/ 4763 h 283369"/>
                      <a:gd name="connsiteX11" fmla="*/ 828675 w 1593056"/>
                      <a:gd name="connsiteY11" fmla="*/ 273843 h 283369"/>
                      <a:gd name="connsiteX12" fmla="*/ 1004887 w 1593056"/>
                      <a:gd name="connsiteY12" fmla="*/ 283369 h 283369"/>
                      <a:gd name="connsiteX13" fmla="*/ 964406 w 1593056"/>
                      <a:gd name="connsiteY13" fmla="*/ 4763 h 283369"/>
                      <a:gd name="connsiteX14" fmla="*/ 1121568 w 1593056"/>
                      <a:gd name="connsiteY14" fmla="*/ 0 h 283369"/>
                      <a:gd name="connsiteX15" fmla="*/ 1171575 w 1593056"/>
                      <a:gd name="connsiteY15" fmla="*/ 278606 h 283369"/>
                      <a:gd name="connsiteX16" fmla="*/ 1333500 w 1593056"/>
                      <a:gd name="connsiteY16" fmla="*/ 278606 h 283369"/>
                      <a:gd name="connsiteX17" fmla="*/ 1254918 w 1593056"/>
                      <a:gd name="connsiteY17" fmla="*/ 7144 h 283369"/>
                      <a:gd name="connsiteX18" fmla="*/ 1404937 w 1593056"/>
                      <a:gd name="connsiteY18" fmla="*/ 2381 h 283369"/>
                      <a:gd name="connsiteX19" fmla="*/ 1497806 w 1593056"/>
                      <a:gd name="connsiteY19" fmla="*/ 276225 h 283369"/>
                      <a:gd name="connsiteX20" fmla="*/ 1593056 w 1593056"/>
                      <a:gd name="connsiteY20" fmla="*/ 278606 h 2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3056" h="283369">
                        <a:moveTo>
                          <a:pt x="0" y="280988"/>
                        </a:moveTo>
                        <a:lnTo>
                          <a:pt x="102394" y="11907"/>
                        </a:lnTo>
                        <a:lnTo>
                          <a:pt x="257175" y="4763"/>
                        </a:lnTo>
                        <a:lnTo>
                          <a:pt x="166687" y="269081"/>
                        </a:lnTo>
                        <a:lnTo>
                          <a:pt x="338137" y="276225"/>
                        </a:lnTo>
                        <a:lnTo>
                          <a:pt x="400050" y="7143"/>
                        </a:lnTo>
                        <a:lnTo>
                          <a:pt x="545306" y="0"/>
                        </a:lnTo>
                        <a:lnTo>
                          <a:pt x="495300" y="266700"/>
                        </a:lnTo>
                        <a:lnTo>
                          <a:pt x="671512" y="278606"/>
                        </a:lnTo>
                        <a:cubicBezTo>
                          <a:pt x="673100" y="188912"/>
                          <a:pt x="674687" y="99219"/>
                          <a:pt x="676275" y="9525"/>
                        </a:cubicBezTo>
                        <a:lnTo>
                          <a:pt x="833437" y="4763"/>
                        </a:lnTo>
                        <a:cubicBezTo>
                          <a:pt x="832643" y="101600"/>
                          <a:pt x="829469" y="177006"/>
                          <a:pt x="828675" y="273843"/>
                        </a:cubicBezTo>
                        <a:lnTo>
                          <a:pt x="1004887" y="283369"/>
                        </a:lnTo>
                        <a:lnTo>
                          <a:pt x="964406" y="4763"/>
                        </a:lnTo>
                        <a:lnTo>
                          <a:pt x="1121568" y="0"/>
                        </a:lnTo>
                        <a:lnTo>
                          <a:pt x="1171575" y="278606"/>
                        </a:lnTo>
                        <a:lnTo>
                          <a:pt x="1333500" y="278606"/>
                        </a:lnTo>
                        <a:lnTo>
                          <a:pt x="1254918" y="7144"/>
                        </a:lnTo>
                        <a:lnTo>
                          <a:pt x="1404937" y="2381"/>
                        </a:lnTo>
                        <a:lnTo>
                          <a:pt x="1497806" y="276225"/>
                        </a:lnTo>
                        <a:lnTo>
                          <a:pt x="1593056" y="278606"/>
                        </a:lnTo>
                      </a:path>
                    </a:pathLst>
                  </a:custGeom>
                  <a:noFill/>
                  <a:ln w="381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27CE3EA2-C6B3-9EB4-C5AC-C145A95633F7}"/>
                    </a:ext>
                  </a:extLst>
                </p:cNvPr>
                <p:cNvGrpSpPr/>
                <p:nvPr/>
              </p:nvGrpSpPr>
              <p:grpSpPr>
                <a:xfrm>
                  <a:off x="434988" y="2383951"/>
                  <a:ext cx="1446463" cy="249805"/>
                  <a:chOff x="2738087" y="4298027"/>
                  <a:chExt cx="1660082" cy="283369"/>
                </a:xfrm>
              </p:grpSpPr>
              <p:sp>
                <p:nvSpPr>
                  <p:cNvPr id="42" name="Rectangle 41">
                    <a:extLst>
                      <a:ext uri="{FF2B5EF4-FFF2-40B4-BE49-F238E27FC236}">
                        <a16:creationId xmlns:a16="http://schemas.microsoft.com/office/drawing/2014/main" id="{AA18EC8B-835F-CFEF-D9B4-646811CF4B2D}"/>
                      </a:ext>
                    </a:extLst>
                  </p:cNvPr>
                  <p:cNvSpPr/>
                  <p:nvPr/>
                </p:nvSpPr>
                <p:spPr>
                  <a:xfrm>
                    <a:off x="2738087" y="4303339"/>
                    <a:ext cx="1660082" cy="271667"/>
                  </a:xfrm>
                  <a:prstGeom prst="rect">
                    <a:avLst/>
                  </a:prstGeom>
                  <a:noFill/>
                  <a:ln w="508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3" name="Freeform: Shape 2980">
                    <a:extLst>
                      <a:ext uri="{FF2B5EF4-FFF2-40B4-BE49-F238E27FC236}">
                        <a16:creationId xmlns:a16="http://schemas.microsoft.com/office/drawing/2014/main" id="{76192537-2077-1758-38C8-B52B7168BA3B}"/>
                      </a:ext>
                    </a:extLst>
                  </p:cNvPr>
                  <p:cNvSpPr/>
                  <p:nvPr/>
                </p:nvSpPr>
                <p:spPr>
                  <a:xfrm>
                    <a:off x="2794244" y="4298027"/>
                    <a:ext cx="1593056" cy="283369"/>
                  </a:xfrm>
                  <a:custGeom>
                    <a:avLst/>
                    <a:gdLst>
                      <a:gd name="connsiteX0" fmla="*/ 0 w 1593056"/>
                      <a:gd name="connsiteY0" fmla="*/ 295275 h 309562"/>
                      <a:gd name="connsiteX1" fmla="*/ 107156 w 1593056"/>
                      <a:gd name="connsiteY1" fmla="*/ 11906 h 309562"/>
                      <a:gd name="connsiteX2" fmla="*/ 257175 w 1593056"/>
                      <a:gd name="connsiteY2" fmla="*/ 19050 h 309562"/>
                      <a:gd name="connsiteX3" fmla="*/ 166687 w 1593056"/>
                      <a:gd name="connsiteY3" fmla="*/ 283368 h 309562"/>
                      <a:gd name="connsiteX4" fmla="*/ 338137 w 1593056"/>
                      <a:gd name="connsiteY4" fmla="*/ 290512 h 309562"/>
                      <a:gd name="connsiteX5" fmla="*/ 400050 w 1593056"/>
                      <a:gd name="connsiteY5" fmla="*/ 4762 h 309562"/>
                      <a:gd name="connsiteX6" fmla="*/ 545306 w 1593056"/>
                      <a:gd name="connsiteY6" fmla="*/ 14287 h 309562"/>
                      <a:gd name="connsiteX7" fmla="*/ 495300 w 1593056"/>
                      <a:gd name="connsiteY7" fmla="*/ 280987 h 309562"/>
                      <a:gd name="connsiteX8" fmla="*/ 671512 w 1593056"/>
                      <a:gd name="connsiteY8" fmla="*/ 292893 h 309562"/>
                      <a:gd name="connsiteX9" fmla="*/ 676275 w 1593056"/>
                      <a:gd name="connsiteY9" fmla="*/ 23812 h 309562"/>
                      <a:gd name="connsiteX10" fmla="*/ 833437 w 1593056"/>
                      <a:gd name="connsiteY10" fmla="*/ 19050 h 309562"/>
                      <a:gd name="connsiteX11" fmla="*/ 831056 w 1593056"/>
                      <a:gd name="connsiteY11" fmla="*/ 309562 h 309562"/>
                      <a:gd name="connsiteX12" fmla="*/ 1004887 w 1593056"/>
                      <a:gd name="connsiteY12" fmla="*/ 297656 h 309562"/>
                      <a:gd name="connsiteX13" fmla="*/ 964406 w 1593056"/>
                      <a:gd name="connsiteY13" fmla="*/ 0 h 309562"/>
                      <a:gd name="connsiteX14" fmla="*/ 1121568 w 1593056"/>
                      <a:gd name="connsiteY14" fmla="*/ 14287 h 309562"/>
                      <a:gd name="connsiteX15" fmla="*/ 1171575 w 1593056"/>
                      <a:gd name="connsiteY15" fmla="*/ 292893 h 309562"/>
                      <a:gd name="connsiteX16" fmla="*/ 1333500 w 1593056"/>
                      <a:gd name="connsiteY16" fmla="*/ 292893 h 309562"/>
                      <a:gd name="connsiteX17" fmla="*/ 1254918 w 1593056"/>
                      <a:gd name="connsiteY17" fmla="*/ 21431 h 309562"/>
                      <a:gd name="connsiteX18" fmla="*/ 1404937 w 1593056"/>
                      <a:gd name="connsiteY18" fmla="*/ 16668 h 309562"/>
                      <a:gd name="connsiteX19" fmla="*/ 1497806 w 1593056"/>
                      <a:gd name="connsiteY19" fmla="*/ 290512 h 309562"/>
                      <a:gd name="connsiteX20" fmla="*/ 1593056 w 1593056"/>
                      <a:gd name="connsiteY20" fmla="*/ 292893 h 309562"/>
                      <a:gd name="connsiteX0" fmla="*/ 0 w 1593056"/>
                      <a:gd name="connsiteY0" fmla="*/ 290513 h 304800"/>
                      <a:gd name="connsiteX1" fmla="*/ 107156 w 1593056"/>
                      <a:gd name="connsiteY1" fmla="*/ 7144 h 304800"/>
                      <a:gd name="connsiteX2" fmla="*/ 257175 w 1593056"/>
                      <a:gd name="connsiteY2" fmla="*/ 14288 h 304800"/>
                      <a:gd name="connsiteX3" fmla="*/ 166687 w 1593056"/>
                      <a:gd name="connsiteY3" fmla="*/ 278606 h 304800"/>
                      <a:gd name="connsiteX4" fmla="*/ 338137 w 1593056"/>
                      <a:gd name="connsiteY4" fmla="*/ 285750 h 304800"/>
                      <a:gd name="connsiteX5" fmla="*/ 400050 w 1593056"/>
                      <a:gd name="connsiteY5" fmla="*/ 0 h 304800"/>
                      <a:gd name="connsiteX6" fmla="*/ 545306 w 1593056"/>
                      <a:gd name="connsiteY6" fmla="*/ 9525 h 304800"/>
                      <a:gd name="connsiteX7" fmla="*/ 495300 w 1593056"/>
                      <a:gd name="connsiteY7" fmla="*/ 276225 h 304800"/>
                      <a:gd name="connsiteX8" fmla="*/ 671512 w 1593056"/>
                      <a:gd name="connsiteY8" fmla="*/ 288131 h 304800"/>
                      <a:gd name="connsiteX9" fmla="*/ 676275 w 1593056"/>
                      <a:gd name="connsiteY9" fmla="*/ 19050 h 304800"/>
                      <a:gd name="connsiteX10" fmla="*/ 833437 w 1593056"/>
                      <a:gd name="connsiteY10" fmla="*/ 14288 h 304800"/>
                      <a:gd name="connsiteX11" fmla="*/ 831056 w 1593056"/>
                      <a:gd name="connsiteY11" fmla="*/ 304800 h 304800"/>
                      <a:gd name="connsiteX12" fmla="*/ 1004887 w 1593056"/>
                      <a:gd name="connsiteY12" fmla="*/ 292894 h 304800"/>
                      <a:gd name="connsiteX13" fmla="*/ 964406 w 1593056"/>
                      <a:gd name="connsiteY13" fmla="*/ 14288 h 304800"/>
                      <a:gd name="connsiteX14" fmla="*/ 1121568 w 1593056"/>
                      <a:gd name="connsiteY14" fmla="*/ 9525 h 304800"/>
                      <a:gd name="connsiteX15" fmla="*/ 1171575 w 1593056"/>
                      <a:gd name="connsiteY15" fmla="*/ 288131 h 304800"/>
                      <a:gd name="connsiteX16" fmla="*/ 1333500 w 1593056"/>
                      <a:gd name="connsiteY16" fmla="*/ 288131 h 304800"/>
                      <a:gd name="connsiteX17" fmla="*/ 1254918 w 1593056"/>
                      <a:gd name="connsiteY17" fmla="*/ 16669 h 304800"/>
                      <a:gd name="connsiteX18" fmla="*/ 1404937 w 1593056"/>
                      <a:gd name="connsiteY18" fmla="*/ 11906 h 304800"/>
                      <a:gd name="connsiteX19" fmla="*/ 1497806 w 1593056"/>
                      <a:gd name="connsiteY19" fmla="*/ 285750 h 304800"/>
                      <a:gd name="connsiteX20" fmla="*/ 1593056 w 1593056"/>
                      <a:gd name="connsiteY20" fmla="*/ 288131 h 304800"/>
                      <a:gd name="connsiteX0" fmla="*/ 0 w 1593056"/>
                      <a:gd name="connsiteY0" fmla="*/ 283369 h 297656"/>
                      <a:gd name="connsiteX1" fmla="*/ 107156 w 1593056"/>
                      <a:gd name="connsiteY1" fmla="*/ 0 h 297656"/>
                      <a:gd name="connsiteX2" fmla="*/ 257175 w 1593056"/>
                      <a:gd name="connsiteY2" fmla="*/ 7144 h 297656"/>
                      <a:gd name="connsiteX3" fmla="*/ 166687 w 1593056"/>
                      <a:gd name="connsiteY3" fmla="*/ 271462 h 297656"/>
                      <a:gd name="connsiteX4" fmla="*/ 338137 w 1593056"/>
                      <a:gd name="connsiteY4" fmla="*/ 278606 h 297656"/>
                      <a:gd name="connsiteX5" fmla="*/ 400050 w 1593056"/>
                      <a:gd name="connsiteY5" fmla="*/ 9524 h 297656"/>
                      <a:gd name="connsiteX6" fmla="*/ 545306 w 1593056"/>
                      <a:gd name="connsiteY6" fmla="*/ 2381 h 297656"/>
                      <a:gd name="connsiteX7" fmla="*/ 495300 w 1593056"/>
                      <a:gd name="connsiteY7" fmla="*/ 269081 h 297656"/>
                      <a:gd name="connsiteX8" fmla="*/ 671512 w 1593056"/>
                      <a:gd name="connsiteY8" fmla="*/ 280987 h 297656"/>
                      <a:gd name="connsiteX9" fmla="*/ 676275 w 1593056"/>
                      <a:gd name="connsiteY9" fmla="*/ 11906 h 297656"/>
                      <a:gd name="connsiteX10" fmla="*/ 833437 w 1593056"/>
                      <a:gd name="connsiteY10" fmla="*/ 7144 h 297656"/>
                      <a:gd name="connsiteX11" fmla="*/ 831056 w 1593056"/>
                      <a:gd name="connsiteY11" fmla="*/ 297656 h 297656"/>
                      <a:gd name="connsiteX12" fmla="*/ 1004887 w 1593056"/>
                      <a:gd name="connsiteY12" fmla="*/ 285750 h 297656"/>
                      <a:gd name="connsiteX13" fmla="*/ 964406 w 1593056"/>
                      <a:gd name="connsiteY13" fmla="*/ 7144 h 297656"/>
                      <a:gd name="connsiteX14" fmla="*/ 1121568 w 1593056"/>
                      <a:gd name="connsiteY14" fmla="*/ 2381 h 297656"/>
                      <a:gd name="connsiteX15" fmla="*/ 1171575 w 1593056"/>
                      <a:gd name="connsiteY15" fmla="*/ 280987 h 297656"/>
                      <a:gd name="connsiteX16" fmla="*/ 1333500 w 1593056"/>
                      <a:gd name="connsiteY16" fmla="*/ 280987 h 297656"/>
                      <a:gd name="connsiteX17" fmla="*/ 1254918 w 1593056"/>
                      <a:gd name="connsiteY17" fmla="*/ 9525 h 297656"/>
                      <a:gd name="connsiteX18" fmla="*/ 1404937 w 1593056"/>
                      <a:gd name="connsiteY18" fmla="*/ 4762 h 297656"/>
                      <a:gd name="connsiteX19" fmla="*/ 1497806 w 1593056"/>
                      <a:gd name="connsiteY19" fmla="*/ 278606 h 297656"/>
                      <a:gd name="connsiteX20" fmla="*/ 1593056 w 1593056"/>
                      <a:gd name="connsiteY20" fmla="*/ 280987 h 297656"/>
                      <a:gd name="connsiteX0" fmla="*/ 0 w 1593056"/>
                      <a:gd name="connsiteY0" fmla="*/ 280988 h 295275"/>
                      <a:gd name="connsiteX1" fmla="*/ 102394 w 1593056"/>
                      <a:gd name="connsiteY1" fmla="*/ 11907 h 295275"/>
                      <a:gd name="connsiteX2" fmla="*/ 257175 w 1593056"/>
                      <a:gd name="connsiteY2" fmla="*/ 4763 h 295275"/>
                      <a:gd name="connsiteX3" fmla="*/ 166687 w 1593056"/>
                      <a:gd name="connsiteY3" fmla="*/ 269081 h 295275"/>
                      <a:gd name="connsiteX4" fmla="*/ 338137 w 1593056"/>
                      <a:gd name="connsiteY4" fmla="*/ 276225 h 295275"/>
                      <a:gd name="connsiteX5" fmla="*/ 400050 w 1593056"/>
                      <a:gd name="connsiteY5" fmla="*/ 7143 h 295275"/>
                      <a:gd name="connsiteX6" fmla="*/ 545306 w 1593056"/>
                      <a:gd name="connsiteY6" fmla="*/ 0 h 295275"/>
                      <a:gd name="connsiteX7" fmla="*/ 495300 w 1593056"/>
                      <a:gd name="connsiteY7" fmla="*/ 266700 h 295275"/>
                      <a:gd name="connsiteX8" fmla="*/ 671512 w 1593056"/>
                      <a:gd name="connsiteY8" fmla="*/ 278606 h 295275"/>
                      <a:gd name="connsiteX9" fmla="*/ 676275 w 1593056"/>
                      <a:gd name="connsiteY9" fmla="*/ 9525 h 295275"/>
                      <a:gd name="connsiteX10" fmla="*/ 833437 w 1593056"/>
                      <a:gd name="connsiteY10" fmla="*/ 4763 h 295275"/>
                      <a:gd name="connsiteX11" fmla="*/ 831056 w 1593056"/>
                      <a:gd name="connsiteY11" fmla="*/ 295275 h 295275"/>
                      <a:gd name="connsiteX12" fmla="*/ 1004887 w 1593056"/>
                      <a:gd name="connsiteY12" fmla="*/ 283369 h 295275"/>
                      <a:gd name="connsiteX13" fmla="*/ 964406 w 1593056"/>
                      <a:gd name="connsiteY13" fmla="*/ 4763 h 295275"/>
                      <a:gd name="connsiteX14" fmla="*/ 1121568 w 1593056"/>
                      <a:gd name="connsiteY14" fmla="*/ 0 h 295275"/>
                      <a:gd name="connsiteX15" fmla="*/ 1171575 w 1593056"/>
                      <a:gd name="connsiteY15" fmla="*/ 278606 h 295275"/>
                      <a:gd name="connsiteX16" fmla="*/ 1333500 w 1593056"/>
                      <a:gd name="connsiteY16" fmla="*/ 278606 h 295275"/>
                      <a:gd name="connsiteX17" fmla="*/ 1254918 w 1593056"/>
                      <a:gd name="connsiteY17" fmla="*/ 7144 h 295275"/>
                      <a:gd name="connsiteX18" fmla="*/ 1404937 w 1593056"/>
                      <a:gd name="connsiteY18" fmla="*/ 2381 h 295275"/>
                      <a:gd name="connsiteX19" fmla="*/ 1497806 w 1593056"/>
                      <a:gd name="connsiteY19" fmla="*/ 276225 h 295275"/>
                      <a:gd name="connsiteX20" fmla="*/ 1593056 w 1593056"/>
                      <a:gd name="connsiteY20" fmla="*/ 278606 h 295275"/>
                      <a:gd name="connsiteX0" fmla="*/ 0 w 1593056"/>
                      <a:gd name="connsiteY0" fmla="*/ 280988 h 283369"/>
                      <a:gd name="connsiteX1" fmla="*/ 102394 w 1593056"/>
                      <a:gd name="connsiteY1" fmla="*/ 11907 h 283369"/>
                      <a:gd name="connsiteX2" fmla="*/ 257175 w 1593056"/>
                      <a:gd name="connsiteY2" fmla="*/ 4763 h 283369"/>
                      <a:gd name="connsiteX3" fmla="*/ 166687 w 1593056"/>
                      <a:gd name="connsiteY3" fmla="*/ 269081 h 283369"/>
                      <a:gd name="connsiteX4" fmla="*/ 338137 w 1593056"/>
                      <a:gd name="connsiteY4" fmla="*/ 276225 h 283369"/>
                      <a:gd name="connsiteX5" fmla="*/ 400050 w 1593056"/>
                      <a:gd name="connsiteY5" fmla="*/ 7143 h 283369"/>
                      <a:gd name="connsiteX6" fmla="*/ 545306 w 1593056"/>
                      <a:gd name="connsiteY6" fmla="*/ 0 h 283369"/>
                      <a:gd name="connsiteX7" fmla="*/ 495300 w 1593056"/>
                      <a:gd name="connsiteY7" fmla="*/ 266700 h 283369"/>
                      <a:gd name="connsiteX8" fmla="*/ 671512 w 1593056"/>
                      <a:gd name="connsiteY8" fmla="*/ 278606 h 283369"/>
                      <a:gd name="connsiteX9" fmla="*/ 676275 w 1593056"/>
                      <a:gd name="connsiteY9" fmla="*/ 9525 h 283369"/>
                      <a:gd name="connsiteX10" fmla="*/ 833437 w 1593056"/>
                      <a:gd name="connsiteY10" fmla="*/ 4763 h 283369"/>
                      <a:gd name="connsiteX11" fmla="*/ 828675 w 1593056"/>
                      <a:gd name="connsiteY11" fmla="*/ 273843 h 283369"/>
                      <a:gd name="connsiteX12" fmla="*/ 1004887 w 1593056"/>
                      <a:gd name="connsiteY12" fmla="*/ 283369 h 283369"/>
                      <a:gd name="connsiteX13" fmla="*/ 964406 w 1593056"/>
                      <a:gd name="connsiteY13" fmla="*/ 4763 h 283369"/>
                      <a:gd name="connsiteX14" fmla="*/ 1121568 w 1593056"/>
                      <a:gd name="connsiteY14" fmla="*/ 0 h 283369"/>
                      <a:gd name="connsiteX15" fmla="*/ 1171575 w 1593056"/>
                      <a:gd name="connsiteY15" fmla="*/ 278606 h 283369"/>
                      <a:gd name="connsiteX16" fmla="*/ 1333500 w 1593056"/>
                      <a:gd name="connsiteY16" fmla="*/ 278606 h 283369"/>
                      <a:gd name="connsiteX17" fmla="*/ 1254918 w 1593056"/>
                      <a:gd name="connsiteY17" fmla="*/ 7144 h 283369"/>
                      <a:gd name="connsiteX18" fmla="*/ 1404937 w 1593056"/>
                      <a:gd name="connsiteY18" fmla="*/ 2381 h 283369"/>
                      <a:gd name="connsiteX19" fmla="*/ 1497806 w 1593056"/>
                      <a:gd name="connsiteY19" fmla="*/ 276225 h 283369"/>
                      <a:gd name="connsiteX20" fmla="*/ 1593056 w 1593056"/>
                      <a:gd name="connsiteY20" fmla="*/ 278606 h 2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3056" h="283369">
                        <a:moveTo>
                          <a:pt x="0" y="280988"/>
                        </a:moveTo>
                        <a:lnTo>
                          <a:pt x="102394" y="11907"/>
                        </a:lnTo>
                        <a:lnTo>
                          <a:pt x="257175" y="4763"/>
                        </a:lnTo>
                        <a:lnTo>
                          <a:pt x="166687" y="269081"/>
                        </a:lnTo>
                        <a:lnTo>
                          <a:pt x="338137" y="276225"/>
                        </a:lnTo>
                        <a:lnTo>
                          <a:pt x="400050" y="7143"/>
                        </a:lnTo>
                        <a:lnTo>
                          <a:pt x="545306" y="0"/>
                        </a:lnTo>
                        <a:lnTo>
                          <a:pt x="495300" y="266700"/>
                        </a:lnTo>
                        <a:lnTo>
                          <a:pt x="671512" y="278606"/>
                        </a:lnTo>
                        <a:cubicBezTo>
                          <a:pt x="673100" y="188912"/>
                          <a:pt x="674687" y="99219"/>
                          <a:pt x="676275" y="9525"/>
                        </a:cubicBezTo>
                        <a:lnTo>
                          <a:pt x="833437" y="4763"/>
                        </a:lnTo>
                        <a:cubicBezTo>
                          <a:pt x="832643" y="101600"/>
                          <a:pt x="829469" y="177006"/>
                          <a:pt x="828675" y="273843"/>
                        </a:cubicBezTo>
                        <a:lnTo>
                          <a:pt x="1004887" y="283369"/>
                        </a:lnTo>
                        <a:lnTo>
                          <a:pt x="964406" y="4763"/>
                        </a:lnTo>
                        <a:lnTo>
                          <a:pt x="1121568" y="0"/>
                        </a:lnTo>
                        <a:lnTo>
                          <a:pt x="1171575" y="278606"/>
                        </a:lnTo>
                        <a:lnTo>
                          <a:pt x="1333500" y="278606"/>
                        </a:lnTo>
                        <a:lnTo>
                          <a:pt x="1254918" y="7144"/>
                        </a:lnTo>
                        <a:lnTo>
                          <a:pt x="1404937" y="2381"/>
                        </a:lnTo>
                        <a:lnTo>
                          <a:pt x="1497806" y="276225"/>
                        </a:lnTo>
                        <a:lnTo>
                          <a:pt x="1593056" y="278606"/>
                        </a:lnTo>
                      </a:path>
                    </a:pathLst>
                  </a:custGeom>
                  <a:noFill/>
                  <a:ln w="381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cxnSp>
              <p:nvCxnSpPr>
                <p:cNvPr id="27" name="Connector: Elbow 2964">
                  <a:extLst>
                    <a:ext uri="{FF2B5EF4-FFF2-40B4-BE49-F238E27FC236}">
                      <a16:creationId xmlns:a16="http://schemas.microsoft.com/office/drawing/2014/main" id="{3F692CA7-FF29-A218-C753-FF9183DA6A7B}"/>
                    </a:ext>
                  </a:extLst>
                </p:cNvPr>
                <p:cNvCxnSpPr/>
                <p:nvPr/>
              </p:nvCxnSpPr>
              <p:spPr>
                <a:xfrm flipV="1">
                  <a:off x="2342754" y="2446342"/>
                  <a:ext cx="550002" cy="551101"/>
                </a:xfrm>
                <a:prstGeom prst="bentConnector3">
                  <a:avLst>
                    <a:gd name="adj1" fmla="val 100299"/>
                  </a:avLst>
                </a:prstGeom>
                <a:noFill/>
                <a:ln w="34925" cap="rnd" cmpd="sng" algn="ctr">
                  <a:solidFill>
                    <a:srgbClr val="000000"/>
                  </a:solidFill>
                  <a:prstDash val="dash"/>
                  <a:round/>
                  <a:headEnd type="none" w="med" len="sm"/>
                  <a:tailEnd type="none"/>
                </a:ln>
                <a:effectLst/>
              </p:spPr>
            </p:cxnSp>
            <p:sp>
              <p:nvSpPr>
                <p:cNvPr id="28" name="Oval 27">
                  <a:extLst>
                    <a:ext uri="{FF2B5EF4-FFF2-40B4-BE49-F238E27FC236}">
                      <a16:creationId xmlns:a16="http://schemas.microsoft.com/office/drawing/2014/main" id="{D58E0CCB-E233-198F-F017-D6F3E940D02F}"/>
                    </a:ext>
                  </a:extLst>
                </p:cNvPr>
                <p:cNvSpPr/>
                <p:nvPr/>
              </p:nvSpPr>
              <p:spPr>
                <a:xfrm>
                  <a:off x="2426956" y="1768941"/>
                  <a:ext cx="359697" cy="292283"/>
                </a:xfrm>
                <a:prstGeom prst="ellipse">
                  <a:avLst/>
                </a:prstGeom>
                <a:solidFill>
                  <a:srgbClr val="000000">
                    <a:lumMod val="85000"/>
                    <a:lumOff val="1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A7391FD-5533-EC24-9B77-359877516959}"/>
                    </a:ext>
                  </a:extLst>
                </p:cNvPr>
                <p:cNvSpPr/>
                <p:nvPr/>
              </p:nvSpPr>
              <p:spPr>
                <a:xfrm>
                  <a:off x="2575135" y="1836175"/>
                  <a:ext cx="57929" cy="152514"/>
                </a:xfrm>
                <a:prstGeom prst="rect">
                  <a:avLst/>
                </a:prstGeom>
                <a:solidFill>
                  <a:srgbClr val="000000"/>
                </a:solidFill>
                <a:ln w="25400" cap="flat" cmpd="sng" algn="ctr">
                  <a:solidFill>
                    <a:srgbClr val="000000">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B4E941F7-84AE-E5FD-533A-0392CDFFC5F6}"/>
                    </a:ext>
                  </a:extLst>
                </p:cNvPr>
                <p:cNvSpPr/>
                <p:nvPr/>
              </p:nvSpPr>
              <p:spPr>
                <a:xfrm>
                  <a:off x="2591333" y="2092433"/>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5E505F4D-D693-5153-0FA0-74ED1DF3BAE5}"/>
                    </a:ext>
                  </a:extLst>
                </p:cNvPr>
                <p:cNvSpPr/>
                <p:nvPr/>
              </p:nvSpPr>
              <p:spPr>
                <a:xfrm>
                  <a:off x="2504067" y="2078725"/>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85D62D0B-183C-23A5-7152-2E91EF15F650}"/>
                    </a:ext>
                  </a:extLst>
                </p:cNvPr>
                <p:cNvSpPr/>
                <p:nvPr/>
              </p:nvSpPr>
              <p:spPr>
                <a:xfrm>
                  <a:off x="2807944" y="1929939"/>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F6F882F4-27E2-EE18-B302-23871C60D1F1}"/>
                    </a:ext>
                  </a:extLst>
                </p:cNvPr>
                <p:cNvSpPr/>
                <p:nvPr/>
              </p:nvSpPr>
              <p:spPr>
                <a:xfrm>
                  <a:off x="2804046" y="1826988"/>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935BFEFB-E39A-E216-3A1B-B88C567FF12F}"/>
                    </a:ext>
                  </a:extLst>
                </p:cNvPr>
                <p:cNvSpPr/>
                <p:nvPr/>
              </p:nvSpPr>
              <p:spPr>
                <a:xfrm>
                  <a:off x="2725164" y="1742442"/>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36A501AA-8D13-DADD-ECDC-034232C224A6}"/>
                    </a:ext>
                  </a:extLst>
                </p:cNvPr>
                <p:cNvSpPr/>
                <p:nvPr/>
              </p:nvSpPr>
              <p:spPr>
                <a:xfrm>
                  <a:off x="2624918" y="1707716"/>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09D0BFE9-EB42-D6E7-8FBA-863C298953DE}"/>
                    </a:ext>
                  </a:extLst>
                </p:cNvPr>
                <p:cNvSpPr/>
                <p:nvPr/>
              </p:nvSpPr>
              <p:spPr>
                <a:xfrm>
                  <a:off x="2521567" y="1716975"/>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170ADD28-37A8-1202-BB56-BEE47590EB35}"/>
                    </a:ext>
                  </a:extLst>
                </p:cNvPr>
                <p:cNvSpPr/>
                <p:nvPr/>
              </p:nvSpPr>
              <p:spPr>
                <a:xfrm>
                  <a:off x="2429660" y="1762954"/>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4B0D1E5-A239-EED6-2C7D-6F4531614F86}"/>
                    </a:ext>
                  </a:extLst>
                </p:cNvPr>
                <p:cNvSpPr/>
                <p:nvPr/>
              </p:nvSpPr>
              <p:spPr>
                <a:xfrm>
                  <a:off x="2365565" y="1856483"/>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4A011D03-7832-5468-022E-94E487654244}"/>
                    </a:ext>
                  </a:extLst>
                </p:cNvPr>
                <p:cNvSpPr/>
                <p:nvPr/>
              </p:nvSpPr>
              <p:spPr>
                <a:xfrm>
                  <a:off x="2374398" y="1963543"/>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05312612-CEBF-4A58-0A46-40341A76A5D0}"/>
                    </a:ext>
                  </a:extLst>
                </p:cNvPr>
                <p:cNvSpPr/>
                <p:nvPr/>
              </p:nvSpPr>
              <p:spPr>
                <a:xfrm>
                  <a:off x="2426994" y="2043178"/>
                  <a:ext cx="39836" cy="4030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1" name="Rectangle: Rounded Corners 2978">
                  <a:extLst>
                    <a:ext uri="{FF2B5EF4-FFF2-40B4-BE49-F238E27FC236}">
                      <a16:creationId xmlns:a16="http://schemas.microsoft.com/office/drawing/2014/main" id="{0D078CCB-1390-2B54-C49F-71A6D6360D40}"/>
                    </a:ext>
                  </a:extLst>
                </p:cNvPr>
                <p:cNvSpPr/>
                <p:nvPr/>
              </p:nvSpPr>
              <p:spPr>
                <a:xfrm>
                  <a:off x="2334917" y="1189891"/>
                  <a:ext cx="542831" cy="249243"/>
                </a:xfrm>
                <a:prstGeom prst="roundRect">
                  <a:avLst/>
                </a:prstGeom>
                <a:solidFill>
                  <a:sysClr val="window" lastClr="FFFFFF">
                    <a:lumMod val="95000"/>
                  </a:sysClr>
                </a:solidFill>
                <a:ln w="6350" cap="flat" cmpd="sng" algn="ctr">
                  <a:solidFill>
                    <a:srgbClr val="0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A0000"/>
                      </a:solidFill>
                      <a:effectLst/>
                      <a:uLnTx/>
                      <a:uFillTx/>
                      <a:latin typeface="Calibri" panose="020F0502020204030204"/>
                      <a:ea typeface="+mn-ea"/>
                      <a:cs typeface="+mn-cs"/>
                    </a:rPr>
                    <a:t>500</a:t>
                  </a:r>
                  <a:endParaRPr kumimoji="0" lang="en-US" sz="2000" b="1" i="0" u="none" strike="noStrike" kern="0" cap="none" spc="0" normalizeH="0" baseline="0" noProof="0" dirty="0">
                    <a:ln>
                      <a:noFill/>
                    </a:ln>
                    <a:solidFill>
                      <a:srgbClr val="EA0000"/>
                    </a:solidFill>
                    <a:effectLst/>
                    <a:uLnTx/>
                    <a:uFillTx/>
                    <a:latin typeface="Calibri" panose="020F0502020204030204"/>
                    <a:ea typeface="+mn-ea"/>
                    <a:cs typeface="+mn-cs"/>
                  </a:endParaRPr>
                </a:p>
              </p:txBody>
            </p:sp>
          </p:grpSp>
        </p:grpSp>
        <p:sp>
          <p:nvSpPr>
            <p:cNvPr id="15" name="Rectangle 14">
              <a:extLst>
                <a:ext uri="{FF2B5EF4-FFF2-40B4-BE49-F238E27FC236}">
                  <a16:creationId xmlns:a16="http://schemas.microsoft.com/office/drawing/2014/main" id="{4D0608E4-B6A9-9A97-82D3-6BEC74927DC5}"/>
                </a:ext>
              </a:extLst>
            </p:cNvPr>
            <p:cNvSpPr/>
            <p:nvPr/>
          </p:nvSpPr>
          <p:spPr>
            <a:xfrm>
              <a:off x="212272" y="5285127"/>
              <a:ext cx="364237" cy="30767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48425325-17AB-BB3F-9CAF-ADAE26C6DF14}"/>
                </a:ext>
              </a:extLst>
            </p:cNvPr>
            <p:cNvSpPr/>
            <p:nvPr/>
          </p:nvSpPr>
          <p:spPr>
            <a:xfrm>
              <a:off x="1939808" y="5285127"/>
              <a:ext cx="364237" cy="30767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3" name="Group 72">
            <a:extLst>
              <a:ext uri="{FF2B5EF4-FFF2-40B4-BE49-F238E27FC236}">
                <a16:creationId xmlns:a16="http://schemas.microsoft.com/office/drawing/2014/main" id="{8891DFEE-3D05-6ECA-2497-980795D49C53}"/>
              </a:ext>
            </a:extLst>
          </p:cNvPr>
          <p:cNvGrpSpPr/>
          <p:nvPr/>
        </p:nvGrpSpPr>
        <p:grpSpPr>
          <a:xfrm>
            <a:off x="483998" y="2877179"/>
            <a:ext cx="345617" cy="536179"/>
            <a:chOff x="457364" y="1323312"/>
            <a:chExt cx="460822" cy="714905"/>
          </a:xfrm>
        </p:grpSpPr>
        <p:sp>
          <p:nvSpPr>
            <p:cNvPr id="74" name="Freeform: Shape 294">
              <a:extLst>
                <a:ext uri="{FF2B5EF4-FFF2-40B4-BE49-F238E27FC236}">
                  <a16:creationId xmlns:a16="http://schemas.microsoft.com/office/drawing/2014/main" id="{31723466-2172-AC5C-37EF-CD8E542A5D3D}"/>
                </a:ext>
              </a:extLst>
            </p:cNvPr>
            <p:cNvSpPr/>
            <p:nvPr/>
          </p:nvSpPr>
          <p:spPr>
            <a:xfrm rot="21304602">
              <a:off x="614007" y="1588891"/>
              <a:ext cx="136695" cy="449326"/>
            </a:xfrm>
            <a:custGeom>
              <a:avLst/>
              <a:gdLst>
                <a:gd name="connsiteX0" fmla="*/ 41275 w 330200"/>
                <a:gd name="connsiteY0" fmla="*/ 0 h 939800"/>
                <a:gd name="connsiteX1" fmla="*/ 330200 w 330200"/>
                <a:gd name="connsiteY1" fmla="*/ 577850 h 939800"/>
                <a:gd name="connsiteX2" fmla="*/ 273050 w 330200"/>
                <a:gd name="connsiteY2" fmla="*/ 939800 h 939800"/>
                <a:gd name="connsiteX3" fmla="*/ 0 w 330200"/>
                <a:gd name="connsiteY3" fmla="*/ 473075 h 939800"/>
                <a:gd name="connsiteX4" fmla="*/ 41275 w 330200"/>
                <a:gd name="connsiteY4" fmla="*/ 0 h 939800"/>
                <a:gd name="connsiteX0" fmla="*/ 85024 w 373949"/>
                <a:gd name="connsiteY0" fmla="*/ 0 h 939800"/>
                <a:gd name="connsiteX1" fmla="*/ 373949 w 373949"/>
                <a:gd name="connsiteY1" fmla="*/ 577850 h 939800"/>
                <a:gd name="connsiteX2" fmla="*/ 316799 w 373949"/>
                <a:gd name="connsiteY2" fmla="*/ 939800 h 939800"/>
                <a:gd name="connsiteX3" fmla="*/ 43749 w 373949"/>
                <a:gd name="connsiteY3" fmla="*/ 473075 h 939800"/>
                <a:gd name="connsiteX4" fmla="*/ 85024 w 3739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6731 h 946531"/>
                <a:gd name="connsiteX1" fmla="*/ 399349 w 399349"/>
                <a:gd name="connsiteY1" fmla="*/ 571881 h 946531"/>
                <a:gd name="connsiteX2" fmla="*/ 316799 w 399349"/>
                <a:gd name="connsiteY2" fmla="*/ 946531 h 946531"/>
                <a:gd name="connsiteX3" fmla="*/ 43749 w 399349"/>
                <a:gd name="connsiteY3" fmla="*/ 479806 h 946531"/>
                <a:gd name="connsiteX4" fmla="*/ 85024 w 399349"/>
                <a:gd name="connsiteY4" fmla="*/ 6731 h 946531"/>
                <a:gd name="connsiteX0" fmla="*/ 91075 w 405400"/>
                <a:gd name="connsiteY0" fmla="*/ 6731 h 946531"/>
                <a:gd name="connsiteX1" fmla="*/ 405400 w 405400"/>
                <a:gd name="connsiteY1" fmla="*/ 571881 h 946531"/>
                <a:gd name="connsiteX2" fmla="*/ 322850 w 405400"/>
                <a:gd name="connsiteY2" fmla="*/ 946531 h 946531"/>
                <a:gd name="connsiteX3" fmla="*/ 49800 w 405400"/>
                <a:gd name="connsiteY3" fmla="*/ 479806 h 946531"/>
                <a:gd name="connsiteX4" fmla="*/ 91075 w 405400"/>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0 h 939800"/>
                <a:gd name="connsiteX1" fmla="*/ 409629 w 433265"/>
                <a:gd name="connsiteY1" fmla="*/ 565150 h 939800"/>
                <a:gd name="connsiteX2" fmla="*/ 304854 w 433265"/>
                <a:gd name="connsiteY2" fmla="*/ 939800 h 939800"/>
                <a:gd name="connsiteX3" fmla="*/ 54029 w 433265"/>
                <a:gd name="connsiteY3" fmla="*/ 473075 h 939800"/>
                <a:gd name="connsiteX4" fmla="*/ 95304 w 433265"/>
                <a:gd name="connsiteY4" fmla="*/ 0 h 939800"/>
                <a:gd name="connsiteX0" fmla="*/ 110051 w 428962"/>
                <a:gd name="connsiteY0" fmla="*/ 0 h 965200"/>
                <a:gd name="connsiteX1" fmla="*/ 405326 w 428962"/>
                <a:gd name="connsiteY1" fmla="*/ 590550 h 965200"/>
                <a:gd name="connsiteX2" fmla="*/ 300551 w 428962"/>
                <a:gd name="connsiteY2" fmla="*/ 965200 h 965200"/>
                <a:gd name="connsiteX3" fmla="*/ 49726 w 428962"/>
                <a:gd name="connsiteY3" fmla="*/ 498475 h 965200"/>
                <a:gd name="connsiteX4" fmla="*/ 110051 w 428962"/>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3846 h 969046"/>
                <a:gd name="connsiteX1" fmla="*/ 195111 w 434645"/>
                <a:gd name="connsiteY1" fmla="*/ 305471 h 969046"/>
                <a:gd name="connsiteX2" fmla="*/ 411009 w 434645"/>
                <a:gd name="connsiteY2" fmla="*/ 594396 h 969046"/>
                <a:gd name="connsiteX3" fmla="*/ 306234 w 434645"/>
                <a:gd name="connsiteY3" fmla="*/ 969046 h 969046"/>
                <a:gd name="connsiteX4" fmla="*/ 55409 w 434645"/>
                <a:gd name="connsiteY4" fmla="*/ 502321 h 969046"/>
                <a:gd name="connsiteX5" fmla="*/ 115734 w 434645"/>
                <a:gd name="connsiteY5" fmla="*/ 3846 h 969046"/>
                <a:gd name="connsiteX0" fmla="*/ 115734 w 434645"/>
                <a:gd name="connsiteY0" fmla="*/ 4036 h 969236"/>
                <a:gd name="connsiteX1" fmla="*/ 217336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21377 w 440288"/>
                <a:gd name="connsiteY0" fmla="*/ 4036 h 969236"/>
                <a:gd name="connsiteX1" fmla="*/ 213454 w 440288"/>
                <a:gd name="connsiteY1" fmla="*/ 292961 h 969236"/>
                <a:gd name="connsiteX2" fmla="*/ 416652 w 440288"/>
                <a:gd name="connsiteY2" fmla="*/ 594586 h 969236"/>
                <a:gd name="connsiteX3" fmla="*/ 311877 w 440288"/>
                <a:gd name="connsiteY3" fmla="*/ 969236 h 969236"/>
                <a:gd name="connsiteX4" fmla="*/ 61052 w 440288"/>
                <a:gd name="connsiteY4" fmla="*/ 502511 h 969236"/>
                <a:gd name="connsiteX5" fmla="*/ 121377 w 440288"/>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99588 w 418499"/>
                <a:gd name="connsiteY0" fmla="*/ 4036 h 969236"/>
                <a:gd name="connsiteX1" fmla="*/ 191665 w 418499"/>
                <a:gd name="connsiteY1" fmla="*/ 292961 h 969236"/>
                <a:gd name="connsiteX2" fmla="*/ 394863 w 418499"/>
                <a:gd name="connsiteY2" fmla="*/ 594586 h 969236"/>
                <a:gd name="connsiteX3" fmla="*/ 290088 w 418499"/>
                <a:gd name="connsiteY3" fmla="*/ 969236 h 969236"/>
                <a:gd name="connsiteX4" fmla="*/ 61488 w 418499"/>
                <a:gd name="connsiteY4" fmla="*/ 499336 h 969236"/>
                <a:gd name="connsiteX5" fmla="*/ 99588 w 418499"/>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139569 w 458480"/>
                <a:gd name="connsiteY0" fmla="*/ 4036 h 969236"/>
                <a:gd name="connsiteX1" fmla="*/ 231646 w 458480"/>
                <a:gd name="connsiteY1" fmla="*/ 292961 h 969236"/>
                <a:gd name="connsiteX2" fmla="*/ 434844 w 458480"/>
                <a:gd name="connsiteY2" fmla="*/ 594586 h 969236"/>
                <a:gd name="connsiteX3" fmla="*/ 330069 w 458480"/>
                <a:gd name="connsiteY3" fmla="*/ 969236 h 969236"/>
                <a:gd name="connsiteX4" fmla="*/ 120519 w 458480"/>
                <a:gd name="connsiteY4" fmla="*/ 489811 h 969236"/>
                <a:gd name="connsiteX5" fmla="*/ 139569 w 458480"/>
                <a:gd name="connsiteY5" fmla="*/ 4036 h 969236"/>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92651"/>
                <a:gd name="connsiteY0" fmla="*/ 4842 h 998617"/>
                <a:gd name="connsiteX1" fmla="*/ 231646 w 492651"/>
                <a:gd name="connsiteY1" fmla="*/ 293767 h 998617"/>
                <a:gd name="connsiteX2" fmla="*/ 434844 w 492651"/>
                <a:gd name="connsiteY2" fmla="*/ 595392 h 998617"/>
                <a:gd name="connsiteX3" fmla="*/ 301494 w 492651"/>
                <a:gd name="connsiteY3" fmla="*/ 998617 h 998617"/>
                <a:gd name="connsiteX4" fmla="*/ 120519 w 492651"/>
                <a:gd name="connsiteY4" fmla="*/ 490617 h 998617"/>
                <a:gd name="connsiteX5" fmla="*/ 139569 w 492651"/>
                <a:gd name="connsiteY5" fmla="*/ 4842 h 998617"/>
                <a:gd name="connsiteX0" fmla="*/ 139569 w 483231"/>
                <a:gd name="connsiteY0" fmla="*/ 4842 h 982742"/>
                <a:gd name="connsiteX1" fmla="*/ 231646 w 483231"/>
                <a:gd name="connsiteY1" fmla="*/ 293767 h 982742"/>
                <a:gd name="connsiteX2" fmla="*/ 434844 w 483231"/>
                <a:gd name="connsiteY2" fmla="*/ 595392 h 982742"/>
                <a:gd name="connsiteX3" fmla="*/ 250176 w 483231"/>
                <a:gd name="connsiteY3" fmla="*/ 982742 h 982742"/>
                <a:gd name="connsiteX4" fmla="*/ 120519 w 483231"/>
                <a:gd name="connsiteY4" fmla="*/ 490617 h 982742"/>
                <a:gd name="connsiteX5" fmla="*/ 139569 w 483231"/>
                <a:gd name="connsiteY5" fmla="*/ 4842 h 982742"/>
                <a:gd name="connsiteX0" fmla="*/ 139569 w 483231"/>
                <a:gd name="connsiteY0" fmla="*/ 4842 h 982742"/>
                <a:gd name="connsiteX1" fmla="*/ 231646 w 483231"/>
                <a:gd name="connsiteY1" fmla="*/ 293767 h 982742"/>
                <a:gd name="connsiteX2" fmla="*/ 434844 w 483231"/>
                <a:gd name="connsiteY2" fmla="*/ 595392 h 982742"/>
                <a:gd name="connsiteX3" fmla="*/ 250176 w 483231"/>
                <a:gd name="connsiteY3" fmla="*/ 982742 h 982742"/>
                <a:gd name="connsiteX4" fmla="*/ 120519 w 483231"/>
                <a:gd name="connsiteY4" fmla="*/ 490617 h 982742"/>
                <a:gd name="connsiteX5" fmla="*/ 139569 w 483231"/>
                <a:gd name="connsiteY5" fmla="*/ 4842 h 98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231" h="982742">
                  <a:moveTo>
                    <a:pt x="139569" y="4842"/>
                  </a:moveTo>
                  <a:cubicBezTo>
                    <a:pt x="167615" y="-32200"/>
                    <a:pt x="131634" y="150892"/>
                    <a:pt x="231646" y="293767"/>
                  </a:cubicBezTo>
                  <a:cubicBezTo>
                    <a:pt x="366583" y="535067"/>
                    <a:pt x="357586" y="480563"/>
                    <a:pt x="434844" y="595392"/>
                  </a:cubicBezTo>
                  <a:cubicBezTo>
                    <a:pt x="571369" y="736150"/>
                    <a:pt x="389876" y="968984"/>
                    <a:pt x="250176" y="982742"/>
                  </a:cubicBezTo>
                  <a:cubicBezTo>
                    <a:pt x="311855" y="773192"/>
                    <a:pt x="243286" y="601742"/>
                    <a:pt x="120519" y="490617"/>
                  </a:cubicBezTo>
                  <a:cubicBezTo>
                    <a:pt x="-122898" y="161475"/>
                    <a:pt x="65486" y="79984"/>
                    <a:pt x="139569" y="4842"/>
                  </a:cubicBezTo>
                  <a:close/>
                </a:path>
              </a:pathLst>
            </a:custGeom>
            <a:pattFill prst="pct30">
              <a:fgClr>
                <a:schemeClr val="bg1">
                  <a:lumMod val="85000"/>
                </a:schemeClr>
              </a:fgClr>
              <a:bgClr>
                <a:srgbClr val="989A8F"/>
              </a:bgClr>
            </a:pattFill>
            <a:ln w="6350">
              <a:solidFill>
                <a:schemeClr val="tx1">
                  <a:lumMod val="50000"/>
                  <a:lumOff val="50000"/>
                </a:schemeClr>
              </a:solidFill>
            </a:ln>
            <a:effectLst>
              <a:softEdge rad="63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5" name="Freeform: Shape 295">
              <a:extLst>
                <a:ext uri="{FF2B5EF4-FFF2-40B4-BE49-F238E27FC236}">
                  <a16:creationId xmlns:a16="http://schemas.microsoft.com/office/drawing/2014/main" id="{654A21BF-FCA4-1600-2F42-3C23EBF14D63}"/>
                </a:ext>
              </a:extLst>
            </p:cNvPr>
            <p:cNvSpPr/>
            <p:nvPr/>
          </p:nvSpPr>
          <p:spPr>
            <a:xfrm>
              <a:off x="686433" y="1469598"/>
              <a:ext cx="140299" cy="557407"/>
            </a:xfrm>
            <a:custGeom>
              <a:avLst/>
              <a:gdLst>
                <a:gd name="connsiteX0" fmla="*/ 41275 w 330200"/>
                <a:gd name="connsiteY0" fmla="*/ 0 h 939800"/>
                <a:gd name="connsiteX1" fmla="*/ 330200 w 330200"/>
                <a:gd name="connsiteY1" fmla="*/ 577850 h 939800"/>
                <a:gd name="connsiteX2" fmla="*/ 273050 w 330200"/>
                <a:gd name="connsiteY2" fmla="*/ 939800 h 939800"/>
                <a:gd name="connsiteX3" fmla="*/ 0 w 330200"/>
                <a:gd name="connsiteY3" fmla="*/ 473075 h 939800"/>
                <a:gd name="connsiteX4" fmla="*/ 41275 w 330200"/>
                <a:gd name="connsiteY4" fmla="*/ 0 h 939800"/>
                <a:gd name="connsiteX0" fmla="*/ 85024 w 373949"/>
                <a:gd name="connsiteY0" fmla="*/ 0 h 939800"/>
                <a:gd name="connsiteX1" fmla="*/ 373949 w 373949"/>
                <a:gd name="connsiteY1" fmla="*/ 577850 h 939800"/>
                <a:gd name="connsiteX2" fmla="*/ 316799 w 373949"/>
                <a:gd name="connsiteY2" fmla="*/ 939800 h 939800"/>
                <a:gd name="connsiteX3" fmla="*/ 43749 w 373949"/>
                <a:gd name="connsiteY3" fmla="*/ 473075 h 939800"/>
                <a:gd name="connsiteX4" fmla="*/ 85024 w 3739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6731 h 946531"/>
                <a:gd name="connsiteX1" fmla="*/ 399349 w 399349"/>
                <a:gd name="connsiteY1" fmla="*/ 571881 h 946531"/>
                <a:gd name="connsiteX2" fmla="*/ 316799 w 399349"/>
                <a:gd name="connsiteY2" fmla="*/ 946531 h 946531"/>
                <a:gd name="connsiteX3" fmla="*/ 43749 w 399349"/>
                <a:gd name="connsiteY3" fmla="*/ 479806 h 946531"/>
                <a:gd name="connsiteX4" fmla="*/ 85024 w 399349"/>
                <a:gd name="connsiteY4" fmla="*/ 6731 h 946531"/>
                <a:gd name="connsiteX0" fmla="*/ 91075 w 405400"/>
                <a:gd name="connsiteY0" fmla="*/ 6731 h 946531"/>
                <a:gd name="connsiteX1" fmla="*/ 405400 w 405400"/>
                <a:gd name="connsiteY1" fmla="*/ 571881 h 946531"/>
                <a:gd name="connsiteX2" fmla="*/ 322850 w 405400"/>
                <a:gd name="connsiteY2" fmla="*/ 946531 h 946531"/>
                <a:gd name="connsiteX3" fmla="*/ 49800 w 405400"/>
                <a:gd name="connsiteY3" fmla="*/ 479806 h 946531"/>
                <a:gd name="connsiteX4" fmla="*/ 91075 w 405400"/>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0 h 939800"/>
                <a:gd name="connsiteX1" fmla="*/ 409629 w 433265"/>
                <a:gd name="connsiteY1" fmla="*/ 565150 h 939800"/>
                <a:gd name="connsiteX2" fmla="*/ 304854 w 433265"/>
                <a:gd name="connsiteY2" fmla="*/ 939800 h 939800"/>
                <a:gd name="connsiteX3" fmla="*/ 54029 w 433265"/>
                <a:gd name="connsiteY3" fmla="*/ 473075 h 939800"/>
                <a:gd name="connsiteX4" fmla="*/ 95304 w 433265"/>
                <a:gd name="connsiteY4" fmla="*/ 0 h 939800"/>
                <a:gd name="connsiteX0" fmla="*/ 110051 w 428962"/>
                <a:gd name="connsiteY0" fmla="*/ 0 h 965200"/>
                <a:gd name="connsiteX1" fmla="*/ 405326 w 428962"/>
                <a:gd name="connsiteY1" fmla="*/ 590550 h 965200"/>
                <a:gd name="connsiteX2" fmla="*/ 300551 w 428962"/>
                <a:gd name="connsiteY2" fmla="*/ 965200 h 965200"/>
                <a:gd name="connsiteX3" fmla="*/ 49726 w 428962"/>
                <a:gd name="connsiteY3" fmla="*/ 498475 h 965200"/>
                <a:gd name="connsiteX4" fmla="*/ 110051 w 428962"/>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3846 h 969046"/>
                <a:gd name="connsiteX1" fmla="*/ 195111 w 434645"/>
                <a:gd name="connsiteY1" fmla="*/ 305471 h 969046"/>
                <a:gd name="connsiteX2" fmla="*/ 411009 w 434645"/>
                <a:gd name="connsiteY2" fmla="*/ 594396 h 969046"/>
                <a:gd name="connsiteX3" fmla="*/ 306234 w 434645"/>
                <a:gd name="connsiteY3" fmla="*/ 969046 h 969046"/>
                <a:gd name="connsiteX4" fmla="*/ 55409 w 434645"/>
                <a:gd name="connsiteY4" fmla="*/ 502321 h 969046"/>
                <a:gd name="connsiteX5" fmla="*/ 115734 w 434645"/>
                <a:gd name="connsiteY5" fmla="*/ 3846 h 969046"/>
                <a:gd name="connsiteX0" fmla="*/ 115734 w 434645"/>
                <a:gd name="connsiteY0" fmla="*/ 4036 h 969236"/>
                <a:gd name="connsiteX1" fmla="*/ 217336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21377 w 440288"/>
                <a:gd name="connsiteY0" fmla="*/ 4036 h 969236"/>
                <a:gd name="connsiteX1" fmla="*/ 213454 w 440288"/>
                <a:gd name="connsiteY1" fmla="*/ 292961 h 969236"/>
                <a:gd name="connsiteX2" fmla="*/ 416652 w 440288"/>
                <a:gd name="connsiteY2" fmla="*/ 594586 h 969236"/>
                <a:gd name="connsiteX3" fmla="*/ 311877 w 440288"/>
                <a:gd name="connsiteY3" fmla="*/ 969236 h 969236"/>
                <a:gd name="connsiteX4" fmla="*/ 61052 w 440288"/>
                <a:gd name="connsiteY4" fmla="*/ 502511 h 969236"/>
                <a:gd name="connsiteX5" fmla="*/ 121377 w 440288"/>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99588 w 418499"/>
                <a:gd name="connsiteY0" fmla="*/ 4036 h 969236"/>
                <a:gd name="connsiteX1" fmla="*/ 191665 w 418499"/>
                <a:gd name="connsiteY1" fmla="*/ 292961 h 969236"/>
                <a:gd name="connsiteX2" fmla="*/ 394863 w 418499"/>
                <a:gd name="connsiteY2" fmla="*/ 594586 h 969236"/>
                <a:gd name="connsiteX3" fmla="*/ 290088 w 418499"/>
                <a:gd name="connsiteY3" fmla="*/ 969236 h 969236"/>
                <a:gd name="connsiteX4" fmla="*/ 61488 w 418499"/>
                <a:gd name="connsiteY4" fmla="*/ 499336 h 969236"/>
                <a:gd name="connsiteX5" fmla="*/ 99588 w 418499"/>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139569 w 458480"/>
                <a:gd name="connsiteY0" fmla="*/ 4036 h 969236"/>
                <a:gd name="connsiteX1" fmla="*/ 231646 w 458480"/>
                <a:gd name="connsiteY1" fmla="*/ 292961 h 969236"/>
                <a:gd name="connsiteX2" fmla="*/ 434844 w 458480"/>
                <a:gd name="connsiteY2" fmla="*/ 594586 h 969236"/>
                <a:gd name="connsiteX3" fmla="*/ 330069 w 458480"/>
                <a:gd name="connsiteY3" fmla="*/ 969236 h 969236"/>
                <a:gd name="connsiteX4" fmla="*/ 120519 w 458480"/>
                <a:gd name="connsiteY4" fmla="*/ 489811 h 969236"/>
                <a:gd name="connsiteX5" fmla="*/ 139569 w 458480"/>
                <a:gd name="connsiteY5" fmla="*/ 4036 h 969236"/>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92651"/>
                <a:gd name="connsiteY0" fmla="*/ 4842 h 998617"/>
                <a:gd name="connsiteX1" fmla="*/ 231646 w 492651"/>
                <a:gd name="connsiteY1" fmla="*/ 293767 h 998617"/>
                <a:gd name="connsiteX2" fmla="*/ 434844 w 492651"/>
                <a:gd name="connsiteY2" fmla="*/ 595392 h 998617"/>
                <a:gd name="connsiteX3" fmla="*/ 301494 w 492651"/>
                <a:gd name="connsiteY3" fmla="*/ 998617 h 998617"/>
                <a:gd name="connsiteX4" fmla="*/ 120519 w 492651"/>
                <a:gd name="connsiteY4" fmla="*/ 490617 h 998617"/>
                <a:gd name="connsiteX5" fmla="*/ 139569 w 492651"/>
                <a:gd name="connsiteY5" fmla="*/ 4842 h 998617"/>
                <a:gd name="connsiteX0" fmla="*/ 274959 w 628041"/>
                <a:gd name="connsiteY0" fmla="*/ 4842 h 998617"/>
                <a:gd name="connsiteX1" fmla="*/ 367036 w 628041"/>
                <a:gd name="connsiteY1" fmla="*/ 293767 h 998617"/>
                <a:gd name="connsiteX2" fmla="*/ 570234 w 628041"/>
                <a:gd name="connsiteY2" fmla="*/ 595392 h 998617"/>
                <a:gd name="connsiteX3" fmla="*/ 436884 w 628041"/>
                <a:gd name="connsiteY3" fmla="*/ 998617 h 998617"/>
                <a:gd name="connsiteX4" fmla="*/ 83161 w 628041"/>
                <a:gd name="connsiteY4" fmla="*/ 480215 h 998617"/>
                <a:gd name="connsiteX5" fmla="*/ 274959 w 628041"/>
                <a:gd name="connsiteY5" fmla="*/ 4842 h 998617"/>
                <a:gd name="connsiteX0" fmla="*/ 274959 w 628041"/>
                <a:gd name="connsiteY0" fmla="*/ 4325 h 998100"/>
                <a:gd name="connsiteX1" fmla="*/ 175092 w 628041"/>
                <a:gd name="connsiteY1" fmla="*/ 319256 h 998100"/>
                <a:gd name="connsiteX2" fmla="*/ 570234 w 628041"/>
                <a:gd name="connsiteY2" fmla="*/ 594875 h 998100"/>
                <a:gd name="connsiteX3" fmla="*/ 436884 w 628041"/>
                <a:gd name="connsiteY3" fmla="*/ 998100 h 998100"/>
                <a:gd name="connsiteX4" fmla="*/ 83161 w 628041"/>
                <a:gd name="connsiteY4" fmla="*/ 479698 h 998100"/>
                <a:gd name="connsiteX5" fmla="*/ 274959 w 628041"/>
                <a:gd name="connsiteY5" fmla="*/ 4325 h 998100"/>
                <a:gd name="connsiteX0" fmla="*/ 274959 w 568701"/>
                <a:gd name="connsiteY0" fmla="*/ 4325 h 998100"/>
                <a:gd name="connsiteX1" fmla="*/ 175092 w 568701"/>
                <a:gd name="connsiteY1" fmla="*/ 319256 h 998100"/>
                <a:gd name="connsiteX2" fmla="*/ 487059 w 568701"/>
                <a:gd name="connsiteY2" fmla="*/ 639084 h 998100"/>
                <a:gd name="connsiteX3" fmla="*/ 436884 w 568701"/>
                <a:gd name="connsiteY3" fmla="*/ 998100 h 998100"/>
                <a:gd name="connsiteX4" fmla="*/ 83161 w 568701"/>
                <a:gd name="connsiteY4" fmla="*/ 479698 h 998100"/>
                <a:gd name="connsiteX5" fmla="*/ 274959 w 568701"/>
                <a:gd name="connsiteY5" fmla="*/ 4325 h 998100"/>
                <a:gd name="connsiteX0" fmla="*/ 274959 w 568701"/>
                <a:gd name="connsiteY0" fmla="*/ 4325 h 998559"/>
                <a:gd name="connsiteX1" fmla="*/ 175092 w 568701"/>
                <a:gd name="connsiteY1" fmla="*/ 319256 h 998559"/>
                <a:gd name="connsiteX2" fmla="*/ 487059 w 568701"/>
                <a:gd name="connsiteY2" fmla="*/ 639084 h 998559"/>
                <a:gd name="connsiteX3" fmla="*/ 436884 w 568701"/>
                <a:gd name="connsiteY3" fmla="*/ 998100 h 998559"/>
                <a:gd name="connsiteX4" fmla="*/ 351891 w 568701"/>
                <a:gd name="connsiteY4" fmla="*/ 695729 h 998559"/>
                <a:gd name="connsiteX5" fmla="*/ 83161 w 568701"/>
                <a:gd name="connsiteY5" fmla="*/ 479698 h 998559"/>
                <a:gd name="connsiteX6" fmla="*/ 274959 w 568701"/>
                <a:gd name="connsiteY6" fmla="*/ 4325 h 998559"/>
                <a:gd name="connsiteX0" fmla="*/ 274959 w 568701"/>
                <a:gd name="connsiteY0" fmla="*/ 4325 h 998559"/>
                <a:gd name="connsiteX1" fmla="*/ 175092 w 568701"/>
                <a:gd name="connsiteY1" fmla="*/ 319256 h 998559"/>
                <a:gd name="connsiteX2" fmla="*/ 487059 w 568701"/>
                <a:gd name="connsiteY2" fmla="*/ 639084 h 998559"/>
                <a:gd name="connsiteX3" fmla="*/ 436884 w 568701"/>
                <a:gd name="connsiteY3" fmla="*/ 998100 h 998559"/>
                <a:gd name="connsiteX4" fmla="*/ 351891 w 568701"/>
                <a:gd name="connsiteY4" fmla="*/ 695729 h 998559"/>
                <a:gd name="connsiteX5" fmla="*/ 83161 w 568701"/>
                <a:gd name="connsiteY5" fmla="*/ 479698 h 998559"/>
                <a:gd name="connsiteX6" fmla="*/ 274959 w 568701"/>
                <a:gd name="connsiteY6" fmla="*/ 4325 h 998559"/>
                <a:gd name="connsiteX0" fmla="*/ 324614 w 618356"/>
                <a:gd name="connsiteY0" fmla="*/ 4325 h 998559"/>
                <a:gd name="connsiteX1" fmla="*/ 224747 w 618356"/>
                <a:gd name="connsiteY1" fmla="*/ 319256 h 998559"/>
                <a:gd name="connsiteX2" fmla="*/ 536714 w 618356"/>
                <a:gd name="connsiteY2" fmla="*/ 639084 h 998559"/>
                <a:gd name="connsiteX3" fmla="*/ 486539 w 618356"/>
                <a:gd name="connsiteY3" fmla="*/ 998100 h 998559"/>
                <a:gd name="connsiteX4" fmla="*/ 401546 w 618356"/>
                <a:gd name="connsiteY4" fmla="*/ 695729 h 998559"/>
                <a:gd name="connsiteX5" fmla="*/ 75233 w 618356"/>
                <a:gd name="connsiteY5" fmla="*/ 479698 h 998559"/>
                <a:gd name="connsiteX6" fmla="*/ 324614 w 618356"/>
                <a:gd name="connsiteY6" fmla="*/ 4325 h 99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356" h="998559">
                  <a:moveTo>
                    <a:pt x="324614" y="4325"/>
                  </a:moveTo>
                  <a:cubicBezTo>
                    <a:pt x="352660" y="-32717"/>
                    <a:pt x="124735" y="176381"/>
                    <a:pt x="224747" y="319256"/>
                  </a:cubicBezTo>
                  <a:cubicBezTo>
                    <a:pt x="359684" y="560556"/>
                    <a:pt x="459456" y="524255"/>
                    <a:pt x="536714" y="639084"/>
                  </a:cubicBezTo>
                  <a:cubicBezTo>
                    <a:pt x="673239" y="779842"/>
                    <a:pt x="626239" y="984342"/>
                    <a:pt x="486539" y="998100"/>
                  </a:cubicBezTo>
                  <a:cubicBezTo>
                    <a:pt x="454414" y="1010142"/>
                    <a:pt x="460500" y="782129"/>
                    <a:pt x="401546" y="695729"/>
                  </a:cubicBezTo>
                  <a:cubicBezTo>
                    <a:pt x="342592" y="609329"/>
                    <a:pt x="174429" y="589731"/>
                    <a:pt x="75233" y="479698"/>
                  </a:cubicBezTo>
                  <a:cubicBezTo>
                    <a:pt x="-168184" y="150556"/>
                    <a:pt x="250531" y="79467"/>
                    <a:pt x="324614" y="4325"/>
                  </a:cubicBezTo>
                  <a:close/>
                </a:path>
              </a:pathLst>
            </a:custGeom>
            <a:pattFill prst="pct30">
              <a:fgClr>
                <a:schemeClr val="bg1">
                  <a:lumMod val="85000"/>
                </a:schemeClr>
              </a:fgClr>
              <a:bgClr>
                <a:srgbClr val="989A8F"/>
              </a:bgClr>
            </a:pattFill>
            <a:ln w="6350">
              <a:solidFill>
                <a:schemeClr val="tx1">
                  <a:lumMod val="50000"/>
                  <a:lumOff val="50000"/>
                </a:schemeClr>
              </a:solidFill>
            </a:ln>
            <a:effectLst>
              <a:softEdge rad="63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6" name="Freeform: Shape 296">
              <a:extLst>
                <a:ext uri="{FF2B5EF4-FFF2-40B4-BE49-F238E27FC236}">
                  <a16:creationId xmlns:a16="http://schemas.microsoft.com/office/drawing/2014/main" id="{B9C5F9E5-8CBA-06FC-3D12-4FD5502E5DBC}"/>
                </a:ext>
              </a:extLst>
            </p:cNvPr>
            <p:cNvSpPr/>
            <p:nvPr/>
          </p:nvSpPr>
          <p:spPr>
            <a:xfrm>
              <a:off x="778826" y="1514173"/>
              <a:ext cx="139360" cy="456585"/>
            </a:xfrm>
            <a:custGeom>
              <a:avLst/>
              <a:gdLst>
                <a:gd name="connsiteX0" fmla="*/ 41275 w 330200"/>
                <a:gd name="connsiteY0" fmla="*/ 0 h 939800"/>
                <a:gd name="connsiteX1" fmla="*/ 330200 w 330200"/>
                <a:gd name="connsiteY1" fmla="*/ 577850 h 939800"/>
                <a:gd name="connsiteX2" fmla="*/ 273050 w 330200"/>
                <a:gd name="connsiteY2" fmla="*/ 939800 h 939800"/>
                <a:gd name="connsiteX3" fmla="*/ 0 w 330200"/>
                <a:gd name="connsiteY3" fmla="*/ 473075 h 939800"/>
                <a:gd name="connsiteX4" fmla="*/ 41275 w 330200"/>
                <a:gd name="connsiteY4" fmla="*/ 0 h 939800"/>
                <a:gd name="connsiteX0" fmla="*/ 85024 w 373949"/>
                <a:gd name="connsiteY0" fmla="*/ 0 h 939800"/>
                <a:gd name="connsiteX1" fmla="*/ 373949 w 373949"/>
                <a:gd name="connsiteY1" fmla="*/ 577850 h 939800"/>
                <a:gd name="connsiteX2" fmla="*/ 316799 w 373949"/>
                <a:gd name="connsiteY2" fmla="*/ 939800 h 939800"/>
                <a:gd name="connsiteX3" fmla="*/ 43749 w 373949"/>
                <a:gd name="connsiteY3" fmla="*/ 473075 h 939800"/>
                <a:gd name="connsiteX4" fmla="*/ 85024 w 3739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6731 h 946531"/>
                <a:gd name="connsiteX1" fmla="*/ 399349 w 399349"/>
                <a:gd name="connsiteY1" fmla="*/ 571881 h 946531"/>
                <a:gd name="connsiteX2" fmla="*/ 316799 w 399349"/>
                <a:gd name="connsiteY2" fmla="*/ 946531 h 946531"/>
                <a:gd name="connsiteX3" fmla="*/ 43749 w 399349"/>
                <a:gd name="connsiteY3" fmla="*/ 479806 h 946531"/>
                <a:gd name="connsiteX4" fmla="*/ 85024 w 399349"/>
                <a:gd name="connsiteY4" fmla="*/ 6731 h 946531"/>
                <a:gd name="connsiteX0" fmla="*/ 91075 w 405400"/>
                <a:gd name="connsiteY0" fmla="*/ 6731 h 946531"/>
                <a:gd name="connsiteX1" fmla="*/ 405400 w 405400"/>
                <a:gd name="connsiteY1" fmla="*/ 571881 h 946531"/>
                <a:gd name="connsiteX2" fmla="*/ 322850 w 405400"/>
                <a:gd name="connsiteY2" fmla="*/ 946531 h 946531"/>
                <a:gd name="connsiteX3" fmla="*/ 49800 w 405400"/>
                <a:gd name="connsiteY3" fmla="*/ 479806 h 946531"/>
                <a:gd name="connsiteX4" fmla="*/ 91075 w 405400"/>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0 h 939800"/>
                <a:gd name="connsiteX1" fmla="*/ 409629 w 433265"/>
                <a:gd name="connsiteY1" fmla="*/ 565150 h 939800"/>
                <a:gd name="connsiteX2" fmla="*/ 304854 w 433265"/>
                <a:gd name="connsiteY2" fmla="*/ 939800 h 939800"/>
                <a:gd name="connsiteX3" fmla="*/ 54029 w 433265"/>
                <a:gd name="connsiteY3" fmla="*/ 473075 h 939800"/>
                <a:gd name="connsiteX4" fmla="*/ 95304 w 433265"/>
                <a:gd name="connsiteY4" fmla="*/ 0 h 939800"/>
                <a:gd name="connsiteX0" fmla="*/ 110051 w 428962"/>
                <a:gd name="connsiteY0" fmla="*/ 0 h 965200"/>
                <a:gd name="connsiteX1" fmla="*/ 405326 w 428962"/>
                <a:gd name="connsiteY1" fmla="*/ 590550 h 965200"/>
                <a:gd name="connsiteX2" fmla="*/ 300551 w 428962"/>
                <a:gd name="connsiteY2" fmla="*/ 965200 h 965200"/>
                <a:gd name="connsiteX3" fmla="*/ 49726 w 428962"/>
                <a:gd name="connsiteY3" fmla="*/ 498475 h 965200"/>
                <a:gd name="connsiteX4" fmla="*/ 110051 w 428962"/>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3846 h 969046"/>
                <a:gd name="connsiteX1" fmla="*/ 195111 w 434645"/>
                <a:gd name="connsiteY1" fmla="*/ 305471 h 969046"/>
                <a:gd name="connsiteX2" fmla="*/ 411009 w 434645"/>
                <a:gd name="connsiteY2" fmla="*/ 594396 h 969046"/>
                <a:gd name="connsiteX3" fmla="*/ 306234 w 434645"/>
                <a:gd name="connsiteY3" fmla="*/ 969046 h 969046"/>
                <a:gd name="connsiteX4" fmla="*/ 55409 w 434645"/>
                <a:gd name="connsiteY4" fmla="*/ 502321 h 969046"/>
                <a:gd name="connsiteX5" fmla="*/ 115734 w 434645"/>
                <a:gd name="connsiteY5" fmla="*/ 3846 h 969046"/>
                <a:gd name="connsiteX0" fmla="*/ 115734 w 434645"/>
                <a:gd name="connsiteY0" fmla="*/ 4036 h 969236"/>
                <a:gd name="connsiteX1" fmla="*/ 217336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21377 w 440288"/>
                <a:gd name="connsiteY0" fmla="*/ 4036 h 969236"/>
                <a:gd name="connsiteX1" fmla="*/ 213454 w 440288"/>
                <a:gd name="connsiteY1" fmla="*/ 292961 h 969236"/>
                <a:gd name="connsiteX2" fmla="*/ 416652 w 440288"/>
                <a:gd name="connsiteY2" fmla="*/ 594586 h 969236"/>
                <a:gd name="connsiteX3" fmla="*/ 311877 w 440288"/>
                <a:gd name="connsiteY3" fmla="*/ 969236 h 969236"/>
                <a:gd name="connsiteX4" fmla="*/ 61052 w 440288"/>
                <a:gd name="connsiteY4" fmla="*/ 502511 h 969236"/>
                <a:gd name="connsiteX5" fmla="*/ 121377 w 440288"/>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99588 w 418499"/>
                <a:gd name="connsiteY0" fmla="*/ 4036 h 969236"/>
                <a:gd name="connsiteX1" fmla="*/ 191665 w 418499"/>
                <a:gd name="connsiteY1" fmla="*/ 292961 h 969236"/>
                <a:gd name="connsiteX2" fmla="*/ 394863 w 418499"/>
                <a:gd name="connsiteY2" fmla="*/ 594586 h 969236"/>
                <a:gd name="connsiteX3" fmla="*/ 290088 w 418499"/>
                <a:gd name="connsiteY3" fmla="*/ 969236 h 969236"/>
                <a:gd name="connsiteX4" fmla="*/ 61488 w 418499"/>
                <a:gd name="connsiteY4" fmla="*/ 499336 h 969236"/>
                <a:gd name="connsiteX5" fmla="*/ 99588 w 418499"/>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139569 w 458480"/>
                <a:gd name="connsiteY0" fmla="*/ 4036 h 969236"/>
                <a:gd name="connsiteX1" fmla="*/ 231646 w 458480"/>
                <a:gd name="connsiteY1" fmla="*/ 292961 h 969236"/>
                <a:gd name="connsiteX2" fmla="*/ 434844 w 458480"/>
                <a:gd name="connsiteY2" fmla="*/ 594586 h 969236"/>
                <a:gd name="connsiteX3" fmla="*/ 330069 w 458480"/>
                <a:gd name="connsiteY3" fmla="*/ 969236 h 969236"/>
                <a:gd name="connsiteX4" fmla="*/ 120519 w 458480"/>
                <a:gd name="connsiteY4" fmla="*/ 489811 h 969236"/>
                <a:gd name="connsiteX5" fmla="*/ 139569 w 458480"/>
                <a:gd name="connsiteY5" fmla="*/ 4036 h 969236"/>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92651"/>
                <a:gd name="connsiteY0" fmla="*/ 4842 h 998617"/>
                <a:gd name="connsiteX1" fmla="*/ 231646 w 492651"/>
                <a:gd name="connsiteY1" fmla="*/ 293767 h 998617"/>
                <a:gd name="connsiteX2" fmla="*/ 434844 w 492651"/>
                <a:gd name="connsiteY2" fmla="*/ 595392 h 998617"/>
                <a:gd name="connsiteX3" fmla="*/ 301494 w 492651"/>
                <a:gd name="connsiteY3" fmla="*/ 998617 h 998617"/>
                <a:gd name="connsiteX4" fmla="*/ 120519 w 492651"/>
                <a:gd name="connsiteY4" fmla="*/ 490617 h 998617"/>
                <a:gd name="connsiteX5" fmla="*/ 139569 w 492651"/>
                <a:gd name="connsiteY5" fmla="*/ 4842 h 9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651" h="998617">
                  <a:moveTo>
                    <a:pt x="139569" y="4842"/>
                  </a:moveTo>
                  <a:cubicBezTo>
                    <a:pt x="167615" y="-32200"/>
                    <a:pt x="131634" y="150892"/>
                    <a:pt x="231646" y="293767"/>
                  </a:cubicBezTo>
                  <a:cubicBezTo>
                    <a:pt x="366583" y="535067"/>
                    <a:pt x="357586" y="480563"/>
                    <a:pt x="434844" y="595392"/>
                  </a:cubicBezTo>
                  <a:cubicBezTo>
                    <a:pt x="571369" y="736150"/>
                    <a:pt x="441194" y="984859"/>
                    <a:pt x="301494" y="998617"/>
                  </a:cubicBezTo>
                  <a:cubicBezTo>
                    <a:pt x="270802" y="804942"/>
                    <a:pt x="243286" y="601742"/>
                    <a:pt x="120519" y="490617"/>
                  </a:cubicBezTo>
                  <a:cubicBezTo>
                    <a:pt x="-122898" y="161475"/>
                    <a:pt x="65486" y="79984"/>
                    <a:pt x="139569" y="4842"/>
                  </a:cubicBezTo>
                  <a:close/>
                </a:path>
              </a:pathLst>
            </a:custGeom>
            <a:pattFill prst="pct30">
              <a:fgClr>
                <a:schemeClr val="bg1">
                  <a:lumMod val="85000"/>
                </a:schemeClr>
              </a:fgClr>
              <a:bgClr>
                <a:srgbClr val="989A8F"/>
              </a:bgClr>
            </a:pattFill>
            <a:ln w="6350">
              <a:solidFill>
                <a:schemeClr val="tx1">
                  <a:lumMod val="50000"/>
                  <a:lumOff val="50000"/>
                </a:schemeClr>
              </a:solidFill>
            </a:ln>
            <a:effectLst>
              <a:softEdge rad="63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7" name="Cloud 76">
              <a:extLst>
                <a:ext uri="{FF2B5EF4-FFF2-40B4-BE49-F238E27FC236}">
                  <a16:creationId xmlns:a16="http://schemas.microsoft.com/office/drawing/2014/main" id="{807F078E-8B2B-B214-CCDF-E7248B289F13}"/>
                </a:ext>
              </a:extLst>
            </p:cNvPr>
            <p:cNvSpPr/>
            <p:nvPr/>
          </p:nvSpPr>
          <p:spPr>
            <a:xfrm>
              <a:off x="680610" y="1323312"/>
              <a:ext cx="210599" cy="157949"/>
            </a:xfrm>
            <a:prstGeom prst="cloud">
              <a:avLst/>
            </a:prstGeom>
            <a:solidFill>
              <a:srgbClr val="989A8F"/>
            </a:soli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8" name="Cloud 77">
              <a:extLst>
                <a:ext uri="{FF2B5EF4-FFF2-40B4-BE49-F238E27FC236}">
                  <a16:creationId xmlns:a16="http://schemas.microsoft.com/office/drawing/2014/main" id="{5A9B229E-8810-F2E7-84CB-780C46A9F146}"/>
                </a:ext>
              </a:extLst>
            </p:cNvPr>
            <p:cNvSpPr/>
            <p:nvPr/>
          </p:nvSpPr>
          <p:spPr>
            <a:xfrm>
              <a:off x="457364" y="1454448"/>
              <a:ext cx="210599" cy="157949"/>
            </a:xfrm>
            <a:prstGeom prst="cloud">
              <a:avLst/>
            </a:prstGeom>
            <a:solidFill>
              <a:srgbClr val="989A8F"/>
            </a:soli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79" name="Group 78">
            <a:extLst>
              <a:ext uri="{FF2B5EF4-FFF2-40B4-BE49-F238E27FC236}">
                <a16:creationId xmlns:a16="http://schemas.microsoft.com/office/drawing/2014/main" id="{C324CEEF-74C4-D037-1F58-83ECCF6068A1}"/>
              </a:ext>
            </a:extLst>
          </p:cNvPr>
          <p:cNvGrpSpPr/>
          <p:nvPr/>
        </p:nvGrpSpPr>
        <p:grpSpPr>
          <a:xfrm flipH="1">
            <a:off x="915091" y="2810790"/>
            <a:ext cx="345617" cy="536179"/>
            <a:chOff x="457364" y="1323312"/>
            <a:chExt cx="460822" cy="714905"/>
          </a:xfrm>
        </p:grpSpPr>
        <p:sp>
          <p:nvSpPr>
            <p:cNvPr id="80" name="Freeform: Shape 313">
              <a:extLst>
                <a:ext uri="{FF2B5EF4-FFF2-40B4-BE49-F238E27FC236}">
                  <a16:creationId xmlns:a16="http://schemas.microsoft.com/office/drawing/2014/main" id="{AE12A1E5-9F7D-2E44-FB94-2FF5E22781AC}"/>
                </a:ext>
              </a:extLst>
            </p:cNvPr>
            <p:cNvSpPr/>
            <p:nvPr/>
          </p:nvSpPr>
          <p:spPr>
            <a:xfrm rot="21304602">
              <a:off x="614007" y="1588891"/>
              <a:ext cx="136695" cy="449326"/>
            </a:xfrm>
            <a:custGeom>
              <a:avLst/>
              <a:gdLst>
                <a:gd name="connsiteX0" fmla="*/ 41275 w 330200"/>
                <a:gd name="connsiteY0" fmla="*/ 0 h 939800"/>
                <a:gd name="connsiteX1" fmla="*/ 330200 w 330200"/>
                <a:gd name="connsiteY1" fmla="*/ 577850 h 939800"/>
                <a:gd name="connsiteX2" fmla="*/ 273050 w 330200"/>
                <a:gd name="connsiteY2" fmla="*/ 939800 h 939800"/>
                <a:gd name="connsiteX3" fmla="*/ 0 w 330200"/>
                <a:gd name="connsiteY3" fmla="*/ 473075 h 939800"/>
                <a:gd name="connsiteX4" fmla="*/ 41275 w 330200"/>
                <a:gd name="connsiteY4" fmla="*/ 0 h 939800"/>
                <a:gd name="connsiteX0" fmla="*/ 85024 w 373949"/>
                <a:gd name="connsiteY0" fmla="*/ 0 h 939800"/>
                <a:gd name="connsiteX1" fmla="*/ 373949 w 373949"/>
                <a:gd name="connsiteY1" fmla="*/ 577850 h 939800"/>
                <a:gd name="connsiteX2" fmla="*/ 316799 w 373949"/>
                <a:gd name="connsiteY2" fmla="*/ 939800 h 939800"/>
                <a:gd name="connsiteX3" fmla="*/ 43749 w 373949"/>
                <a:gd name="connsiteY3" fmla="*/ 473075 h 939800"/>
                <a:gd name="connsiteX4" fmla="*/ 85024 w 3739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6731 h 946531"/>
                <a:gd name="connsiteX1" fmla="*/ 399349 w 399349"/>
                <a:gd name="connsiteY1" fmla="*/ 571881 h 946531"/>
                <a:gd name="connsiteX2" fmla="*/ 316799 w 399349"/>
                <a:gd name="connsiteY2" fmla="*/ 946531 h 946531"/>
                <a:gd name="connsiteX3" fmla="*/ 43749 w 399349"/>
                <a:gd name="connsiteY3" fmla="*/ 479806 h 946531"/>
                <a:gd name="connsiteX4" fmla="*/ 85024 w 399349"/>
                <a:gd name="connsiteY4" fmla="*/ 6731 h 946531"/>
                <a:gd name="connsiteX0" fmla="*/ 91075 w 405400"/>
                <a:gd name="connsiteY0" fmla="*/ 6731 h 946531"/>
                <a:gd name="connsiteX1" fmla="*/ 405400 w 405400"/>
                <a:gd name="connsiteY1" fmla="*/ 571881 h 946531"/>
                <a:gd name="connsiteX2" fmla="*/ 322850 w 405400"/>
                <a:gd name="connsiteY2" fmla="*/ 946531 h 946531"/>
                <a:gd name="connsiteX3" fmla="*/ 49800 w 405400"/>
                <a:gd name="connsiteY3" fmla="*/ 479806 h 946531"/>
                <a:gd name="connsiteX4" fmla="*/ 91075 w 405400"/>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0 h 939800"/>
                <a:gd name="connsiteX1" fmla="*/ 409629 w 433265"/>
                <a:gd name="connsiteY1" fmla="*/ 565150 h 939800"/>
                <a:gd name="connsiteX2" fmla="*/ 304854 w 433265"/>
                <a:gd name="connsiteY2" fmla="*/ 939800 h 939800"/>
                <a:gd name="connsiteX3" fmla="*/ 54029 w 433265"/>
                <a:gd name="connsiteY3" fmla="*/ 473075 h 939800"/>
                <a:gd name="connsiteX4" fmla="*/ 95304 w 433265"/>
                <a:gd name="connsiteY4" fmla="*/ 0 h 939800"/>
                <a:gd name="connsiteX0" fmla="*/ 110051 w 428962"/>
                <a:gd name="connsiteY0" fmla="*/ 0 h 965200"/>
                <a:gd name="connsiteX1" fmla="*/ 405326 w 428962"/>
                <a:gd name="connsiteY1" fmla="*/ 590550 h 965200"/>
                <a:gd name="connsiteX2" fmla="*/ 300551 w 428962"/>
                <a:gd name="connsiteY2" fmla="*/ 965200 h 965200"/>
                <a:gd name="connsiteX3" fmla="*/ 49726 w 428962"/>
                <a:gd name="connsiteY3" fmla="*/ 498475 h 965200"/>
                <a:gd name="connsiteX4" fmla="*/ 110051 w 428962"/>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3846 h 969046"/>
                <a:gd name="connsiteX1" fmla="*/ 195111 w 434645"/>
                <a:gd name="connsiteY1" fmla="*/ 305471 h 969046"/>
                <a:gd name="connsiteX2" fmla="*/ 411009 w 434645"/>
                <a:gd name="connsiteY2" fmla="*/ 594396 h 969046"/>
                <a:gd name="connsiteX3" fmla="*/ 306234 w 434645"/>
                <a:gd name="connsiteY3" fmla="*/ 969046 h 969046"/>
                <a:gd name="connsiteX4" fmla="*/ 55409 w 434645"/>
                <a:gd name="connsiteY4" fmla="*/ 502321 h 969046"/>
                <a:gd name="connsiteX5" fmla="*/ 115734 w 434645"/>
                <a:gd name="connsiteY5" fmla="*/ 3846 h 969046"/>
                <a:gd name="connsiteX0" fmla="*/ 115734 w 434645"/>
                <a:gd name="connsiteY0" fmla="*/ 4036 h 969236"/>
                <a:gd name="connsiteX1" fmla="*/ 217336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21377 w 440288"/>
                <a:gd name="connsiteY0" fmla="*/ 4036 h 969236"/>
                <a:gd name="connsiteX1" fmla="*/ 213454 w 440288"/>
                <a:gd name="connsiteY1" fmla="*/ 292961 h 969236"/>
                <a:gd name="connsiteX2" fmla="*/ 416652 w 440288"/>
                <a:gd name="connsiteY2" fmla="*/ 594586 h 969236"/>
                <a:gd name="connsiteX3" fmla="*/ 311877 w 440288"/>
                <a:gd name="connsiteY3" fmla="*/ 969236 h 969236"/>
                <a:gd name="connsiteX4" fmla="*/ 61052 w 440288"/>
                <a:gd name="connsiteY4" fmla="*/ 502511 h 969236"/>
                <a:gd name="connsiteX5" fmla="*/ 121377 w 440288"/>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99588 w 418499"/>
                <a:gd name="connsiteY0" fmla="*/ 4036 h 969236"/>
                <a:gd name="connsiteX1" fmla="*/ 191665 w 418499"/>
                <a:gd name="connsiteY1" fmla="*/ 292961 h 969236"/>
                <a:gd name="connsiteX2" fmla="*/ 394863 w 418499"/>
                <a:gd name="connsiteY2" fmla="*/ 594586 h 969236"/>
                <a:gd name="connsiteX3" fmla="*/ 290088 w 418499"/>
                <a:gd name="connsiteY3" fmla="*/ 969236 h 969236"/>
                <a:gd name="connsiteX4" fmla="*/ 61488 w 418499"/>
                <a:gd name="connsiteY4" fmla="*/ 499336 h 969236"/>
                <a:gd name="connsiteX5" fmla="*/ 99588 w 418499"/>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139569 w 458480"/>
                <a:gd name="connsiteY0" fmla="*/ 4036 h 969236"/>
                <a:gd name="connsiteX1" fmla="*/ 231646 w 458480"/>
                <a:gd name="connsiteY1" fmla="*/ 292961 h 969236"/>
                <a:gd name="connsiteX2" fmla="*/ 434844 w 458480"/>
                <a:gd name="connsiteY2" fmla="*/ 594586 h 969236"/>
                <a:gd name="connsiteX3" fmla="*/ 330069 w 458480"/>
                <a:gd name="connsiteY3" fmla="*/ 969236 h 969236"/>
                <a:gd name="connsiteX4" fmla="*/ 120519 w 458480"/>
                <a:gd name="connsiteY4" fmla="*/ 489811 h 969236"/>
                <a:gd name="connsiteX5" fmla="*/ 139569 w 458480"/>
                <a:gd name="connsiteY5" fmla="*/ 4036 h 969236"/>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92651"/>
                <a:gd name="connsiteY0" fmla="*/ 4842 h 998617"/>
                <a:gd name="connsiteX1" fmla="*/ 231646 w 492651"/>
                <a:gd name="connsiteY1" fmla="*/ 293767 h 998617"/>
                <a:gd name="connsiteX2" fmla="*/ 434844 w 492651"/>
                <a:gd name="connsiteY2" fmla="*/ 595392 h 998617"/>
                <a:gd name="connsiteX3" fmla="*/ 301494 w 492651"/>
                <a:gd name="connsiteY3" fmla="*/ 998617 h 998617"/>
                <a:gd name="connsiteX4" fmla="*/ 120519 w 492651"/>
                <a:gd name="connsiteY4" fmla="*/ 490617 h 998617"/>
                <a:gd name="connsiteX5" fmla="*/ 139569 w 492651"/>
                <a:gd name="connsiteY5" fmla="*/ 4842 h 998617"/>
                <a:gd name="connsiteX0" fmla="*/ 139569 w 483231"/>
                <a:gd name="connsiteY0" fmla="*/ 4842 h 982742"/>
                <a:gd name="connsiteX1" fmla="*/ 231646 w 483231"/>
                <a:gd name="connsiteY1" fmla="*/ 293767 h 982742"/>
                <a:gd name="connsiteX2" fmla="*/ 434844 w 483231"/>
                <a:gd name="connsiteY2" fmla="*/ 595392 h 982742"/>
                <a:gd name="connsiteX3" fmla="*/ 250176 w 483231"/>
                <a:gd name="connsiteY3" fmla="*/ 982742 h 982742"/>
                <a:gd name="connsiteX4" fmla="*/ 120519 w 483231"/>
                <a:gd name="connsiteY4" fmla="*/ 490617 h 982742"/>
                <a:gd name="connsiteX5" fmla="*/ 139569 w 483231"/>
                <a:gd name="connsiteY5" fmla="*/ 4842 h 982742"/>
                <a:gd name="connsiteX0" fmla="*/ 139569 w 483231"/>
                <a:gd name="connsiteY0" fmla="*/ 4842 h 982742"/>
                <a:gd name="connsiteX1" fmla="*/ 231646 w 483231"/>
                <a:gd name="connsiteY1" fmla="*/ 293767 h 982742"/>
                <a:gd name="connsiteX2" fmla="*/ 434844 w 483231"/>
                <a:gd name="connsiteY2" fmla="*/ 595392 h 982742"/>
                <a:gd name="connsiteX3" fmla="*/ 250176 w 483231"/>
                <a:gd name="connsiteY3" fmla="*/ 982742 h 982742"/>
                <a:gd name="connsiteX4" fmla="*/ 120519 w 483231"/>
                <a:gd name="connsiteY4" fmla="*/ 490617 h 982742"/>
                <a:gd name="connsiteX5" fmla="*/ 139569 w 483231"/>
                <a:gd name="connsiteY5" fmla="*/ 4842 h 98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231" h="982742">
                  <a:moveTo>
                    <a:pt x="139569" y="4842"/>
                  </a:moveTo>
                  <a:cubicBezTo>
                    <a:pt x="167615" y="-32200"/>
                    <a:pt x="131634" y="150892"/>
                    <a:pt x="231646" y="293767"/>
                  </a:cubicBezTo>
                  <a:cubicBezTo>
                    <a:pt x="366583" y="535067"/>
                    <a:pt x="357586" y="480563"/>
                    <a:pt x="434844" y="595392"/>
                  </a:cubicBezTo>
                  <a:cubicBezTo>
                    <a:pt x="571369" y="736150"/>
                    <a:pt x="389876" y="968984"/>
                    <a:pt x="250176" y="982742"/>
                  </a:cubicBezTo>
                  <a:cubicBezTo>
                    <a:pt x="311855" y="773192"/>
                    <a:pt x="243286" y="601742"/>
                    <a:pt x="120519" y="490617"/>
                  </a:cubicBezTo>
                  <a:cubicBezTo>
                    <a:pt x="-122898" y="161475"/>
                    <a:pt x="65486" y="79984"/>
                    <a:pt x="139569" y="4842"/>
                  </a:cubicBezTo>
                  <a:close/>
                </a:path>
              </a:pathLst>
            </a:custGeom>
            <a:pattFill prst="pct30">
              <a:fgClr>
                <a:schemeClr val="bg1">
                  <a:lumMod val="85000"/>
                </a:schemeClr>
              </a:fgClr>
              <a:bgClr>
                <a:srgbClr val="989A8F"/>
              </a:bgClr>
            </a:pattFill>
            <a:ln w="6350">
              <a:solidFill>
                <a:schemeClr val="tx1">
                  <a:lumMod val="50000"/>
                  <a:lumOff val="50000"/>
                </a:schemeClr>
              </a:solidFill>
            </a:ln>
            <a:effectLst>
              <a:softEdge rad="63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1" name="Freeform: Shape 314">
              <a:extLst>
                <a:ext uri="{FF2B5EF4-FFF2-40B4-BE49-F238E27FC236}">
                  <a16:creationId xmlns:a16="http://schemas.microsoft.com/office/drawing/2014/main" id="{2B10A52B-7F55-4A43-544C-20439F355C96}"/>
                </a:ext>
              </a:extLst>
            </p:cNvPr>
            <p:cNvSpPr/>
            <p:nvPr/>
          </p:nvSpPr>
          <p:spPr>
            <a:xfrm>
              <a:off x="686433" y="1469598"/>
              <a:ext cx="140299" cy="557407"/>
            </a:xfrm>
            <a:custGeom>
              <a:avLst/>
              <a:gdLst>
                <a:gd name="connsiteX0" fmla="*/ 41275 w 330200"/>
                <a:gd name="connsiteY0" fmla="*/ 0 h 939800"/>
                <a:gd name="connsiteX1" fmla="*/ 330200 w 330200"/>
                <a:gd name="connsiteY1" fmla="*/ 577850 h 939800"/>
                <a:gd name="connsiteX2" fmla="*/ 273050 w 330200"/>
                <a:gd name="connsiteY2" fmla="*/ 939800 h 939800"/>
                <a:gd name="connsiteX3" fmla="*/ 0 w 330200"/>
                <a:gd name="connsiteY3" fmla="*/ 473075 h 939800"/>
                <a:gd name="connsiteX4" fmla="*/ 41275 w 330200"/>
                <a:gd name="connsiteY4" fmla="*/ 0 h 939800"/>
                <a:gd name="connsiteX0" fmla="*/ 85024 w 373949"/>
                <a:gd name="connsiteY0" fmla="*/ 0 h 939800"/>
                <a:gd name="connsiteX1" fmla="*/ 373949 w 373949"/>
                <a:gd name="connsiteY1" fmla="*/ 577850 h 939800"/>
                <a:gd name="connsiteX2" fmla="*/ 316799 w 373949"/>
                <a:gd name="connsiteY2" fmla="*/ 939800 h 939800"/>
                <a:gd name="connsiteX3" fmla="*/ 43749 w 373949"/>
                <a:gd name="connsiteY3" fmla="*/ 473075 h 939800"/>
                <a:gd name="connsiteX4" fmla="*/ 85024 w 3739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6731 h 946531"/>
                <a:gd name="connsiteX1" fmla="*/ 399349 w 399349"/>
                <a:gd name="connsiteY1" fmla="*/ 571881 h 946531"/>
                <a:gd name="connsiteX2" fmla="*/ 316799 w 399349"/>
                <a:gd name="connsiteY2" fmla="*/ 946531 h 946531"/>
                <a:gd name="connsiteX3" fmla="*/ 43749 w 399349"/>
                <a:gd name="connsiteY3" fmla="*/ 479806 h 946531"/>
                <a:gd name="connsiteX4" fmla="*/ 85024 w 399349"/>
                <a:gd name="connsiteY4" fmla="*/ 6731 h 946531"/>
                <a:gd name="connsiteX0" fmla="*/ 91075 w 405400"/>
                <a:gd name="connsiteY0" fmla="*/ 6731 h 946531"/>
                <a:gd name="connsiteX1" fmla="*/ 405400 w 405400"/>
                <a:gd name="connsiteY1" fmla="*/ 571881 h 946531"/>
                <a:gd name="connsiteX2" fmla="*/ 322850 w 405400"/>
                <a:gd name="connsiteY2" fmla="*/ 946531 h 946531"/>
                <a:gd name="connsiteX3" fmla="*/ 49800 w 405400"/>
                <a:gd name="connsiteY3" fmla="*/ 479806 h 946531"/>
                <a:gd name="connsiteX4" fmla="*/ 91075 w 405400"/>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0 h 939800"/>
                <a:gd name="connsiteX1" fmla="*/ 409629 w 433265"/>
                <a:gd name="connsiteY1" fmla="*/ 565150 h 939800"/>
                <a:gd name="connsiteX2" fmla="*/ 304854 w 433265"/>
                <a:gd name="connsiteY2" fmla="*/ 939800 h 939800"/>
                <a:gd name="connsiteX3" fmla="*/ 54029 w 433265"/>
                <a:gd name="connsiteY3" fmla="*/ 473075 h 939800"/>
                <a:gd name="connsiteX4" fmla="*/ 95304 w 433265"/>
                <a:gd name="connsiteY4" fmla="*/ 0 h 939800"/>
                <a:gd name="connsiteX0" fmla="*/ 110051 w 428962"/>
                <a:gd name="connsiteY0" fmla="*/ 0 h 965200"/>
                <a:gd name="connsiteX1" fmla="*/ 405326 w 428962"/>
                <a:gd name="connsiteY1" fmla="*/ 590550 h 965200"/>
                <a:gd name="connsiteX2" fmla="*/ 300551 w 428962"/>
                <a:gd name="connsiteY2" fmla="*/ 965200 h 965200"/>
                <a:gd name="connsiteX3" fmla="*/ 49726 w 428962"/>
                <a:gd name="connsiteY3" fmla="*/ 498475 h 965200"/>
                <a:gd name="connsiteX4" fmla="*/ 110051 w 428962"/>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3846 h 969046"/>
                <a:gd name="connsiteX1" fmla="*/ 195111 w 434645"/>
                <a:gd name="connsiteY1" fmla="*/ 305471 h 969046"/>
                <a:gd name="connsiteX2" fmla="*/ 411009 w 434645"/>
                <a:gd name="connsiteY2" fmla="*/ 594396 h 969046"/>
                <a:gd name="connsiteX3" fmla="*/ 306234 w 434645"/>
                <a:gd name="connsiteY3" fmla="*/ 969046 h 969046"/>
                <a:gd name="connsiteX4" fmla="*/ 55409 w 434645"/>
                <a:gd name="connsiteY4" fmla="*/ 502321 h 969046"/>
                <a:gd name="connsiteX5" fmla="*/ 115734 w 434645"/>
                <a:gd name="connsiteY5" fmla="*/ 3846 h 969046"/>
                <a:gd name="connsiteX0" fmla="*/ 115734 w 434645"/>
                <a:gd name="connsiteY0" fmla="*/ 4036 h 969236"/>
                <a:gd name="connsiteX1" fmla="*/ 217336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21377 w 440288"/>
                <a:gd name="connsiteY0" fmla="*/ 4036 h 969236"/>
                <a:gd name="connsiteX1" fmla="*/ 213454 w 440288"/>
                <a:gd name="connsiteY1" fmla="*/ 292961 h 969236"/>
                <a:gd name="connsiteX2" fmla="*/ 416652 w 440288"/>
                <a:gd name="connsiteY2" fmla="*/ 594586 h 969236"/>
                <a:gd name="connsiteX3" fmla="*/ 311877 w 440288"/>
                <a:gd name="connsiteY3" fmla="*/ 969236 h 969236"/>
                <a:gd name="connsiteX4" fmla="*/ 61052 w 440288"/>
                <a:gd name="connsiteY4" fmla="*/ 502511 h 969236"/>
                <a:gd name="connsiteX5" fmla="*/ 121377 w 440288"/>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99588 w 418499"/>
                <a:gd name="connsiteY0" fmla="*/ 4036 h 969236"/>
                <a:gd name="connsiteX1" fmla="*/ 191665 w 418499"/>
                <a:gd name="connsiteY1" fmla="*/ 292961 h 969236"/>
                <a:gd name="connsiteX2" fmla="*/ 394863 w 418499"/>
                <a:gd name="connsiteY2" fmla="*/ 594586 h 969236"/>
                <a:gd name="connsiteX3" fmla="*/ 290088 w 418499"/>
                <a:gd name="connsiteY3" fmla="*/ 969236 h 969236"/>
                <a:gd name="connsiteX4" fmla="*/ 61488 w 418499"/>
                <a:gd name="connsiteY4" fmla="*/ 499336 h 969236"/>
                <a:gd name="connsiteX5" fmla="*/ 99588 w 418499"/>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139569 w 458480"/>
                <a:gd name="connsiteY0" fmla="*/ 4036 h 969236"/>
                <a:gd name="connsiteX1" fmla="*/ 231646 w 458480"/>
                <a:gd name="connsiteY1" fmla="*/ 292961 h 969236"/>
                <a:gd name="connsiteX2" fmla="*/ 434844 w 458480"/>
                <a:gd name="connsiteY2" fmla="*/ 594586 h 969236"/>
                <a:gd name="connsiteX3" fmla="*/ 330069 w 458480"/>
                <a:gd name="connsiteY3" fmla="*/ 969236 h 969236"/>
                <a:gd name="connsiteX4" fmla="*/ 120519 w 458480"/>
                <a:gd name="connsiteY4" fmla="*/ 489811 h 969236"/>
                <a:gd name="connsiteX5" fmla="*/ 139569 w 458480"/>
                <a:gd name="connsiteY5" fmla="*/ 4036 h 969236"/>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92651"/>
                <a:gd name="connsiteY0" fmla="*/ 4842 h 998617"/>
                <a:gd name="connsiteX1" fmla="*/ 231646 w 492651"/>
                <a:gd name="connsiteY1" fmla="*/ 293767 h 998617"/>
                <a:gd name="connsiteX2" fmla="*/ 434844 w 492651"/>
                <a:gd name="connsiteY2" fmla="*/ 595392 h 998617"/>
                <a:gd name="connsiteX3" fmla="*/ 301494 w 492651"/>
                <a:gd name="connsiteY3" fmla="*/ 998617 h 998617"/>
                <a:gd name="connsiteX4" fmla="*/ 120519 w 492651"/>
                <a:gd name="connsiteY4" fmla="*/ 490617 h 998617"/>
                <a:gd name="connsiteX5" fmla="*/ 139569 w 492651"/>
                <a:gd name="connsiteY5" fmla="*/ 4842 h 998617"/>
                <a:gd name="connsiteX0" fmla="*/ 274959 w 628041"/>
                <a:gd name="connsiteY0" fmla="*/ 4842 h 998617"/>
                <a:gd name="connsiteX1" fmla="*/ 367036 w 628041"/>
                <a:gd name="connsiteY1" fmla="*/ 293767 h 998617"/>
                <a:gd name="connsiteX2" fmla="*/ 570234 w 628041"/>
                <a:gd name="connsiteY2" fmla="*/ 595392 h 998617"/>
                <a:gd name="connsiteX3" fmla="*/ 436884 w 628041"/>
                <a:gd name="connsiteY3" fmla="*/ 998617 h 998617"/>
                <a:gd name="connsiteX4" fmla="*/ 83161 w 628041"/>
                <a:gd name="connsiteY4" fmla="*/ 480215 h 998617"/>
                <a:gd name="connsiteX5" fmla="*/ 274959 w 628041"/>
                <a:gd name="connsiteY5" fmla="*/ 4842 h 998617"/>
                <a:gd name="connsiteX0" fmla="*/ 274959 w 628041"/>
                <a:gd name="connsiteY0" fmla="*/ 4325 h 998100"/>
                <a:gd name="connsiteX1" fmla="*/ 175092 w 628041"/>
                <a:gd name="connsiteY1" fmla="*/ 319256 h 998100"/>
                <a:gd name="connsiteX2" fmla="*/ 570234 w 628041"/>
                <a:gd name="connsiteY2" fmla="*/ 594875 h 998100"/>
                <a:gd name="connsiteX3" fmla="*/ 436884 w 628041"/>
                <a:gd name="connsiteY3" fmla="*/ 998100 h 998100"/>
                <a:gd name="connsiteX4" fmla="*/ 83161 w 628041"/>
                <a:gd name="connsiteY4" fmla="*/ 479698 h 998100"/>
                <a:gd name="connsiteX5" fmla="*/ 274959 w 628041"/>
                <a:gd name="connsiteY5" fmla="*/ 4325 h 998100"/>
                <a:gd name="connsiteX0" fmla="*/ 274959 w 568701"/>
                <a:gd name="connsiteY0" fmla="*/ 4325 h 998100"/>
                <a:gd name="connsiteX1" fmla="*/ 175092 w 568701"/>
                <a:gd name="connsiteY1" fmla="*/ 319256 h 998100"/>
                <a:gd name="connsiteX2" fmla="*/ 487059 w 568701"/>
                <a:gd name="connsiteY2" fmla="*/ 639084 h 998100"/>
                <a:gd name="connsiteX3" fmla="*/ 436884 w 568701"/>
                <a:gd name="connsiteY3" fmla="*/ 998100 h 998100"/>
                <a:gd name="connsiteX4" fmla="*/ 83161 w 568701"/>
                <a:gd name="connsiteY4" fmla="*/ 479698 h 998100"/>
                <a:gd name="connsiteX5" fmla="*/ 274959 w 568701"/>
                <a:gd name="connsiteY5" fmla="*/ 4325 h 998100"/>
                <a:gd name="connsiteX0" fmla="*/ 274959 w 568701"/>
                <a:gd name="connsiteY0" fmla="*/ 4325 h 998559"/>
                <a:gd name="connsiteX1" fmla="*/ 175092 w 568701"/>
                <a:gd name="connsiteY1" fmla="*/ 319256 h 998559"/>
                <a:gd name="connsiteX2" fmla="*/ 487059 w 568701"/>
                <a:gd name="connsiteY2" fmla="*/ 639084 h 998559"/>
                <a:gd name="connsiteX3" fmla="*/ 436884 w 568701"/>
                <a:gd name="connsiteY3" fmla="*/ 998100 h 998559"/>
                <a:gd name="connsiteX4" fmla="*/ 351891 w 568701"/>
                <a:gd name="connsiteY4" fmla="*/ 695729 h 998559"/>
                <a:gd name="connsiteX5" fmla="*/ 83161 w 568701"/>
                <a:gd name="connsiteY5" fmla="*/ 479698 h 998559"/>
                <a:gd name="connsiteX6" fmla="*/ 274959 w 568701"/>
                <a:gd name="connsiteY6" fmla="*/ 4325 h 998559"/>
                <a:gd name="connsiteX0" fmla="*/ 274959 w 568701"/>
                <a:gd name="connsiteY0" fmla="*/ 4325 h 998559"/>
                <a:gd name="connsiteX1" fmla="*/ 175092 w 568701"/>
                <a:gd name="connsiteY1" fmla="*/ 319256 h 998559"/>
                <a:gd name="connsiteX2" fmla="*/ 487059 w 568701"/>
                <a:gd name="connsiteY2" fmla="*/ 639084 h 998559"/>
                <a:gd name="connsiteX3" fmla="*/ 436884 w 568701"/>
                <a:gd name="connsiteY3" fmla="*/ 998100 h 998559"/>
                <a:gd name="connsiteX4" fmla="*/ 351891 w 568701"/>
                <a:gd name="connsiteY4" fmla="*/ 695729 h 998559"/>
                <a:gd name="connsiteX5" fmla="*/ 83161 w 568701"/>
                <a:gd name="connsiteY5" fmla="*/ 479698 h 998559"/>
                <a:gd name="connsiteX6" fmla="*/ 274959 w 568701"/>
                <a:gd name="connsiteY6" fmla="*/ 4325 h 998559"/>
                <a:gd name="connsiteX0" fmla="*/ 324614 w 618356"/>
                <a:gd name="connsiteY0" fmla="*/ 4325 h 998559"/>
                <a:gd name="connsiteX1" fmla="*/ 224747 w 618356"/>
                <a:gd name="connsiteY1" fmla="*/ 319256 h 998559"/>
                <a:gd name="connsiteX2" fmla="*/ 536714 w 618356"/>
                <a:gd name="connsiteY2" fmla="*/ 639084 h 998559"/>
                <a:gd name="connsiteX3" fmla="*/ 486539 w 618356"/>
                <a:gd name="connsiteY3" fmla="*/ 998100 h 998559"/>
                <a:gd name="connsiteX4" fmla="*/ 401546 w 618356"/>
                <a:gd name="connsiteY4" fmla="*/ 695729 h 998559"/>
                <a:gd name="connsiteX5" fmla="*/ 75233 w 618356"/>
                <a:gd name="connsiteY5" fmla="*/ 479698 h 998559"/>
                <a:gd name="connsiteX6" fmla="*/ 324614 w 618356"/>
                <a:gd name="connsiteY6" fmla="*/ 4325 h 99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356" h="998559">
                  <a:moveTo>
                    <a:pt x="324614" y="4325"/>
                  </a:moveTo>
                  <a:cubicBezTo>
                    <a:pt x="352660" y="-32717"/>
                    <a:pt x="124735" y="176381"/>
                    <a:pt x="224747" y="319256"/>
                  </a:cubicBezTo>
                  <a:cubicBezTo>
                    <a:pt x="359684" y="560556"/>
                    <a:pt x="459456" y="524255"/>
                    <a:pt x="536714" y="639084"/>
                  </a:cubicBezTo>
                  <a:cubicBezTo>
                    <a:pt x="673239" y="779842"/>
                    <a:pt x="626239" y="984342"/>
                    <a:pt x="486539" y="998100"/>
                  </a:cubicBezTo>
                  <a:cubicBezTo>
                    <a:pt x="454414" y="1010142"/>
                    <a:pt x="460500" y="782129"/>
                    <a:pt x="401546" y="695729"/>
                  </a:cubicBezTo>
                  <a:cubicBezTo>
                    <a:pt x="342592" y="609329"/>
                    <a:pt x="174429" y="589731"/>
                    <a:pt x="75233" y="479698"/>
                  </a:cubicBezTo>
                  <a:cubicBezTo>
                    <a:pt x="-168184" y="150556"/>
                    <a:pt x="250531" y="79467"/>
                    <a:pt x="324614" y="4325"/>
                  </a:cubicBezTo>
                  <a:close/>
                </a:path>
              </a:pathLst>
            </a:custGeom>
            <a:pattFill prst="pct30">
              <a:fgClr>
                <a:schemeClr val="bg1">
                  <a:lumMod val="85000"/>
                </a:schemeClr>
              </a:fgClr>
              <a:bgClr>
                <a:srgbClr val="989A8F"/>
              </a:bgClr>
            </a:pattFill>
            <a:ln w="6350">
              <a:solidFill>
                <a:schemeClr val="tx1">
                  <a:lumMod val="50000"/>
                  <a:lumOff val="50000"/>
                </a:schemeClr>
              </a:solidFill>
            </a:ln>
            <a:effectLst>
              <a:softEdge rad="63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2" name="Freeform: Shape 315">
              <a:extLst>
                <a:ext uri="{FF2B5EF4-FFF2-40B4-BE49-F238E27FC236}">
                  <a16:creationId xmlns:a16="http://schemas.microsoft.com/office/drawing/2014/main" id="{4E01A14F-AFB4-2E55-4C6A-60B6A564932D}"/>
                </a:ext>
              </a:extLst>
            </p:cNvPr>
            <p:cNvSpPr/>
            <p:nvPr/>
          </p:nvSpPr>
          <p:spPr>
            <a:xfrm>
              <a:off x="778826" y="1514173"/>
              <a:ext cx="139360" cy="456585"/>
            </a:xfrm>
            <a:custGeom>
              <a:avLst/>
              <a:gdLst>
                <a:gd name="connsiteX0" fmla="*/ 41275 w 330200"/>
                <a:gd name="connsiteY0" fmla="*/ 0 h 939800"/>
                <a:gd name="connsiteX1" fmla="*/ 330200 w 330200"/>
                <a:gd name="connsiteY1" fmla="*/ 577850 h 939800"/>
                <a:gd name="connsiteX2" fmla="*/ 273050 w 330200"/>
                <a:gd name="connsiteY2" fmla="*/ 939800 h 939800"/>
                <a:gd name="connsiteX3" fmla="*/ 0 w 330200"/>
                <a:gd name="connsiteY3" fmla="*/ 473075 h 939800"/>
                <a:gd name="connsiteX4" fmla="*/ 41275 w 330200"/>
                <a:gd name="connsiteY4" fmla="*/ 0 h 939800"/>
                <a:gd name="connsiteX0" fmla="*/ 85024 w 373949"/>
                <a:gd name="connsiteY0" fmla="*/ 0 h 939800"/>
                <a:gd name="connsiteX1" fmla="*/ 373949 w 373949"/>
                <a:gd name="connsiteY1" fmla="*/ 577850 h 939800"/>
                <a:gd name="connsiteX2" fmla="*/ 316799 w 373949"/>
                <a:gd name="connsiteY2" fmla="*/ 939800 h 939800"/>
                <a:gd name="connsiteX3" fmla="*/ 43749 w 373949"/>
                <a:gd name="connsiteY3" fmla="*/ 473075 h 939800"/>
                <a:gd name="connsiteX4" fmla="*/ 85024 w 3739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6731 h 946531"/>
                <a:gd name="connsiteX1" fmla="*/ 399349 w 399349"/>
                <a:gd name="connsiteY1" fmla="*/ 571881 h 946531"/>
                <a:gd name="connsiteX2" fmla="*/ 316799 w 399349"/>
                <a:gd name="connsiteY2" fmla="*/ 946531 h 946531"/>
                <a:gd name="connsiteX3" fmla="*/ 43749 w 399349"/>
                <a:gd name="connsiteY3" fmla="*/ 479806 h 946531"/>
                <a:gd name="connsiteX4" fmla="*/ 85024 w 399349"/>
                <a:gd name="connsiteY4" fmla="*/ 6731 h 946531"/>
                <a:gd name="connsiteX0" fmla="*/ 91075 w 405400"/>
                <a:gd name="connsiteY0" fmla="*/ 6731 h 946531"/>
                <a:gd name="connsiteX1" fmla="*/ 405400 w 405400"/>
                <a:gd name="connsiteY1" fmla="*/ 571881 h 946531"/>
                <a:gd name="connsiteX2" fmla="*/ 322850 w 405400"/>
                <a:gd name="connsiteY2" fmla="*/ 946531 h 946531"/>
                <a:gd name="connsiteX3" fmla="*/ 49800 w 405400"/>
                <a:gd name="connsiteY3" fmla="*/ 479806 h 946531"/>
                <a:gd name="connsiteX4" fmla="*/ 91075 w 405400"/>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0 h 939800"/>
                <a:gd name="connsiteX1" fmla="*/ 409629 w 433265"/>
                <a:gd name="connsiteY1" fmla="*/ 565150 h 939800"/>
                <a:gd name="connsiteX2" fmla="*/ 304854 w 433265"/>
                <a:gd name="connsiteY2" fmla="*/ 939800 h 939800"/>
                <a:gd name="connsiteX3" fmla="*/ 54029 w 433265"/>
                <a:gd name="connsiteY3" fmla="*/ 473075 h 939800"/>
                <a:gd name="connsiteX4" fmla="*/ 95304 w 433265"/>
                <a:gd name="connsiteY4" fmla="*/ 0 h 939800"/>
                <a:gd name="connsiteX0" fmla="*/ 110051 w 428962"/>
                <a:gd name="connsiteY0" fmla="*/ 0 h 965200"/>
                <a:gd name="connsiteX1" fmla="*/ 405326 w 428962"/>
                <a:gd name="connsiteY1" fmla="*/ 590550 h 965200"/>
                <a:gd name="connsiteX2" fmla="*/ 300551 w 428962"/>
                <a:gd name="connsiteY2" fmla="*/ 965200 h 965200"/>
                <a:gd name="connsiteX3" fmla="*/ 49726 w 428962"/>
                <a:gd name="connsiteY3" fmla="*/ 498475 h 965200"/>
                <a:gd name="connsiteX4" fmla="*/ 110051 w 428962"/>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3846 h 969046"/>
                <a:gd name="connsiteX1" fmla="*/ 195111 w 434645"/>
                <a:gd name="connsiteY1" fmla="*/ 305471 h 969046"/>
                <a:gd name="connsiteX2" fmla="*/ 411009 w 434645"/>
                <a:gd name="connsiteY2" fmla="*/ 594396 h 969046"/>
                <a:gd name="connsiteX3" fmla="*/ 306234 w 434645"/>
                <a:gd name="connsiteY3" fmla="*/ 969046 h 969046"/>
                <a:gd name="connsiteX4" fmla="*/ 55409 w 434645"/>
                <a:gd name="connsiteY4" fmla="*/ 502321 h 969046"/>
                <a:gd name="connsiteX5" fmla="*/ 115734 w 434645"/>
                <a:gd name="connsiteY5" fmla="*/ 3846 h 969046"/>
                <a:gd name="connsiteX0" fmla="*/ 115734 w 434645"/>
                <a:gd name="connsiteY0" fmla="*/ 4036 h 969236"/>
                <a:gd name="connsiteX1" fmla="*/ 217336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21377 w 440288"/>
                <a:gd name="connsiteY0" fmla="*/ 4036 h 969236"/>
                <a:gd name="connsiteX1" fmla="*/ 213454 w 440288"/>
                <a:gd name="connsiteY1" fmla="*/ 292961 h 969236"/>
                <a:gd name="connsiteX2" fmla="*/ 416652 w 440288"/>
                <a:gd name="connsiteY2" fmla="*/ 594586 h 969236"/>
                <a:gd name="connsiteX3" fmla="*/ 311877 w 440288"/>
                <a:gd name="connsiteY3" fmla="*/ 969236 h 969236"/>
                <a:gd name="connsiteX4" fmla="*/ 61052 w 440288"/>
                <a:gd name="connsiteY4" fmla="*/ 502511 h 969236"/>
                <a:gd name="connsiteX5" fmla="*/ 121377 w 440288"/>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99588 w 418499"/>
                <a:gd name="connsiteY0" fmla="*/ 4036 h 969236"/>
                <a:gd name="connsiteX1" fmla="*/ 191665 w 418499"/>
                <a:gd name="connsiteY1" fmla="*/ 292961 h 969236"/>
                <a:gd name="connsiteX2" fmla="*/ 394863 w 418499"/>
                <a:gd name="connsiteY2" fmla="*/ 594586 h 969236"/>
                <a:gd name="connsiteX3" fmla="*/ 290088 w 418499"/>
                <a:gd name="connsiteY3" fmla="*/ 969236 h 969236"/>
                <a:gd name="connsiteX4" fmla="*/ 61488 w 418499"/>
                <a:gd name="connsiteY4" fmla="*/ 499336 h 969236"/>
                <a:gd name="connsiteX5" fmla="*/ 99588 w 418499"/>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139569 w 458480"/>
                <a:gd name="connsiteY0" fmla="*/ 4036 h 969236"/>
                <a:gd name="connsiteX1" fmla="*/ 231646 w 458480"/>
                <a:gd name="connsiteY1" fmla="*/ 292961 h 969236"/>
                <a:gd name="connsiteX2" fmla="*/ 434844 w 458480"/>
                <a:gd name="connsiteY2" fmla="*/ 594586 h 969236"/>
                <a:gd name="connsiteX3" fmla="*/ 330069 w 458480"/>
                <a:gd name="connsiteY3" fmla="*/ 969236 h 969236"/>
                <a:gd name="connsiteX4" fmla="*/ 120519 w 458480"/>
                <a:gd name="connsiteY4" fmla="*/ 489811 h 969236"/>
                <a:gd name="connsiteX5" fmla="*/ 139569 w 458480"/>
                <a:gd name="connsiteY5" fmla="*/ 4036 h 969236"/>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92651"/>
                <a:gd name="connsiteY0" fmla="*/ 4842 h 998617"/>
                <a:gd name="connsiteX1" fmla="*/ 231646 w 492651"/>
                <a:gd name="connsiteY1" fmla="*/ 293767 h 998617"/>
                <a:gd name="connsiteX2" fmla="*/ 434844 w 492651"/>
                <a:gd name="connsiteY2" fmla="*/ 595392 h 998617"/>
                <a:gd name="connsiteX3" fmla="*/ 301494 w 492651"/>
                <a:gd name="connsiteY3" fmla="*/ 998617 h 998617"/>
                <a:gd name="connsiteX4" fmla="*/ 120519 w 492651"/>
                <a:gd name="connsiteY4" fmla="*/ 490617 h 998617"/>
                <a:gd name="connsiteX5" fmla="*/ 139569 w 492651"/>
                <a:gd name="connsiteY5" fmla="*/ 4842 h 9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651" h="998617">
                  <a:moveTo>
                    <a:pt x="139569" y="4842"/>
                  </a:moveTo>
                  <a:cubicBezTo>
                    <a:pt x="167615" y="-32200"/>
                    <a:pt x="131634" y="150892"/>
                    <a:pt x="231646" y="293767"/>
                  </a:cubicBezTo>
                  <a:cubicBezTo>
                    <a:pt x="366583" y="535067"/>
                    <a:pt x="357586" y="480563"/>
                    <a:pt x="434844" y="595392"/>
                  </a:cubicBezTo>
                  <a:cubicBezTo>
                    <a:pt x="571369" y="736150"/>
                    <a:pt x="441194" y="984859"/>
                    <a:pt x="301494" y="998617"/>
                  </a:cubicBezTo>
                  <a:cubicBezTo>
                    <a:pt x="270802" y="804942"/>
                    <a:pt x="243286" y="601742"/>
                    <a:pt x="120519" y="490617"/>
                  </a:cubicBezTo>
                  <a:cubicBezTo>
                    <a:pt x="-122898" y="161475"/>
                    <a:pt x="65486" y="79984"/>
                    <a:pt x="139569" y="4842"/>
                  </a:cubicBezTo>
                  <a:close/>
                </a:path>
              </a:pathLst>
            </a:custGeom>
            <a:pattFill prst="pct30">
              <a:fgClr>
                <a:schemeClr val="bg1">
                  <a:lumMod val="85000"/>
                </a:schemeClr>
              </a:fgClr>
              <a:bgClr>
                <a:srgbClr val="989A8F"/>
              </a:bgClr>
            </a:pattFill>
            <a:ln w="6350">
              <a:solidFill>
                <a:schemeClr val="tx1">
                  <a:lumMod val="50000"/>
                  <a:lumOff val="50000"/>
                </a:schemeClr>
              </a:solidFill>
            </a:ln>
            <a:effectLst>
              <a:softEdge rad="63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3" name="Cloud 82">
              <a:extLst>
                <a:ext uri="{FF2B5EF4-FFF2-40B4-BE49-F238E27FC236}">
                  <a16:creationId xmlns:a16="http://schemas.microsoft.com/office/drawing/2014/main" id="{756C5702-4D4D-CF11-C47C-BFAE255E32BD}"/>
                </a:ext>
              </a:extLst>
            </p:cNvPr>
            <p:cNvSpPr/>
            <p:nvPr/>
          </p:nvSpPr>
          <p:spPr>
            <a:xfrm>
              <a:off x="680610" y="1323312"/>
              <a:ext cx="210599" cy="157949"/>
            </a:xfrm>
            <a:prstGeom prst="cloud">
              <a:avLst/>
            </a:prstGeom>
            <a:solidFill>
              <a:srgbClr val="989A8F"/>
            </a:soli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4" name="Cloud 83">
              <a:extLst>
                <a:ext uri="{FF2B5EF4-FFF2-40B4-BE49-F238E27FC236}">
                  <a16:creationId xmlns:a16="http://schemas.microsoft.com/office/drawing/2014/main" id="{EADC0581-D14A-06D3-BC78-6743011B1D69}"/>
                </a:ext>
              </a:extLst>
            </p:cNvPr>
            <p:cNvSpPr/>
            <p:nvPr/>
          </p:nvSpPr>
          <p:spPr>
            <a:xfrm>
              <a:off x="457364" y="1454448"/>
              <a:ext cx="210599" cy="157949"/>
            </a:xfrm>
            <a:prstGeom prst="cloud">
              <a:avLst/>
            </a:prstGeom>
            <a:solidFill>
              <a:srgbClr val="989A8F"/>
            </a:soli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85" name="Group 84">
            <a:extLst>
              <a:ext uri="{FF2B5EF4-FFF2-40B4-BE49-F238E27FC236}">
                <a16:creationId xmlns:a16="http://schemas.microsoft.com/office/drawing/2014/main" id="{28058C12-C438-964C-B826-0BF4A7B8E344}"/>
              </a:ext>
            </a:extLst>
          </p:cNvPr>
          <p:cNvGrpSpPr/>
          <p:nvPr/>
        </p:nvGrpSpPr>
        <p:grpSpPr>
          <a:xfrm rot="438901">
            <a:off x="1163377" y="2997808"/>
            <a:ext cx="345617" cy="536179"/>
            <a:chOff x="457364" y="1323312"/>
            <a:chExt cx="460822" cy="714905"/>
          </a:xfrm>
        </p:grpSpPr>
        <p:sp>
          <p:nvSpPr>
            <p:cNvPr id="86" name="Freeform: Shape 319">
              <a:extLst>
                <a:ext uri="{FF2B5EF4-FFF2-40B4-BE49-F238E27FC236}">
                  <a16:creationId xmlns:a16="http://schemas.microsoft.com/office/drawing/2014/main" id="{4582C67F-2ADB-744E-6C3F-45DAD3C854E6}"/>
                </a:ext>
              </a:extLst>
            </p:cNvPr>
            <p:cNvSpPr/>
            <p:nvPr/>
          </p:nvSpPr>
          <p:spPr>
            <a:xfrm rot="21304602">
              <a:off x="614007" y="1588891"/>
              <a:ext cx="136695" cy="449326"/>
            </a:xfrm>
            <a:custGeom>
              <a:avLst/>
              <a:gdLst>
                <a:gd name="connsiteX0" fmla="*/ 41275 w 330200"/>
                <a:gd name="connsiteY0" fmla="*/ 0 h 939800"/>
                <a:gd name="connsiteX1" fmla="*/ 330200 w 330200"/>
                <a:gd name="connsiteY1" fmla="*/ 577850 h 939800"/>
                <a:gd name="connsiteX2" fmla="*/ 273050 w 330200"/>
                <a:gd name="connsiteY2" fmla="*/ 939800 h 939800"/>
                <a:gd name="connsiteX3" fmla="*/ 0 w 330200"/>
                <a:gd name="connsiteY3" fmla="*/ 473075 h 939800"/>
                <a:gd name="connsiteX4" fmla="*/ 41275 w 330200"/>
                <a:gd name="connsiteY4" fmla="*/ 0 h 939800"/>
                <a:gd name="connsiteX0" fmla="*/ 85024 w 373949"/>
                <a:gd name="connsiteY0" fmla="*/ 0 h 939800"/>
                <a:gd name="connsiteX1" fmla="*/ 373949 w 373949"/>
                <a:gd name="connsiteY1" fmla="*/ 577850 h 939800"/>
                <a:gd name="connsiteX2" fmla="*/ 316799 w 373949"/>
                <a:gd name="connsiteY2" fmla="*/ 939800 h 939800"/>
                <a:gd name="connsiteX3" fmla="*/ 43749 w 373949"/>
                <a:gd name="connsiteY3" fmla="*/ 473075 h 939800"/>
                <a:gd name="connsiteX4" fmla="*/ 85024 w 3739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6731 h 946531"/>
                <a:gd name="connsiteX1" fmla="*/ 399349 w 399349"/>
                <a:gd name="connsiteY1" fmla="*/ 571881 h 946531"/>
                <a:gd name="connsiteX2" fmla="*/ 316799 w 399349"/>
                <a:gd name="connsiteY2" fmla="*/ 946531 h 946531"/>
                <a:gd name="connsiteX3" fmla="*/ 43749 w 399349"/>
                <a:gd name="connsiteY3" fmla="*/ 479806 h 946531"/>
                <a:gd name="connsiteX4" fmla="*/ 85024 w 399349"/>
                <a:gd name="connsiteY4" fmla="*/ 6731 h 946531"/>
                <a:gd name="connsiteX0" fmla="*/ 91075 w 405400"/>
                <a:gd name="connsiteY0" fmla="*/ 6731 h 946531"/>
                <a:gd name="connsiteX1" fmla="*/ 405400 w 405400"/>
                <a:gd name="connsiteY1" fmla="*/ 571881 h 946531"/>
                <a:gd name="connsiteX2" fmla="*/ 322850 w 405400"/>
                <a:gd name="connsiteY2" fmla="*/ 946531 h 946531"/>
                <a:gd name="connsiteX3" fmla="*/ 49800 w 405400"/>
                <a:gd name="connsiteY3" fmla="*/ 479806 h 946531"/>
                <a:gd name="connsiteX4" fmla="*/ 91075 w 405400"/>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0 h 939800"/>
                <a:gd name="connsiteX1" fmla="*/ 409629 w 433265"/>
                <a:gd name="connsiteY1" fmla="*/ 565150 h 939800"/>
                <a:gd name="connsiteX2" fmla="*/ 304854 w 433265"/>
                <a:gd name="connsiteY2" fmla="*/ 939800 h 939800"/>
                <a:gd name="connsiteX3" fmla="*/ 54029 w 433265"/>
                <a:gd name="connsiteY3" fmla="*/ 473075 h 939800"/>
                <a:gd name="connsiteX4" fmla="*/ 95304 w 433265"/>
                <a:gd name="connsiteY4" fmla="*/ 0 h 939800"/>
                <a:gd name="connsiteX0" fmla="*/ 110051 w 428962"/>
                <a:gd name="connsiteY0" fmla="*/ 0 h 965200"/>
                <a:gd name="connsiteX1" fmla="*/ 405326 w 428962"/>
                <a:gd name="connsiteY1" fmla="*/ 590550 h 965200"/>
                <a:gd name="connsiteX2" fmla="*/ 300551 w 428962"/>
                <a:gd name="connsiteY2" fmla="*/ 965200 h 965200"/>
                <a:gd name="connsiteX3" fmla="*/ 49726 w 428962"/>
                <a:gd name="connsiteY3" fmla="*/ 498475 h 965200"/>
                <a:gd name="connsiteX4" fmla="*/ 110051 w 428962"/>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3846 h 969046"/>
                <a:gd name="connsiteX1" fmla="*/ 195111 w 434645"/>
                <a:gd name="connsiteY1" fmla="*/ 305471 h 969046"/>
                <a:gd name="connsiteX2" fmla="*/ 411009 w 434645"/>
                <a:gd name="connsiteY2" fmla="*/ 594396 h 969046"/>
                <a:gd name="connsiteX3" fmla="*/ 306234 w 434645"/>
                <a:gd name="connsiteY3" fmla="*/ 969046 h 969046"/>
                <a:gd name="connsiteX4" fmla="*/ 55409 w 434645"/>
                <a:gd name="connsiteY4" fmla="*/ 502321 h 969046"/>
                <a:gd name="connsiteX5" fmla="*/ 115734 w 434645"/>
                <a:gd name="connsiteY5" fmla="*/ 3846 h 969046"/>
                <a:gd name="connsiteX0" fmla="*/ 115734 w 434645"/>
                <a:gd name="connsiteY0" fmla="*/ 4036 h 969236"/>
                <a:gd name="connsiteX1" fmla="*/ 217336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21377 w 440288"/>
                <a:gd name="connsiteY0" fmla="*/ 4036 h 969236"/>
                <a:gd name="connsiteX1" fmla="*/ 213454 w 440288"/>
                <a:gd name="connsiteY1" fmla="*/ 292961 h 969236"/>
                <a:gd name="connsiteX2" fmla="*/ 416652 w 440288"/>
                <a:gd name="connsiteY2" fmla="*/ 594586 h 969236"/>
                <a:gd name="connsiteX3" fmla="*/ 311877 w 440288"/>
                <a:gd name="connsiteY3" fmla="*/ 969236 h 969236"/>
                <a:gd name="connsiteX4" fmla="*/ 61052 w 440288"/>
                <a:gd name="connsiteY4" fmla="*/ 502511 h 969236"/>
                <a:gd name="connsiteX5" fmla="*/ 121377 w 440288"/>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99588 w 418499"/>
                <a:gd name="connsiteY0" fmla="*/ 4036 h 969236"/>
                <a:gd name="connsiteX1" fmla="*/ 191665 w 418499"/>
                <a:gd name="connsiteY1" fmla="*/ 292961 h 969236"/>
                <a:gd name="connsiteX2" fmla="*/ 394863 w 418499"/>
                <a:gd name="connsiteY2" fmla="*/ 594586 h 969236"/>
                <a:gd name="connsiteX3" fmla="*/ 290088 w 418499"/>
                <a:gd name="connsiteY3" fmla="*/ 969236 h 969236"/>
                <a:gd name="connsiteX4" fmla="*/ 61488 w 418499"/>
                <a:gd name="connsiteY4" fmla="*/ 499336 h 969236"/>
                <a:gd name="connsiteX5" fmla="*/ 99588 w 418499"/>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139569 w 458480"/>
                <a:gd name="connsiteY0" fmla="*/ 4036 h 969236"/>
                <a:gd name="connsiteX1" fmla="*/ 231646 w 458480"/>
                <a:gd name="connsiteY1" fmla="*/ 292961 h 969236"/>
                <a:gd name="connsiteX2" fmla="*/ 434844 w 458480"/>
                <a:gd name="connsiteY2" fmla="*/ 594586 h 969236"/>
                <a:gd name="connsiteX3" fmla="*/ 330069 w 458480"/>
                <a:gd name="connsiteY3" fmla="*/ 969236 h 969236"/>
                <a:gd name="connsiteX4" fmla="*/ 120519 w 458480"/>
                <a:gd name="connsiteY4" fmla="*/ 489811 h 969236"/>
                <a:gd name="connsiteX5" fmla="*/ 139569 w 458480"/>
                <a:gd name="connsiteY5" fmla="*/ 4036 h 969236"/>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92651"/>
                <a:gd name="connsiteY0" fmla="*/ 4842 h 998617"/>
                <a:gd name="connsiteX1" fmla="*/ 231646 w 492651"/>
                <a:gd name="connsiteY1" fmla="*/ 293767 h 998617"/>
                <a:gd name="connsiteX2" fmla="*/ 434844 w 492651"/>
                <a:gd name="connsiteY2" fmla="*/ 595392 h 998617"/>
                <a:gd name="connsiteX3" fmla="*/ 301494 w 492651"/>
                <a:gd name="connsiteY3" fmla="*/ 998617 h 998617"/>
                <a:gd name="connsiteX4" fmla="*/ 120519 w 492651"/>
                <a:gd name="connsiteY4" fmla="*/ 490617 h 998617"/>
                <a:gd name="connsiteX5" fmla="*/ 139569 w 492651"/>
                <a:gd name="connsiteY5" fmla="*/ 4842 h 998617"/>
                <a:gd name="connsiteX0" fmla="*/ 139569 w 483231"/>
                <a:gd name="connsiteY0" fmla="*/ 4842 h 982742"/>
                <a:gd name="connsiteX1" fmla="*/ 231646 w 483231"/>
                <a:gd name="connsiteY1" fmla="*/ 293767 h 982742"/>
                <a:gd name="connsiteX2" fmla="*/ 434844 w 483231"/>
                <a:gd name="connsiteY2" fmla="*/ 595392 h 982742"/>
                <a:gd name="connsiteX3" fmla="*/ 250176 w 483231"/>
                <a:gd name="connsiteY3" fmla="*/ 982742 h 982742"/>
                <a:gd name="connsiteX4" fmla="*/ 120519 w 483231"/>
                <a:gd name="connsiteY4" fmla="*/ 490617 h 982742"/>
                <a:gd name="connsiteX5" fmla="*/ 139569 w 483231"/>
                <a:gd name="connsiteY5" fmla="*/ 4842 h 982742"/>
                <a:gd name="connsiteX0" fmla="*/ 139569 w 483231"/>
                <a:gd name="connsiteY0" fmla="*/ 4842 h 982742"/>
                <a:gd name="connsiteX1" fmla="*/ 231646 w 483231"/>
                <a:gd name="connsiteY1" fmla="*/ 293767 h 982742"/>
                <a:gd name="connsiteX2" fmla="*/ 434844 w 483231"/>
                <a:gd name="connsiteY2" fmla="*/ 595392 h 982742"/>
                <a:gd name="connsiteX3" fmla="*/ 250176 w 483231"/>
                <a:gd name="connsiteY3" fmla="*/ 982742 h 982742"/>
                <a:gd name="connsiteX4" fmla="*/ 120519 w 483231"/>
                <a:gd name="connsiteY4" fmla="*/ 490617 h 982742"/>
                <a:gd name="connsiteX5" fmla="*/ 139569 w 483231"/>
                <a:gd name="connsiteY5" fmla="*/ 4842 h 98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231" h="982742">
                  <a:moveTo>
                    <a:pt x="139569" y="4842"/>
                  </a:moveTo>
                  <a:cubicBezTo>
                    <a:pt x="167615" y="-32200"/>
                    <a:pt x="131634" y="150892"/>
                    <a:pt x="231646" y="293767"/>
                  </a:cubicBezTo>
                  <a:cubicBezTo>
                    <a:pt x="366583" y="535067"/>
                    <a:pt x="357586" y="480563"/>
                    <a:pt x="434844" y="595392"/>
                  </a:cubicBezTo>
                  <a:cubicBezTo>
                    <a:pt x="571369" y="736150"/>
                    <a:pt x="389876" y="968984"/>
                    <a:pt x="250176" y="982742"/>
                  </a:cubicBezTo>
                  <a:cubicBezTo>
                    <a:pt x="311855" y="773192"/>
                    <a:pt x="243286" y="601742"/>
                    <a:pt x="120519" y="490617"/>
                  </a:cubicBezTo>
                  <a:cubicBezTo>
                    <a:pt x="-122898" y="161475"/>
                    <a:pt x="65486" y="79984"/>
                    <a:pt x="139569" y="4842"/>
                  </a:cubicBezTo>
                  <a:close/>
                </a:path>
              </a:pathLst>
            </a:custGeom>
            <a:pattFill prst="pct30">
              <a:fgClr>
                <a:schemeClr val="bg1">
                  <a:lumMod val="85000"/>
                </a:schemeClr>
              </a:fgClr>
              <a:bgClr>
                <a:srgbClr val="989A8F"/>
              </a:bgClr>
            </a:pattFill>
            <a:ln w="6350">
              <a:solidFill>
                <a:schemeClr val="tx1">
                  <a:lumMod val="50000"/>
                  <a:lumOff val="50000"/>
                </a:schemeClr>
              </a:solidFill>
            </a:ln>
            <a:effectLst>
              <a:softEdge rad="63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7" name="Freeform: Shape 320">
              <a:extLst>
                <a:ext uri="{FF2B5EF4-FFF2-40B4-BE49-F238E27FC236}">
                  <a16:creationId xmlns:a16="http://schemas.microsoft.com/office/drawing/2014/main" id="{4FD80450-FD33-9EDA-9C5E-BD543C22F0D0}"/>
                </a:ext>
              </a:extLst>
            </p:cNvPr>
            <p:cNvSpPr/>
            <p:nvPr/>
          </p:nvSpPr>
          <p:spPr>
            <a:xfrm>
              <a:off x="686433" y="1469598"/>
              <a:ext cx="140299" cy="557407"/>
            </a:xfrm>
            <a:custGeom>
              <a:avLst/>
              <a:gdLst>
                <a:gd name="connsiteX0" fmla="*/ 41275 w 330200"/>
                <a:gd name="connsiteY0" fmla="*/ 0 h 939800"/>
                <a:gd name="connsiteX1" fmla="*/ 330200 w 330200"/>
                <a:gd name="connsiteY1" fmla="*/ 577850 h 939800"/>
                <a:gd name="connsiteX2" fmla="*/ 273050 w 330200"/>
                <a:gd name="connsiteY2" fmla="*/ 939800 h 939800"/>
                <a:gd name="connsiteX3" fmla="*/ 0 w 330200"/>
                <a:gd name="connsiteY3" fmla="*/ 473075 h 939800"/>
                <a:gd name="connsiteX4" fmla="*/ 41275 w 330200"/>
                <a:gd name="connsiteY4" fmla="*/ 0 h 939800"/>
                <a:gd name="connsiteX0" fmla="*/ 85024 w 373949"/>
                <a:gd name="connsiteY0" fmla="*/ 0 h 939800"/>
                <a:gd name="connsiteX1" fmla="*/ 373949 w 373949"/>
                <a:gd name="connsiteY1" fmla="*/ 577850 h 939800"/>
                <a:gd name="connsiteX2" fmla="*/ 316799 w 373949"/>
                <a:gd name="connsiteY2" fmla="*/ 939800 h 939800"/>
                <a:gd name="connsiteX3" fmla="*/ 43749 w 373949"/>
                <a:gd name="connsiteY3" fmla="*/ 473075 h 939800"/>
                <a:gd name="connsiteX4" fmla="*/ 85024 w 3739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6731 h 946531"/>
                <a:gd name="connsiteX1" fmla="*/ 399349 w 399349"/>
                <a:gd name="connsiteY1" fmla="*/ 571881 h 946531"/>
                <a:gd name="connsiteX2" fmla="*/ 316799 w 399349"/>
                <a:gd name="connsiteY2" fmla="*/ 946531 h 946531"/>
                <a:gd name="connsiteX3" fmla="*/ 43749 w 399349"/>
                <a:gd name="connsiteY3" fmla="*/ 479806 h 946531"/>
                <a:gd name="connsiteX4" fmla="*/ 85024 w 399349"/>
                <a:gd name="connsiteY4" fmla="*/ 6731 h 946531"/>
                <a:gd name="connsiteX0" fmla="*/ 91075 w 405400"/>
                <a:gd name="connsiteY0" fmla="*/ 6731 h 946531"/>
                <a:gd name="connsiteX1" fmla="*/ 405400 w 405400"/>
                <a:gd name="connsiteY1" fmla="*/ 571881 h 946531"/>
                <a:gd name="connsiteX2" fmla="*/ 322850 w 405400"/>
                <a:gd name="connsiteY2" fmla="*/ 946531 h 946531"/>
                <a:gd name="connsiteX3" fmla="*/ 49800 w 405400"/>
                <a:gd name="connsiteY3" fmla="*/ 479806 h 946531"/>
                <a:gd name="connsiteX4" fmla="*/ 91075 w 405400"/>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0 h 939800"/>
                <a:gd name="connsiteX1" fmla="*/ 409629 w 433265"/>
                <a:gd name="connsiteY1" fmla="*/ 565150 h 939800"/>
                <a:gd name="connsiteX2" fmla="*/ 304854 w 433265"/>
                <a:gd name="connsiteY2" fmla="*/ 939800 h 939800"/>
                <a:gd name="connsiteX3" fmla="*/ 54029 w 433265"/>
                <a:gd name="connsiteY3" fmla="*/ 473075 h 939800"/>
                <a:gd name="connsiteX4" fmla="*/ 95304 w 433265"/>
                <a:gd name="connsiteY4" fmla="*/ 0 h 939800"/>
                <a:gd name="connsiteX0" fmla="*/ 110051 w 428962"/>
                <a:gd name="connsiteY0" fmla="*/ 0 h 965200"/>
                <a:gd name="connsiteX1" fmla="*/ 405326 w 428962"/>
                <a:gd name="connsiteY1" fmla="*/ 590550 h 965200"/>
                <a:gd name="connsiteX2" fmla="*/ 300551 w 428962"/>
                <a:gd name="connsiteY2" fmla="*/ 965200 h 965200"/>
                <a:gd name="connsiteX3" fmla="*/ 49726 w 428962"/>
                <a:gd name="connsiteY3" fmla="*/ 498475 h 965200"/>
                <a:gd name="connsiteX4" fmla="*/ 110051 w 428962"/>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3846 h 969046"/>
                <a:gd name="connsiteX1" fmla="*/ 195111 w 434645"/>
                <a:gd name="connsiteY1" fmla="*/ 305471 h 969046"/>
                <a:gd name="connsiteX2" fmla="*/ 411009 w 434645"/>
                <a:gd name="connsiteY2" fmla="*/ 594396 h 969046"/>
                <a:gd name="connsiteX3" fmla="*/ 306234 w 434645"/>
                <a:gd name="connsiteY3" fmla="*/ 969046 h 969046"/>
                <a:gd name="connsiteX4" fmla="*/ 55409 w 434645"/>
                <a:gd name="connsiteY4" fmla="*/ 502321 h 969046"/>
                <a:gd name="connsiteX5" fmla="*/ 115734 w 434645"/>
                <a:gd name="connsiteY5" fmla="*/ 3846 h 969046"/>
                <a:gd name="connsiteX0" fmla="*/ 115734 w 434645"/>
                <a:gd name="connsiteY0" fmla="*/ 4036 h 969236"/>
                <a:gd name="connsiteX1" fmla="*/ 217336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21377 w 440288"/>
                <a:gd name="connsiteY0" fmla="*/ 4036 h 969236"/>
                <a:gd name="connsiteX1" fmla="*/ 213454 w 440288"/>
                <a:gd name="connsiteY1" fmla="*/ 292961 h 969236"/>
                <a:gd name="connsiteX2" fmla="*/ 416652 w 440288"/>
                <a:gd name="connsiteY2" fmla="*/ 594586 h 969236"/>
                <a:gd name="connsiteX3" fmla="*/ 311877 w 440288"/>
                <a:gd name="connsiteY3" fmla="*/ 969236 h 969236"/>
                <a:gd name="connsiteX4" fmla="*/ 61052 w 440288"/>
                <a:gd name="connsiteY4" fmla="*/ 502511 h 969236"/>
                <a:gd name="connsiteX5" fmla="*/ 121377 w 440288"/>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99588 w 418499"/>
                <a:gd name="connsiteY0" fmla="*/ 4036 h 969236"/>
                <a:gd name="connsiteX1" fmla="*/ 191665 w 418499"/>
                <a:gd name="connsiteY1" fmla="*/ 292961 h 969236"/>
                <a:gd name="connsiteX2" fmla="*/ 394863 w 418499"/>
                <a:gd name="connsiteY2" fmla="*/ 594586 h 969236"/>
                <a:gd name="connsiteX3" fmla="*/ 290088 w 418499"/>
                <a:gd name="connsiteY3" fmla="*/ 969236 h 969236"/>
                <a:gd name="connsiteX4" fmla="*/ 61488 w 418499"/>
                <a:gd name="connsiteY4" fmla="*/ 499336 h 969236"/>
                <a:gd name="connsiteX5" fmla="*/ 99588 w 418499"/>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139569 w 458480"/>
                <a:gd name="connsiteY0" fmla="*/ 4036 h 969236"/>
                <a:gd name="connsiteX1" fmla="*/ 231646 w 458480"/>
                <a:gd name="connsiteY1" fmla="*/ 292961 h 969236"/>
                <a:gd name="connsiteX2" fmla="*/ 434844 w 458480"/>
                <a:gd name="connsiteY2" fmla="*/ 594586 h 969236"/>
                <a:gd name="connsiteX3" fmla="*/ 330069 w 458480"/>
                <a:gd name="connsiteY3" fmla="*/ 969236 h 969236"/>
                <a:gd name="connsiteX4" fmla="*/ 120519 w 458480"/>
                <a:gd name="connsiteY4" fmla="*/ 489811 h 969236"/>
                <a:gd name="connsiteX5" fmla="*/ 139569 w 458480"/>
                <a:gd name="connsiteY5" fmla="*/ 4036 h 969236"/>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92651"/>
                <a:gd name="connsiteY0" fmla="*/ 4842 h 998617"/>
                <a:gd name="connsiteX1" fmla="*/ 231646 w 492651"/>
                <a:gd name="connsiteY1" fmla="*/ 293767 h 998617"/>
                <a:gd name="connsiteX2" fmla="*/ 434844 w 492651"/>
                <a:gd name="connsiteY2" fmla="*/ 595392 h 998617"/>
                <a:gd name="connsiteX3" fmla="*/ 301494 w 492651"/>
                <a:gd name="connsiteY3" fmla="*/ 998617 h 998617"/>
                <a:gd name="connsiteX4" fmla="*/ 120519 w 492651"/>
                <a:gd name="connsiteY4" fmla="*/ 490617 h 998617"/>
                <a:gd name="connsiteX5" fmla="*/ 139569 w 492651"/>
                <a:gd name="connsiteY5" fmla="*/ 4842 h 998617"/>
                <a:gd name="connsiteX0" fmla="*/ 274959 w 628041"/>
                <a:gd name="connsiteY0" fmla="*/ 4842 h 998617"/>
                <a:gd name="connsiteX1" fmla="*/ 367036 w 628041"/>
                <a:gd name="connsiteY1" fmla="*/ 293767 h 998617"/>
                <a:gd name="connsiteX2" fmla="*/ 570234 w 628041"/>
                <a:gd name="connsiteY2" fmla="*/ 595392 h 998617"/>
                <a:gd name="connsiteX3" fmla="*/ 436884 w 628041"/>
                <a:gd name="connsiteY3" fmla="*/ 998617 h 998617"/>
                <a:gd name="connsiteX4" fmla="*/ 83161 w 628041"/>
                <a:gd name="connsiteY4" fmla="*/ 480215 h 998617"/>
                <a:gd name="connsiteX5" fmla="*/ 274959 w 628041"/>
                <a:gd name="connsiteY5" fmla="*/ 4842 h 998617"/>
                <a:gd name="connsiteX0" fmla="*/ 274959 w 628041"/>
                <a:gd name="connsiteY0" fmla="*/ 4325 h 998100"/>
                <a:gd name="connsiteX1" fmla="*/ 175092 w 628041"/>
                <a:gd name="connsiteY1" fmla="*/ 319256 h 998100"/>
                <a:gd name="connsiteX2" fmla="*/ 570234 w 628041"/>
                <a:gd name="connsiteY2" fmla="*/ 594875 h 998100"/>
                <a:gd name="connsiteX3" fmla="*/ 436884 w 628041"/>
                <a:gd name="connsiteY3" fmla="*/ 998100 h 998100"/>
                <a:gd name="connsiteX4" fmla="*/ 83161 w 628041"/>
                <a:gd name="connsiteY4" fmla="*/ 479698 h 998100"/>
                <a:gd name="connsiteX5" fmla="*/ 274959 w 628041"/>
                <a:gd name="connsiteY5" fmla="*/ 4325 h 998100"/>
                <a:gd name="connsiteX0" fmla="*/ 274959 w 568701"/>
                <a:gd name="connsiteY0" fmla="*/ 4325 h 998100"/>
                <a:gd name="connsiteX1" fmla="*/ 175092 w 568701"/>
                <a:gd name="connsiteY1" fmla="*/ 319256 h 998100"/>
                <a:gd name="connsiteX2" fmla="*/ 487059 w 568701"/>
                <a:gd name="connsiteY2" fmla="*/ 639084 h 998100"/>
                <a:gd name="connsiteX3" fmla="*/ 436884 w 568701"/>
                <a:gd name="connsiteY3" fmla="*/ 998100 h 998100"/>
                <a:gd name="connsiteX4" fmla="*/ 83161 w 568701"/>
                <a:gd name="connsiteY4" fmla="*/ 479698 h 998100"/>
                <a:gd name="connsiteX5" fmla="*/ 274959 w 568701"/>
                <a:gd name="connsiteY5" fmla="*/ 4325 h 998100"/>
                <a:gd name="connsiteX0" fmla="*/ 274959 w 568701"/>
                <a:gd name="connsiteY0" fmla="*/ 4325 h 998559"/>
                <a:gd name="connsiteX1" fmla="*/ 175092 w 568701"/>
                <a:gd name="connsiteY1" fmla="*/ 319256 h 998559"/>
                <a:gd name="connsiteX2" fmla="*/ 487059 w 568701"/>
                <a:gd name="connsiteY2" fmla="*/ 639084 h 998559"/>
                <a:gd name="connsiteX3" fmla="*/ 436884 w 568701"/>
                <a:gd name="connsiteY3" fmla="*/ 998100 h 998559"/>
                <a:gd name="connsiteX4" fmla="*/ 351891 w 568701"/>
                <a:gd name="connsiteY4" fmla="*/ 695729 h 998559"/>
                <a:gd name="connsiteX5" fmla="*/ 83161 w 568701"/>
                <a:gd name="connsiteY5" fmla="*/ 479698 h 998559"/>
                <a:gd name="connsiteX6" fmla="*/ 274959 w 568701"/>
                <a:gd name="connsiteY6" fmla="*/ 4325 h 998559"/>
                <a:gd name="connsiteX0" fmla="*/ 274959 w 568701"/>
                <a:gd name="connsiteY0" fmla="*/ 4325 h 998559"/>
                <a:gd name="connsiteX1" fmla="*/ 175092 w 568701"/>
                <a:gd name="connsiteY1" fmla="*/ 319256 h 998559"/>
                <a:gd name="connsiteX2" fmla="*/ 487059 w 568701"/>
                <a:gd name="connsiteY2" fmla="*/ 639084 h 998559"/>
                <a:gd name="connsiteX3" fmla="*/ 436884 w 568701"/>
                <a:gd name="connsiteY3" fmla="*/ 998100 h 998559"/>
                <a:gd name="connsiteX4" fmla="*/ 351891 w 568701"/>
                <a:gd name="connsiteY4" fmla="*/ 695729 h 998559"/>
                <a:gd name="connsiteX5" fmla="*/ 83161 w 568701"/>
                <a:gd name="connsiteY5" fmla="*/ 479698 h 998559"/>
                <a:gd name="connsiteX6" fmla="*/ 274959 w 568701"/>
                <a:gd name="connsiteY6" fmla="*/ 4325 h 998559"/>
                <a:gd name="connsiteX0" fmla="*/ 324614 w 618356"/>
                <a:gd name="connsiteY0" fmla="*/ 4325 h 998559"/>
                <a:gd name="connsiteX1" fmla="*/ 224747 w 618356"/>
                <a:gd name="connsiteY1" fmla="*/ 319256 h 998559"/>
                <a:gd name="connsiteX2" fmla="*/ 536714 w 618356"/>
                <a:gd name="connsiteY2" fmla="*/ 639084 h 998559"/>
                <a:gd name="connsiteX3" fmla="*/ 486539 w 618356"/>
                <a:gd name="connsiteY3" fmla="*/ 998100 h 998559"/>
                <a:gd name="connsiteX4" fmla="*/ 401546 w 618356"/>
                <a:gd name="connsiteY4" fmla="*/ 695729 h 998559"/>
                <a:gd name="connsiteX5" fmla="*/ 75233 w 618356"/>
                <a:gd name="connsiteY5" fmla="*/ 479698 h 998559"/>
                <a:gd name="connsiteX6" fmla="*/ 324614 w 618356"/>
                <a:gd name="connsiteY6" fmla="*/ 4325 h 99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356" h="998559">
                  <a:moveTo>
                    <a:pt x="324614" y="4325"/>
                  </a:moveTo>
                  <a:cubicBezTo>
                    <a:pt x="352660" y="-32717"/>
                    <a:pt x="124735" y="176381"/>
                    <a:pt x="224747" y="319256"/>
                  </a:cubicBezTo>
                  <a:cubicBezTo>
                    <a:pt x="359684" y="560556"/>
                    <a:pt x="459456" y="524255"/>
                    <a:pt x="536714" y="639084"/>
                  </a:cubicBezTo>
                  <a:cubicBezTo>
                    <a:pt x="673239" y="779842"/>
                    <a:pt x="626239" y="984342"/>
                    <a:pt x="486539" y="998100"/>
                  </a:cubicBezTo>
                  <a:cubicBezTo>
                    <a:pt x="454414" y="1010142"/>
                    <a:pt x="460500" y="782129"/>
                    <a:pt x="401546" y="695729"/>
                  </a:cubicBezTo>
                  <a:cubicBezTo>
                    <a:pt x="342592" y="609329"/>
                    <a:pt x="174429" y="589731"/>
                    <a:pt x="75233" y="479698"/>
                  </a:cubicBezTo>
                  <a:cubicBezTo>
                    <a:pt x="-168184" y="150556"/>
                    <a:pt x="250531" y="79467"/>
                    <a:pt x="324614" y="4325"/>
                  </a:cubicBezTo>
                  <a:close/>
                </a:path>
              </a:pathLst>
            </a:custGeom>
            <a:pattFill prst="pct30">
              <a:fgClr>
                <a:schemeClr val="bg1">
                  <a:lumMod val="85000"/>
                </a:schemeClr>
              </a:fgClr>
              <a:bgClr>
                <a:srgbClr val="989A8F"/>
              </a:bgClr>
            </a:pattFill>
            <a:ln w="6350">
              <a:solidFill>
                <a:schemeClr val="tx1">
                  <a:lumMod val="50000"/>
                  <a:lumOff val="50000"/>
                </a:schemeClr>
              </a:solidFill>
            </a:ln>
            <a:effectLst>
              <a:softEdge rad="63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8" name="Freeform: Shape 321">
              <a:extLst>
                <a:ext uri="{FF2B5EF4-FFF2-40B4-BE49-F238E27FC236}">
                  <a16:creationId xmlns:a16="http://schemas.microsoft.com/office/drawing/2014/main" id="{FA23C873-BB7B-F1BD-D203-F3903FA293BD}"/>
                </a:ext>
              </a:extLst>
            </p:cNvPr>
            <p:cNvSpPr/>
            <p:nvPr/>
          </p:nvSpPr>
          <p:spPr>
            <a:xfrm>
              <a:off x="778826" y="1514173"/>
              <a:ext cx="139360" cy="456585"/>
            </a:xfrm>
            <a:custGeom>
              <a:avLst/>
              <a:gdLst>
                <a:gd name="connsiteX0" fmla="*/ 41275 w 330200"/>
                <a:gd name="connsiteY0" fmla="*/ 0 h 939800"/>
                <a:gd name="connsiteX1" fmla="*/ 330200 w 330200"/>
                <a:gd name="connsiteY1" fmla="*/ 577850 h 939800"/>
                <a:gd name="connsiteX2" fmla="*/ 273050 w 330200"/>
                <a:gd name="connsiteY2" fmla="*/ 939800 h 939800"/>
                <a:gd name="connsiteX3" fmla="*/ 0 w 330200"/>
                <a:gd name="connsiteY3" fmla="*/ 473075 h 939800"/>
                <a:gd name="connsiteX4" fmla="*/ 41275 w 330200"/>
                <a:gd name="connsiteY4" fmla="*/ 0 h 939800"/>
                <a:gd name="connsiteX0" fmla="*/ 85024 w 373949"/>
                <a:gd name="connsiteY0" fmla="*/ 0 h 939800"/>
                <a:gd name="connsiteX1" fmla="*/ 373949 w 373949"/>
                <a:gd name="connsiteY1" fmla="*/ 577850 h 939800"/>
                <a:gd name="connsiteX2" fmla="*/ 316799 w 373949"/>
                <a:gd name="connsiteY2" fmla="*/ 939800 h 939800"/>
                <a:gd name="connsiteX3" fmla="*/ 43749 w 373949"/>
                <a:gd name="connsiteY3" fmla="*/ 473075 h 939800"/>
                <a:gd name="connsiteX4" fmla="*/ 85024 w 3739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0 h 939800"/>
                <a:gd name="connsiteX1" fmla="*/ 399349 w 399349"/>
                <a:gd name="connsiteY1" fmla="*/ 565150 h 939800"/>
                <a:gd name="connsiteX2" fmla="*/ 316799 w 399349"/>
                <a:gd name="connsiteY2" fmla="*/ 939800 h 939800"/>
                <a:gd name="connsiteX3" fmla="*/ 43749 w 399349"/>
                <a:gd name="connsiteY3" fmla="*/ 473075 h 939800"/>
                <a:gd name="connsiteX4" fmla="*/ 85024 w 399349"/>
                <a:gd name="connsiteY4" fmla="*/ 0 h 939800"/>
                <a:gd name="connsiteX0" fmla="*/ 85024 w 399349"/>
                <a:gd name="connsiteY0" fmla="*/ 6731 h 946531"/>
                <a:gd name="connsiteX1" fmla="*/ 399349 w 399349"/>
                <a:gd name="connsiteY1" fmla="*/ 571881 h 946531"/>
                <a:gd name="connsiteX2" fmla="*/ 316799 w 399349"/>
                <a:gd name="connsiteY2" fmla="*/ 946531 h 946531"/>
                <a:gd name="connsiteX3" fmla="*/ 43749 w 399349"/>
                <a:gd name="connsiteY3" fmla="*/ 479806 h 946531"/>
                <a:gd name="connsiteX4" fmla="*/ 85024 w 399349"/>
                <a:gd name="connsiteY4" fmla="*/ 6731 h 946531"/>
                <a:gd name="connsiteX0" fmla="*/ 91075 w 405400"/>
                <a:gd name="connsiteY0" fmla="*/ 6731 h 946531"/>
                <a:gd name="connsiteX1" fmla="*/ 405400 w 405400"/>
                <a:gd name="connsiteY1" fmla="*/ 571881 h 946531"/>
                <a:gd name="connsiteX2" fmla="*/ 322850 w 405400"/>
                <a:gd name="connsiteY2" fmla="*/ 946531 h 946531"/>
                <a:gd name="connsiteX3" fmla="*/ 49800 w 405400"/>
                <a:gd name="connsiteY3" fmla="*/ 479806 h 946531"/>
                <a:gd name="connsiteX4" fmla="*/ 91075 w 405400"/>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27079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09629"/>
                <a:gd name="connsiteY0" fmla="*/ 6731 h 946531"/>
                <a:gd name="connsiteX1" fmla="*/ 409629 w 409629"/>
                <a:gd name="connsiteY1" fmla="*/ 571881 h 946531"/>
                <a:gd name="connsiteX2" fmla="*/ 304854 w 409629"/>
                <a:gd name="connsiteY2" fmla="*/ 946531 h 946531"/>
                <a:gd name="connsiteX3" fmla="*/ 54029 w 409629"/>
                <a:gd name="connsiteY3" fmla="*/ 479806 h 946531"/>
                <a:gd name="connsiteX4" fmla="*/ 95304 w 409629"/>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6731 h 946531"/>
                <a:gd name="connsiteX1" fmla="*/ 409629 w 433265"/>
                <a:gd name="connsiteY1" fmla="*/ 571881 h 946531"/>
                <a:gd name="connsiteX2" fmla="*/ 304854 w 433265"/>
                <a:gd name="connsiteY2" fmla="*/ 946531 h 946531"/>
                <a:gd name="connsiteX3" fmla="*/ 54029 w 433265"/>
                <a:gd name="connsiteY3" fmla="*/ 479806 h 946531"/>
                <a:gd name="connsiteX4" fmla="*/ 95304 w 433265"/>
                <a:gd name="connsiteY4" fmla="*/ 6731 h 946531"/>
                <a:gd name="connsiteX0" fmla="*/ 95304 w 433265"/>
                <a:gd name="connsiteY0" fmla="*/ 0 h 939800"/>
                <a:gd name="connsiteX1" fmla="*/ 409629 w 433265"/>
                <a:gd name="connsiteY1" fmla="*/ 565150 h 939800"/>
                <a:gd name="connsiteX2" fmla="*/ 304854 w 433265"/>
                <a:gd name="connsiteY2" fmla="*/ 939800 h 939800"/>
                <a:gd name="connsiteX3" fmla="*/ 54029 w 433265"/>
                <a:gd name="connsiteY3" fmla="*/ 473075 h 939800"/>
                <a:gd name="connsiteX4" fmla="*/ 95304 w 433265"/>
                <a:gd name="connsiteY4" fmla="*/ 0 h 939800"/>
                <a:gd name="connsiteX0" fmla="*/ 110051 w 428962"/>
                <a:gd name="connsiteY0" fmla="*/ 0 h 965200"/>
                <a:gd name="connsiteX1" fmla="*/ 405326 w 428962"/>
                <a:gd name="connsiteY1" fmla="*/ 590550 h 965200"/>
                <a:gd name="connsiteX2" fmla="*/ 300551 w 428962"/>
                <a:gd name="connsiteY2" fmla="*/ 965200 h 965200"/>
                <a:gd name="connsiteX3" fmla="*/ 49726 w 428962"/>
                <a:gd name="connsiteY3" fmla="*/ 498475 h 965200"/>
                <a:gd name="connsiteX4" fmla="*/ 110051 w 428962"/>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0 h 965200"/>
                <a:gd name="connsiteX1" fmla="*/ 411009 w 434645"/>
                <a:gd name="connsiteY1" fmla="*/ 590550 h 965200"/>
                <a:gd name="connsiteX2" fmla="*/ 306234 w 434645"/>
                <a:gd name="connsiteY2" fmla="*/ 965200 h 965200"/>
                <a:gd name="connsiteX3" fmla="*/ 55409 w 434645"/>
                <a:gd name="connsiteY3" fmla="*/ 498475 h 965200"/>
                <a:gd name="connsiteX4" fmla="*/ 115734 w 434645"/>
                <a:gd name="connsiteY4" fmla="*/ 0 h 965200"/>
                <a:gd name="connsiteX0" fmla="*/ 115734 w 434645"/>
                <a:gd name="connsiteY0" fmla="*/ 3846 h 969046"/>
                <a:gd name="connsiteX1" fmla="*/ 195111 w 434645"/>
                <a:gd name="connsiteY1" fmla="*/ 305471 h 969046"/>
                <a:gd name="connsiteX2" fmla="*/ 411009 w 434645"/>
                <a:gd name="connsiteY2" fmla="*/ 594396 h 969046"/>
                <a:gd name="connsiteX3" fmla="*/ 306234 w 434645"/>
                <a:gd name="connsiteY3" fmla="*/ 969046 h 969046"/>
                <a:gd name="connsiteX4" fmla="*/ 55409 w 434645"/>
                <a:gd name="connsiteY4" fmla="*/ 502321 h 969046"/>
                <a:gd name="connsiteX5" fmla="*/ 115734 w 434645"/>
                <a:gd name="connsiteY5" fmla="*/ 3846 h 969046"/>
                <a:gd name="connsiteX0" fmla="*/ 115734 w 434645"/>
                <a:gd name="connsiteY0" fmla="*/ 4036 h 969236"/>
                <a:gd name="connsiteX1" fmla="*/ 217336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15734 w 434645"/>
                <a:gd name="connsiteY0" fmla="*/ 4036 h 969236"/>
                <a:gd name="connsiteX1" fmla="*/ 207811 w 434645"/>
                <a:gd name="connsiteY1" fmla="*/ 292961 h 969236"/>
                <a:gd name="connsiteX2" fmla="*/ 411009 w 434645"/>
                <a:gd name="connsiteY2" fmla="*/ 594586 h 969236"/>
                <a:gd name="connsiteX3" fmla="*/ 306234 w 434645"/>
                <a:gd name="connsiteY3" fmla="*/ 969236 h 969236"/>
                <a:gd name="connsiteX4" fmla="*/ 55409 w 434645"/>
                <a:gd name="connsiteY4" fmla="*/ 502511 h 969236"/>
                <a:gd name="connsiteX5" fmla="*/ 115734 w 434645"/>
                <a:gd name="connsiteY5" fmla="*/ 4036 h 969236"/>
                <a:gd name="connsiteX0" fmla="*/ 121377 w 440288"/>
                <a:gd name="connsiteY0" fmla="*/ 4036 h 969236"/>
                <a:gd name="connsiteX1" fmla="*/ 213454 w 440288"/>
                <a:gd name="connsiteY1" fmla="*/ 292961 h 969236"/>
                <a:gd name="connsiteX2" fmla="*/ 416652 w 440288"/>
                <a:gd name="connsiteY2" fmla="*/ 594586 h 969236"/>
                <a:gd name="connsiteX3" fmla="*/ 311877 w 440288"/>
                <a:gd name="connsiteY3" fmla="*/ 969236 h 969236"/>
                <a:gd name="connsiteX4" fmla="*/ 61052 w 440288"/>
                <a:gd name="connsiteY4" fmla="*/ 502511 h 969236"/>
                <a:gd name="connsiteX5" fmla="*/ 121377 w 440288"/>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105203 w 424114"/>
                <a:gd name="connsiteY0" fmla="*/ 4036 h 969236"/>
                <a:gd name="connsiteX1" fmla="*/ 197280 w 424114"/>
                <a:gd name="connsiteY1" fmla="*/ 292961 h 969236"/>
                <a:gd name="connsiteX2" fmla="*/ 400478 w 424114"/>
                <a:gd name="connsiteY2" fmla="*/ 594586 h 969236"/>
                <a:gd name="connsiteX3" fmla="*/ 295703 w 424114"/>
                <a:gd name="connsiteY3" fmla="*/ 969236 h 969236"/>
                <a:gd name="connsiteX4" fmla="*/ 67103 w 424114"/>
                <a:gd name="connsiteY4" fmla="*/ 499336 h 969236"/>
                <a:gd name="connsiteX5" fmla="*/ 105203 w 424114"/>
                <a:gd name="connsiteY5" fmla="*/ 4036 h 969236"/>
                <a:gd name="connsiteX0" fmla="*/ 99588 w 418499"/>
                <a:gd name="connsiteY0" fmla="*/ 4036 h 969236"/>
                <a:gd name="connsiteX1" fmla="*/ 191665 w 418499"/>
                <a:gd name="connsiteY1" fmla="*/ 292961 h 969236"/>
                <a:gd name="connsiteX2" fmla="*/ 394863 w 418499"/>
                <a:gd name="connsiteY2" fmla="*/ 594586 h 969236"/>
                <a:gd name="connsiteX3" fmla="*/ 290088 w 418499"/>
                <a:gd name="connsiteY3" fmla="*/ 969236 h 969236"/>
                <a:gd name="connsiteX4" fmla="*/ 61488 w 418499"/>
                <a:gd name="connsiteY4" fmla="*/ 499336 h 969236"/>
                <a:gd name="connsiteX5" fmla="*/ 99588 w 418499"/>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86716 w 405627"/>
                <a:gd name="connsiteY0" fmla="*/ 4036 h 969236"/>
                <a:gd name="connsiteX1" fmla="*/ 178793 w 405627"/>
                <a:gd name="connsiteY1" fmla="*/ 292961 h 969236"/>
                <a:gd name="connsiteX2" fmla="*/ 381991 w 405627"/>
                <a:gd name="connsiteY2" fmla="*/ 594586 h 969236"/>
                <a:gd name="connsiteX3" fmla="*/ 277216 w 405627"/>
                <a:gd name="connsiteY3" fmla="*/ 969236 h 969236"/>
                <a:gd name="connsiteX4" fmla="*/ 67666 w 405627"/>
                <a:gd name="connsiteY4" fmla="*/ 489811 h 969236"/>
                <a:gd name="connsiteX5" fmla="*/ 86716 w 405627"/>
                <a:gd name="connsiteY5" fmla="*/ 4036 h 969236"/>
                <a:gd name="connsiteX0" fmla="*/ 139569 w 458480"/>
                <a:gd name="connsiteY0" fmla="*/ 4036 h 969236"/>
                <a:gd name="connsiteX1" fmla="*/ 231646 w 458480"/>
                <a:gd name="connsiteY1" fmla="*/ 292961 h 969236"/>
                <a:gd name="connsiteX2" fmla="*/ 434844 w 458480"/>
                <a:gd name="connsiteY2" fmla="*/ 594586 h 969236"/>
                <a:gd name="connsiteX3" fmla="*/ 330069 w 458480"/>
                <a:gd name="connsiteY3" fmla="*/ 969236 h 969236"/>
                <a:gd name="connsiteX4" fmla="*/ 120519 w 458480"/>
                <a:gd name="connsiteY4" fmla="*/ 489811 h 969236"/>
                <a:gd name="connsiteX5" fmla="*/ 139569 w 458480"/>
                <a:gd name="connsiteY5" fmla="*/ 4036 h 969236"/>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036 h 997811"/>
                <a:gd name="connsiteX1" fmla="*/ 231646 w 452439"/>
                <a:gd name="connsiteY1" fmla="*/ 292961 h 997811"/>
                <a:gd name="connsiteX2" fmla="*/ 434844 w 452439"/>
                <a:gd name="connsiteY2" fmla="*/ 594586 h 997811"/>
                <a:gd name="connsiteX3" fmla="*/ 301494 w 452439"/>
                <a:gd name="connsiteY3" fmla="*/ 997811 h 997811"/>
                <a:gd name="connsiteX4" fmla="*/ 120519 w 452439"/>
                <a:gd name="connsiteY4" fmla="*/ 489811 h 997811"/>
                <a:gd name="connsiteX5" fmla="*/ 139569 w 452439"/>
                <a:gd name="connsiteY5" fmla="*/ 4036 h 997811"/>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52439"/>
                <a:gd name="connsiteY0" fmla="*/ 4842 h 998617"/>
                <a:gd name="connsiteX1" fmla="*/ 231646 w 452439"/>
                <a:gd name="connsiteY1" fmla="*/ 293767 h 998617"/>
                <a:gd name="connsiteX2" fmla="*/ 434844 w 452439"/>
                <a:gd name="connsiteY2" fmla="*/ 595392 h 998617"/>
                <a:gd name="connsiteX3" fmla="*/ 301494 w 452439"/>
                <a:gd name="connsiteY3" fmla="*/ 998617 h 998617"/>
                <a:gd name="connsiteX4" fmla="*/ 120519 w 452439"/>
                <a:gd name="connsiteY4" fmla="*/ 490617 h 998617"/>
                <a:gd name="connsiteX5" fmla="*/ 139569 w 452439"/>
                <a:gd name="connsiteY5" fmla="*/ 4842 h 998617"/>
                <a:gd name="connsiteX0" fmla="*/ 139569 w 492651"/>
                <a:gd name="connsiteY0" fmla="*/ 4842 h 998617"/>
                <a:gd name="connsiteX1" fmla="*/ 231646 w 492651"/>
                <a:gd name="connsiteY1" fmla="*/ 293767 h 998617"/>
                <a:gd name="connsiteX2" fmla="*/ 434844 w 492651"/>
                <a:gd name="connsiteY2" fmla="*/ 595392 h 998617"/>
                <a:gd name="connsiteX3" fmla="*/ 301494 w 492651"/>
                <a:gd name="connsiteY3" fmla="*/ 998617 h 998617"/>
                <a:gd name="connsiteX4" fmla="*/ 120519 w 492651"/>
                <a:gd name="connsiteY4" fmla="*/ 490617 h 998617"/>
                <a:gd name="connsiteX5" fmla="*/ 139569 w 492651"/>
                <a:gd name="connsiteY5" fmla="*/ 4842 h 9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651" h="998617">
                  <a:moveTo>
                    <a:pt x="139569" y="4842"/>
                  </a:moveTo>
                  <a:cubicBezTo>
                    <a:pt x="167615" y="-32200"/>
                    <a:pt x="131634" y="150892"/>
                    <a:pt x="231646" y="293767"/>
                  </a:cubicBezTo>
                  <a:cubicBezTo>
                    <a:pt x="366583" y="535067"/>
                    <a:pt x="357586" y="480563"/>
                    <a:pt x="434844" y="595392"/>
                  </a:cubicBezTo>
                  <a:cubicBezTo>
                    <a:pt x="571369" y="736150"/>
                    <a:pt x="441194" y="984859"/>
                    <a:pt x="301494" y="998617"/>
                  </a:cubicBezTo>
                  <a:cubicBezTo>
                    <a:pt x="270802" y="804942"/>
                    <a:pt x="243286" y="601742"/>
                    <a:pt x="120519" y="490617"/>
                  </a:cubicBezTo>
                  <a:cubicBezTo>
                    <a:pt x="-122898" y="161475"/>
                    <a:pt x="65486" y="79984"/>
                    <a:pt x="139569" y="4842"/>
                  </a:cubicBezTo>
                  <a:close/>
                </a:path>
              </a:pathLst>
            </a:custGeom>
            <a:pattFill prst="pct30">
              <a:fgClr>
                <a:schemeClr val="bg1">
                  <a:lumMod val="85000"/>
                </a:schemeClr>
              </a:fgClr>
              <a:bgClr>
                <a:srgbClr val="989A8F"/>
              </a:bgClr>
            </a:pattFill>
            <a:ln w="6350">
              <a:solidFill>
                <a:schemeClr val="tx1">
                  <a:lumMod val="50000"/>
                  <a:lumOff val="50000"/>
                </a:schemeClr>
              </a:solidFill>
            </a:ln>
            <a:effectLst>
              <a:softEdge rad="63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9" name="Cloud 88">
              <a:extLst>
                <a:ext uri="{FF2B5EF4-FFF2-40B4-BE49-F238E27FC236}">
                  <a16:creationId xmlns:a16="http://schemas.microsoft.com/office/drawing/2014/main" id="{1BEDA50A-B27C-F11F-438B-32F54A63AD26}"/>
                </a:ext>
              </a:extLst>
            </p:cNvPr>
            <p:cNvSpPr/>
            <p:nvPr/>
          </p:nvSpPr>
          <p:spPr>
            <a:xfrm>
              <a:off x="680610" y="1323312"/>
              <a:ext cx="210599" cy="157949"/>
            </a:xfrm>
            <a:prstGeom prst="cloud">
              <a:avLst/>
            </a:prstGeom>
            <a:solidFill>
              <a:srgbClr val="989A8F"/>
            </a:soli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0" name="Cloud 89">
              <a:extLst>
                <a:ext uri="{FF2B5EF4-FFF2-40B4-BE49-F238E27FC236}">
                  <a16:creationId xmlns:a16="http://schemas.microsoft.com/office/drawing/2014/main" id="{07B2E757-2AAB-CE3D-AB78-A1E969E55AC4}"/>
                </a:ext>
              </a:extLst>
            </p:cNvPr>
            <p:cNvSpPr/>
            <p:nvPr/>
          </p:nvSpPr>
          <p:spPr>
            <a:xfrm>
              <a:off x="457364" y="1454448"/>
              <a:ext cx="210599" cy="157949"/>
            </a:xfrm>
            <a:prstGeom prst="cloud">
              <a:avLst/>
            </a:prstGeom>
            <a:solidFill>
              <a:srgbClr val="989A8F"/>
            </a:solidFill>
            <a:ln w="3175">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91" name="Group 90">
            <a:extLst>
              <a:ext uri="{FF2B5EF4-FFF2-40B4-BE49-F238E27FC236}">
                <a16:creationId xmlns:a16="http://schemas.microsoft.com/office/drawing/2014/main" id="{926EA7CE-125B-562D-C71C-7F0A3B023494}"/>
              </a:ext>
            </a:extLst>
          </p:cNvPr>
          <p:cNvGrpSpPr/>
          <p:nvPr/>
        </p:nvGrpSpPr>
        <p:grpSpPr>
          <a:xfrm>
            <a:off x="606346" y="5527125"/>
            <a:ext cx="752991" cy="398360"/>
            <a:chOff x="5895112" y="4653241"/>
            <a:chExt cx="2553945" cy="1351132"/>
          </a:xfrm>
        </p:grpSpPr>
        <p:grpSp>
          <p:nvGrpSpPr>
            <p:cNvPr id="92" name="Group 91">
              <a:extLst>
                <a:ext uri="{FF2B5EF4-FFF2-40B4-BE49-F238E27FC236}">
                  <a16:creationId xmlns:a16="http://schemas.microsoft.com/office/drawing/2014/main" id="{815A70F0-A15B-FF99-D958-B75CEC353E9E}"/>
                </a:ext>
              </a:extLst>
            </p:cNvPr>
            <p:cNvGrpSpPr/>
            <p:nvPr/>
          </p:nvGrpSpPr>
          <p:grpSpPr>
            <a:xfrm>
              <a:off x="5895112" y="4700790"/>
              <a:ext cx="2553945" cy="1303583"/>
              <a:chOff x="3734707" y="3021596"/>
              <a:chExt cx="4253880" cy="2526183"/>
            </a:xfrm>
          </p:grpSpPr>
          <p:sp>
            <p:nvSpPr>
              <p:cNvPr id="115" name="Rectangle: Rounded Corners 30">
                <a:extLst>
                  <a:ext uri="{FF2B5EF4-FFF2-40B4-BE49-F238E27FC236}">
                    <a16:creationId xmlns:a16="http://schemas.microsoft.com/office/drawing/2014/main" id="{233C4A63-9985-3D63-A3E5-84491ADB1360}"/>
                  </a:ext>
                </a:extLst>
              </p:cNvPr>
              <p:cNvSpPr/>
              <p:nvPr/>
            </p:nvSpPr>
            <p:spPr>
              <a:xfrm>
                <a:off x="3770108" y="3021596"/>
                <a:ext cx="4217326" cy="2184214"/>
              </a:xfrm>
              <a:custGeom>
                <a:avLst/>
                <a:gdLst>
                  <a:gd name="connsiteX0" fmla="*/ 0 w 2120900"/>
                  <a:gd name="connsiteY0" fmla="*/ 353490 h 2278334"/>
                  <a:gd name="connsiteX1" fmla="*/ 353490 w 2120900"/>
                  <a:gd name="connsiteY1" fmla="*/ 0 h 2278334"/>
                  <a:gd name="connsiteX2" fmla="*/ 1767410 w 2120900"/>
                  <a:gd name="connsiteY2" fmla="*/ 0 h 2278334"/>
                  <a:gd name="connsiteX3" fmla="*/ 2120900 w 2120900"/>
                  <a:gd name="connsiteY3" fmla="*/ 353490 h 2278334"/>
                  <a:gd name="connsiteX4" fmla="*/ 2120900 w 2120900"/>
                  <a:gd name="connsiteY4" fmla="*/ 1924844 h 2278334"/>
                  <a:gd name="connsiteX5" fmla="*/ 1767410 w 2120900"/>
                  <a:gd name="connsiteY5" fmla="*/ 2278334 h 2278334"/>
                  <a:gd name="connsiteX6" fmla="*/ 353490 w 2120900"/>
                  <a:gd name="connsiteY6" fmla="*/ 2278334 h 2278334"/>
                  <a:gd name="connsiteX7" fmla="*/ 0 w 2120900"/>
                  <a:gd name="connsiteY7" fmla="*/ 1924844 h 2278334"/>
                  <a:gd name="connsiteX8" fmla="*/ 0 w 2120900"/>
                  <a:gd name="connsiteY8" fmla="*/ 353490 h 2278334"/>
                  <a:gd name="connsiteX0" fmla="*/ 0 w 3092450"/>
                  <a:gd name="connsiteY0" fmla="*/ 353490 h 2278334"/>
                  <a:gd name="connsiteX1" fmla="*/ 353490 w 3092450"/>
                  <a:gd name="connsiteY1" fmla="*/ 0 h 2278334"/>
                  <a:gd name="connsiteX2" fmla="*/ 1767410 w 3092450"/>
                  <a:gd name="connsiteY2" fmla="*/ 0 h 2278334"/>
                  <a:gd name="connsiteX3" fmla="*/ 2120900 w 3092450"/>
                  <a:gd name="connsiteY3" fmla="*/ 353490 h 2278334"/>
                  <a:gd name="connsiteX4" fmla="*/ 3092450 w 3092450"/>
                  <a:gd name="connsiteY4" fmla="*/ 1969294 h 2278334"/>
                  <a:gd name="connsiteX5" fmla="*/ 1767410 w 3092450"/>
                  <a:gd name="connsiteY5" fmla="*/ 2278334 h 2278334"/>
                  <a:gd name="connsiteX6" fmla="*/ 353490 w 3092450"/>
                  <a:gd name="connsiteY6" fmla="*/ 2278334 h 2278334"/>
                  <a:gd name="connsiteX7" fmla="*/ 0 w 3092450"/>
                  <a:gd name="connsiteY7" fmla="*/ 1924844 h 2278334"/>
                  <a:gd name="connsiteX8" fmla="*/ 0 w 3092450"/>
                  <a:gd name="connsiteY8" fmla="*/ 353490 h 2278334"/>
                  <a:gd name="connsiteX0" fmla="*/ 0 w 3092450"/>
                  <a:gd name="connsiteY0" fmla="*/ 353490 h 2278334"/>
                  <a:gd name="connsiteX1" fmla="*/ 353490 w 3092450"/>
                  <a:gd name="connsiteY1" fmla="*/ 0 h 2278334"/>
                  <a:gd name="connsiteX2" fmla="*/ 1767410 w 3092450"/>
                  <a:gd name="connsiteY2" fmla="*/ 0 h 2278334"/>
                  <a:gd name="connsiteX3" fmla="*/ 2120900 w 3092450"/>
                  <a:gd name="connsiteY3" fmla="*/ 353490 h 2278334"/>
                  <a:gd name="connsiteX4" fmla="*/ 3092450 w 3092450"/>
                  <a:gd name="connsiteY4" fmla="*/ 1969294 h 2278334"/>
                  <a:gd name="connsiteX5" fmla="*/ 1824560 w 3092450"/>
                  <a:gd name="connsiteY5" fmla="*/ 2170384 h 2278334"/>
                  <a:gd name="connsiteX6" fmla="*/ 353490 w 3092450"/>
                  <a:gd name="connsiteY6" fmla="*/ 2278334 h 2278334"/>
                  <a:gd name="connsiteX7" fmla="*/ 0 w 3092450"/>
                  <a:gd name="connsiteY7" fmla="*/ 1924844 h 2278334"/>
                  <a:gd name="connsiteX8" fmla="*/ 0 w 309245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20900 w 3149600"/>
                  <a:gd name="connsiteY3" fmla="*/ 3534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20900 w 3149600"/>
                  <a:gd name="connsiteY3" fmla="*/ 3534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84400 w 3149600"/>
                  <a:gd name="connsiteY3" fmla="*/ 3280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84400 w 3149600"/>
                  <a:gd name="connsiteY3" fmla="*/ 3280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222500 w 3149600"/>
                  <a:gd name="connsiteY3" fmla="*/ 3153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222500 w 3149600"/>
                  <a:gd name="connsiteY3" fmla="*/ 3153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4497 h 2279341"/>
                  <a:gd name="connsiteX1" fmla="*/ 353490 w 3149600"/>
                  <a:gd name="connsiteY1" fmla="*/ 1007 h 2279341"/>
                  <a:gd name="connsiteX2" fmla="*/ 1767410 w 3149600"/>
                  <a:gd name="connsiteY2" fmla="*/ 1007 h 2279341"/>
                  <a:gd name="connsiteX3" fmla="*/ 2222500 w 3149600"/>
                  <a:gd name="connsiteY3" fmla="*/ 316397 h 2279341"/>
                  <a:gd name="connsiteX4" fmla="*/ 3149600 w 3149600"/>
                  <a:gd name="connsiteY4" fmla="*/ 2046501 h 2279341"/>
                  <a:gd name="connsiteX5" fmla="*/ 1824560 w 3149600"/>
                  <a:gd name="connsiteY5" fmla="*/ 2171391 h 2279341"/>
                  <a:gd name="connsiteX6" fmla="*/ 353490 w 3149600"/>
                  <a:gd name="connsiteY6" fmla="*/ 2279341 h 2279341"/>
                  <a:gd name="connsiteX7" fmla="*/ 0 w 3149600"/>
                  <a:gd name="connsiteY7" fmla="*/ 1925851 h 2279341"/>
                  <a:gd name="connsiteX8" fmla="*/ 0 w 3149600"/>
                  <a:gd name="connsiteY8" fmla="*/ 354497 h 2279341"/>
                  <a:gd name="connsiteX0" fmla="*/ 0 w 3149600"/>
                  <a:gd name="connsiteY0" fmla="*/ 355850 h 2280694"/>
                  <a:gd name="connsiteX1" fmla="*/ 353490 w 3149600"/>
                  <a:gd name="connsiteY1" fmla="*/ 2360 h 2280694"/>
                  <a:gd name="connsiteX2" fmla="*/ 1767410 w 3149600"/>
                  <a:gd name="connsiteY2" fmla="*/ 2360 h 2280694"/>
                  <a:gd name="connsiteX3" fmla="*/ 2222500 w 3149600"/>
                  <a:gd name="connsiteY3" fmla="*/ 317750 h 2280694"/>
                  <a:gd name="connsiteX4" fmla="*/ 3149600 w 3149600"/>
                  <a:gd name="connsiteY4" fmla="*/ 2047854 h 2280694"/>
                  <a:gd name="connsiteX5" fmla="*/ 1824560 w 3149600"/>
                  <a:gd name="connsiteY5" fmla="*/ 2172744 h 2280694"/>
                  <a:gd name="connsiteX6" fmla="*/ 353490 w 3149600"/>
                  <a:gd name="connsiteY6" fmla="*/ 2280694 h 2280694"/>
                  <a:gd name="connsiteX7" fmla="*/ 0 w 3149600"/>
                  <a:gd name="connsiteY7" fmla="*/ 1927204 h 2280694"/>
                  <a:gd name="connsiteX8" fmla="*/ 0 w 3149600"/>
                  <a:gd name="connsiteY8" fmla="*/ 355850 h 2280694"/>
                  <a:gd name="connsiteX0" fmla="*/ 0 w 3238500"/>
                  <a:gd name="connsiteY0" fmla="*/ 355850 h 2280694"/>
                  <a:gd name="connsiteX1" fmla="*/ 442390 w 3238500"/>
                  <a:gd name="connsiteY1" fmla="*/ 2360 h 2280694"/>
                  <a:gd name="connsiteX2" fmla="*/ 1856310 w 3238500"/>
                  <a:gd name="connsiteY2" fmla="*/ 2360 h 2280694"/>
                  <a:gd name="connsiteX3" fmla="*/ 2311400 w 3238500"/>
                  <a:gd name="connsiteY3" fmla="*/ 317750 h 2280694"/>
                  <a:gd name="connsiteX4" fmla="*/ 3238500 w 3238500"/>
                  <a:gd name="connsiteY4" fmla="*/ 2047854 h 2280694"/>
                  <a:gd name="connsiteX5" fmla="*/ 1913460 w 3238500"/>
                  <a:gd name="connsiteY5" fmla="*/ 2172744 h 2280694"/>
                  <a:gd name="connsiteX6" fmla="*/ 442390 w 3238500"/>
                  <a:gd name="connsiteY6" fmla="*/ 2280694 h 2280694"/>
                  <a:gd name="connsiteX7" fmla="*/ 88900 w 3238500"/>
                  <a:gd name="connsiteY7" fmla="*/ 1927204 h 2280694"/>
                  <a:gd name="connsiteX8" fmla="*/ 0 w 3238500"/>
                  <a:gd name="connsiteY8" fmla="*/ 355850 h 2280694"/>
                  <a:gd name="connsiteX0" fmla="*/ 914400 w 4152900"/>
                  <a:gd name="connsiteY0" fmla="*/ 355850 h 2280694"/>
                  <a:gd name="connsiteX1" fmla="*/ 1356790 w 4152900"/>
                  <a:gd name="connsiteY1" fmla="*/ 2360 h 2280694"/>
                  <a:gd name="connsiteX2" fmla="*/ 2770710 w 4152900"/>
                  <a:gd name="connsiteY2" fmla="*/ 2360 h 2280694"/>
                  <a:gd name="connsiteX3" fmla="*/ 3225800 w 4152900"/>
                  <a:gd name="connsiteY3" fmla="*/ 317750 h 2280694"/>
                  <a:gd name="connsiteX4" fmla="*/ 4152900 w 4152900"/>
                  <a:gd name="connsiteY4" fmla="*/ 2047854 h 2280694"/>
                  <a:gd name="connsiteX5" fmla="*/ 2827860 w 4152900"/>
                  <a:gd name="connsiteY5" fmla="*/ 2172744 h 2280694"/>
                  <a:gd name="connsiteX6" fmla="*/ 1356790 w 4152900"/>
                  <a:gd name="connsiteY6" fmla="*/ 2280694 h 2280694"/>
                  <a:gd name="connsiteX7" fmla="*/ 0 w 4152900"/>
                  <a:gd name="connsiteY7" fmla="*/ 1851004 h 2280694"/>
                  <a:gd name="connsiteX8" fmla="*/ 914400 w 4152900"/>
                  <a:gd name="connsiteY8" fmla="*/ 355850 h 2280694"/>
                  <a:gd name="connsiteX0" fmla="*/ 914400 w 4152900"/>
                  <a:gd name="connsiteY0" fmla="*/ 355850 h 2185080"/>
                  <a:gd name="connsiteX1" fmla="*/ 1356790 w 4152900"/>
                  <a:gd name="connsiteY1" fmla="*/ 2360 h 2185080"/>
                  <a:gd name="connsiteX2" fmla="*/ 2770710 w 4152900"/>
                  <a:gd name="connsiteY2" fmla="*/ 2360 h 2185080"/>
                  <a:gd name="connsiteX3" fmla="*/ 3225800 w 4152900"/>
                  <a:gd name="connsiteY3" fmla="*/ 317750 h 2185080"/>
                  <a:gd name="connsiteX4" fmla="*/ 4152900 w 4152900"/>
                  <a:gd name="connsiteY4" fmla="*/ 2047854 h 2185080"/>
                  <a:gd name="connsiteX5" fmla="*/ 2827860 w 4152900"/>
                  <a:gd name="connsiteY5" fmla="*/ 2172744 h 2185080"/>
                  <a:gd name="connsiteX6" fmla="*/ 226490 w 4152900"/>
                  <a:gd name="connsiteY6" fmla="*/ 2115594 h 2185080"/>
                  <a:gd name="connsiteX7" fmla="*/ 0 w 4152900"/>
                  <a:gd name="connsiteY7" fmla="*/ 1851004 h 2185080"/>
                  <a:gd name="connsiteX8" fmla="*/ 914400 w 4152900"/>
                  <a:gd name="connsiteY8" fmla="*/ 355850 h 2185080"/>
                  <a:gd name="connsiteX0" fmla="*/ 914400 w 4152900"/>
                  <a:gd name="connsiteY0" fmla="*/ 355850 h 2185080"/>
                  <a:gd name="connsiteX1" fmla="*/ 1356790 w 4152900"/>
                  <a:gd name="connsiteY1" fmla="*/ 2360 h 2185080"/>
                  <a:gd name="connsiteX2" fmla="*/ 2770710 w 4152900"/>
                  <a:gd name="connsiteY2" fmla="*/ 2360 h 2185080"/>
                  <a:gd name="connsiteX3" fmla="*/ 3225800 w 4152900"/>
                  <a:gd name="connsiteY3" fmla="*/ 317750 h 2185080"/>
                  <a:gd name="connsiteX4" fmla="*/ 4152900 w 4152900"/>
                  <a:gd name="connsiteY4" fmla="*/ 2047854 h 2185080"/>
                  <a:gd name="connsiteX5" fmla="*/ 2827860 w 4152900"/>
                  <a:gd name="connsiteY5" fmla="*/ 2172744 h 2185080"/>
                  <a:gd name="connsiteX6" fmla="*/ 226490 w 4152900"/>
                  <a:gd name="connsiteY6" fmla="*/ 2115594 h 2185080"/>
                  <a:gd name="connsiteX7" fmla="*/ 0 w 4152900"/>
                  <a:gd name="connsiteY7" fmla="*/ 1851004 h 2185080"/>
                  <a:gd name="connsiteX8" fmla="*/ 914400 w 4152900"/>
                  <a:gd name="connsiteY8" fmla="*/ 355850 h 2185080"/>
                  <a:gd name="connsiteX0" fmla="*/ 926736 w 4165236"/>
                  <a:gd name="connsiteY0" fmla="*/ 355850 h 2185080"/>
                  <a:gd name="connsiteX1" fmla="*/ 1369126 w 4165236"/>
                  <a:gd name="connsiteY1" fmla="*/ 2360 h 2185080"/>
                  <a:gd name="connsiteX2" fmla="*/ 2783046 w 4165236"/>
                  <a:gd name="connsiteY2" fmla="*/ 2360 h 2185080"/>
                  <a:gd name="connsiteX3" fmla="*/ 3238136 w 4165236"/>
                  <a:gd name="connsiteY3" fmla="*/ 317750 h 2185080"/>
                  <a:gd name="connsiteX4" fmla="*/ 4165236 w 4165236"/>
                  <a:gd name="connsiteY4" fmla="*/ 2047854 h 2185080"/>
                  <a:gd name="connsiteX5" fmla="*/ 2840196 w 4165236"/>
                  <a:gd name="connsiteY5" fmla="*/ 2172744 h 2185080"/>
                  <a:gd name="connsiteX6" fmla="*/ 238826 w 4165236"/>
                  <a:gd name="connsiteY6" fmla="*/ 2115594 h 2185080"/>
                  <a:gd name="connsiteX7" fmla="*/ 12336 w 4165236"/>
                  <a:gd name="connsiteY7" fmla="*/ 1851004 h 2185080"/>
                  <a:gd name="connsiteX8" fmla="*/ 926736 w 4165236"/>
                  <a:gd name="connsiteY8" fmla="*/ 355850 h 2185080"/>
                  <a:gd name="connsiteX0" fmla="*/ 926736 w 4165236"/>
                  <a:gd name="connsiteY0" fmla="*/ 355850 h 2161818"/>
                  <a:gd name="connsiteX1" fmla="*/ 1369126 w 4165236"/>
                  <a:gd name="connsiteY1" fmla="*/ 2360 h 2161818"/>
                  <a:gd name="connsiteX2" fmla="*/ 2783046 w 4165236"/>
                  <a:gd name="connsiteY2" fmla="*/ 2360 h 2161818"/>
                  <a:gd name="connsiteX3" fmla="*/ 3238136 w 4165236"/>
                  <a:gd name="connsiteY3" fmla="*/ 317750 h 2161818"/>
                  <a:gd name="connsiteX4" fmla="*/ 4165236 w 4165236"/>
                  <a:gd name="connsiteY4" fmla="*/ 2047854 h 2161818"/>
                  <a:gd name="connsiteX5" fmla="*/ 2840196 w 4165236"/>
                  <a:gd name="connsiteY5" fmla="*/ 2128294 h 2161818"/>
                  <a:gd name="connsiteX6" fmla="*/ 238826 w 4165236"/>
                  <a:gd name="connsiteY6" fmla="*/ 2115594 h 2161818"/>
                  <a:gd name="connsiteX7" fmla="*/ 12336 w 4165236"/>
                  <a:gd name="connsiteY7" fmla="*/ 1851004 h 2161818"/>
                  <a:gd name="connsiteX8" fmla="*/ 926736 w 4165236"/>
                  <a:gd name="connsiteY8" fmla="*/ 355850 h 2161818"/>
                  <a:gd name="connsiteX0" fmla="*/ 926736 w 4165236"/>
                  <a:gd name="connsiteY0" fmla="*/ 355850 h 2161818"/>
                  <a:gd name="connsiteX1" fmla="*/ 1369126 w 4165236"/>
                  <a:gd name="connsiteY1" fmla="*/ 2360 h 2161818"/>
                  <a:gd name="connsiteX2" fmla="*/ 2783046 w 4165236"/>
                  <a:gd name="connsiteY2" fmla="*/ 2360 h 2161818"/>
                  <a:gd name="connsiteX3" fmla="*/ 3238136 w 4165236"/>
                  <a:gd name="connsiteY3" fmla="*/ 317750 h 2161818"/>
                  <a:gd name="connsiteX4" fmla="*/ 4165236 w 4165236"/>
                  <a:gd name="connsiteY4" fmla="*/ 2047854 h 2161818"/>
                  <a:gd name="connsiteX5" fmla="*/ 2840196 w 4165236"/>
                  <a:gd name="connsiteY5" fmla="*/ 2128294 h 2161818"/>
                  <a:gd name="connsiteX6" fmla="*/ 238826 w 4165236"/>
                  <a:gd name="connsiteY6" fmla="*/ 2115594 h 2161818"/>
                  <a:gd name="connsiteX7" fmla="*/ 12336 w 4165236"/>
                  <a:gd name="connsiteY7" fmla="*/ 1851004 h 2161818"/>
                  <a:gd name="connsiteX8" fmla="*/ 926736 w 4165236"/>
                  <a:gd name="connsiteY8" fmla="*/ 355850 h 2161818"/>
                  <a:gd name="connsiteX0" fmla="*/ 926736 w 4165236"/>
                  <a:gd name="connsiteY0" fmla="*/ 355850 h 2149381"/>
                  <a:gd name="connsiteX1" fmla="*/ 1369126 w 4165236"/>
                  <a:gd name="connsiteY1" fmla="*/ 2360 h 2149381"/>
                  <a:gd name="connsiteX2" fmla="*/ 2783046 w 4165236"/>
                  <a:gd name="connsiteY2" fmla="*/ 2360 h 2149381"/>
                  <a:gd name="connsiteX3" fmla="*/ 3238136 w 4165236"/>
                  <a:gd name="connsiteY3" fmla="*/ 317750 h 2149381"/>
                  <a:gd name="connsiteX4" fmla="*/ 4165236 w 4165236"/>
                  <a:gd name="connsiteY4" fmla="*/ 2047854 h 2149381"/>
                  <a:gd name="connsiteX5" fmla="*/ 2840196 w 4165236"/>
                  <a:gd name="connsiteY5" fmla="*/ 2128294 h 2149381"/>
                  <a:gd name="connsiteX6" fmla="*/ 238826 w 4165236"/>
                  <a:gd name="connsiteY6" fmla="*/ 2115594 h 2149381"/>
                  <a:gd name="connsiteX7" fmla="*/ 12336 w 4165236"/>
                  <a:gd name="connsiteY7" fmla="*/ 1851004 h 2149381"/>
                  <a:gd name="connsiteX8" fmla="*/ 926736 w 4165236"/>
                  <a:gd name="connsiteY8" fmla="*/ 355850 h 2149381"/>
                  <a:gd name="connsiteX0" fmla="*/ 926736 w 4209686"/>
                  <a:gd name="connsiteY0" fmla="*/ 355850 h 2167453"/>
                  <a:gd name="connsiteX1" fmla="*/ 1369126 w 4209686"/>
                  <a:gd name="connsiteY1" fmla="*/ 2360 h 2167453"/>
                  <a:gd name="connsiteX2" fmla="*/ 2783046 w 4209686"/>
                  <a:gd name="connsiteY2" fmla="*/ 2360 h 2167453"/>
                  <a:gd name="connsiteX3" fmla="*/ 3238136 w 4209686"/>
                  <a:gd name="connsiteY3" fmla="*/ 317750 h 2167453"/>
                  <a:gd name="connsiteX4" fmla="*/ 4209686 w 4209686"/>
                  <a:gd name="connsiteY4" fmla="*/ 2079604 h 2167453"/>
                  <a:gd name="connsiteX5" fmla="*/ 2840196 w 4209686"/>
                  <a:gd name="connsiteY5" fmla="*/ 2128294 h 2167453"/>
                  <a:gd name="connsiteX6" fmla="*/ 238826 w 4209686"/>
                  <a:gd name="connsiteY6" fmla="*/ 2115594 h 2167453"/>
                  <a:gd name="connsiteX7" fmla="*/ 12336 w 4209686"/>
                  <a:gd name="connsiteY7" fmla="*/ 1851004 h 2167453"/>
                  <a:gd name="connsiteX8" fmla="*/ 926736 w 4209686"/>
                  <a:gd name="connsiteY8" fmla="*/ 355850 h 2167453"/>
                  <a:gd name="connsiteX0" fmla="*/ 926736 w 4209686"/>
                  <a:gd name="connsiteY0" fmla="*/ 355850 h 2167453"/>
                  <a:gd name="connsiteX1" fmla="*/ 1369126 w 4209686"/>
                  <a:gd name="connsiteY1" fmla="*/ 2360 h 2167453"/>
                  <a:gd name="connsiteX2" fmla="*/ 2783046 w 4209686"/>
                  <a:gd name="connsiteY2" fmla="*/ 2360 h 2167453"/>
                  <a:gd name="connsiteX3" fmla="*/ 3238136 w 4209686"/>
                  <a:gd name="connsiteY3" fmla="*/ 317750 h 2167453"/>
                  <a:gd name="connsiteX4" fmla="*/ 4209686 w 4209686"/>
                  <a:gd name="connsiteY4" fmla="*/ 2079604 h 2167453"/>
                  <a:gd name="connsiteX5" fmla="*/ 2840196 w 4209686"/>
                  <a:gd name="connsiteY5" fmla="*/ 2128294 h 2167453"/>
                  <a:gd name="connsiteX6" fmla="*/ 238826 w 4209686"/>
                  <a:gd name="connsiteY6" fmla="*/ 2115594 h 2167453"/>
                  <a:gd name="connsiteX7" fmla="*/ 12336 w 4209686"/>
                  <a:gd name="connsiteY7" fmla="*/ 1851004 h 2167453"/>
                  <a:gd name="connsiteX8" fmla="*/ 926736 w 4209686"/>
                  <a:gd name="connsiteY8" fmla="*/ 355850 h 2167453"/>
                  <a:gd name="connsiteX0" fmla="*/ 926736 w 4209686"/>
                  <a:gd name="connsiteY0" fmla="*/ 355850 h 2141446"/>
                  <a:gd name="connsiteX1" fmla="*/ 1369126 w 4209686"/>
                  <a:gd name="connsiteY1" fmla="*/ 2360 h 2141446"/>
                  <a:gd name="connsiteX2" fmla="*/ 2783046 w 4209686"/>
                  <a:gd name="connsiteY2" fmla="*/ 2360 h 2141446"/>
                  <a:gd name="connsiteX3" fmla="*/ 323813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88936 w 4209686"/>
                  <a:gd name="connsiteY3" fmla="*/ 31140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88936 w 4209686"/>
                  <a:gd name="connsiteY3" fmla="*/ 31140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50725"/>
                  <a:gd name="connsiteY0" fmla="*/ 355850 h 2247490"/>
                  <a:gd name="connsiteX1" fmla="*/ 1369126 w 4250725"/>
                  <a:gd name="connsiteY1" fmla="*/ 2360 h 2247490"/>
                  <a:gd name="connsiteX2" fmla="*/ 2783046 w 4250725"/>
                  <a:gd name="connsiteY2" fmla="*/ 2360 h 2247490"/>
                  <a:gd name="connsiteX3" fmla="*/ 3288936 w 4250725"/>
                  <a:gd name="connsiteY3" fmla="*/ 311400 h 2247490"/>
                  <a:gd name="connsiteX4" fmla="*/ 4209686 w 4250725"/>
                  <a:gd name="connsiteY4" fmla="*/ 2079604 h 2247490"/>
                  <a:gd name="connsiteX5" fmla="*/ 3949336 w 4250725"/>
                  <a:gd name="connsiteY5" fmla="*/ 2191796 h 2247490"/>
                  <a:gd name="connsiteX6" fmla="*/ 2840196 w 4250725"/>
                  <a:gd name="connsiteY6" fmla="*/ 2128294 h 2247490"/>
                  <a:gd name="connsiteX7" fmla="*/ 238826 w 4250725"/>
                  <a:gd name="connsiteY7" fmla="*/ 2115594 h 2247490"/>
                  <a:gd name="connsiteX8" fmla="*/ 12336 w 4250725"/>
                  <a:gd name="connsiteY8" fmla="*/ 1851004 h 2247490"/>
                  <a:gd name="connsiteX9" fmla="*/ 926736 w 4250725"/>
                  <a:gd name="connsiteY9" fmla="*/ 355850 h 2247490"/>
                  <a:gd name="connsiteX0" fmla="*/ 926736 w 4243536"/>
                  <a:gd name="connsiteY0" fmla="*/ 355850 h 2225020"/>
                  <a:gd name="connsiteX1" fmla="*/ 1369126 w 4243536"/>
                  <a:gd name="connsiteY1" fmla="*/ 2360 h 2225020"/>
                  <a:gd name="connsiteX2" fmla="*/ 2783046 w 4243536"/>
                  <a:gd name="connsiteY2" fmla="*/ 2360 h 2225020"/>
                  <a:gd name="connsiteX3" fmla="*/ 3288936 w 4243536"/>
                  <a:gd name="connsiteY3" fmla="*/ 311400 h 2225020"/>
                  <a:gd name="connsiteX4" fmla="*/ 4209686 w 4243536"/>
                  <a:gd name="connsiteY4" fmla="*/ 2079604 h 2225020"/>
                  <a:gd name="connsiteX5" fmla="*/ 3949336 w 4243536"/>
                  <a:gd name="connsiteY5" fmla="*/ 2191796 h 2225020"/>
                  <a:gd name="connsiteX6" fmla="*/ 2840196 w 4243536"/>
                  <a:gd name="connsiteY6" fmla="*/ 2128294 h 2225020"/>
                  <a:gd name="connsiteX7" fmla="*/ 238826 w 4243536"/>
                  <a:gd name="connsiteY7" fmla="*/ 2115594 h 2225020"/>
                  <a:gd name="connsiteX8" fmla="*/ 12336 w 4243536"/>
                  <a:gd name="connsiteY8" fmla="*/ 1851004 h 2225020"/>
                  <a:gd name="connsiteX9" fmla="*/ 926736 w 4243536"/>
                  <a:gd name="connsiteY9" fmla="*/ 355850 h 2225020"/>
                  <a:gd name="connsiteX0" fmla="*/ 926736 w 4209686"/>
                  <a:gd name="connsiteY0" fmla="*/ 355850 h 2192436"/>
                  <a:gd name="connsiteX1" fmla="*/ 1369126 w 4209686"/>
                  <a:gd name="connsiteY1" fmla="*/ 2360 h 2192436"/>
                  <a:gd name="connsiteX2" fmla="*/ 2783046 w 4209686"/>
                  <a:gd name="connsiteY2" fmla="*/ 2360 h 2192436"/>
                  <a:gd name="connsiteX3" fmla="*/ 3288936 w 4209686"/>
                  <a:gd name="connsiteY3" fmla="*/ 311400 h 2192436"/>
                  <a:gd name="connsiteX4" fmla="*/ 4209686 w 4209686"/>
                  <a:gd name="connsiteY4" fmla="*/ 2079604 h 2192436"/>
                  <a:gd name="connsiteX5" fmla="*/ 3949336 w 4209686"/>
                  <a:gd name="connsiteY5" fmla="*/ 2191796 h 2192436"/>
                  <a:gd name="connsiteX6" fmla="*/ 2840196 w 4209686"/>
                  <a:gd name="connsiteY6" fmla="*/ 2128294 h 2192436"/>
                  <a:gd name="connsiteX7" fmla="*/ 238826 w 4209686"/>
                  <a:gd name="connsiteY7" fmla="*/ 2115594 h 2192436"/>
                  <a:gd name="connsiteX8" fmla="*/ 12336 w 4209686"/>
                  <a:gd name="connsiteY8" fmla="*/ 1851004 h 2192436"/>
                  <a:gd name="connsiteX9" fmla="*/ 926736 w 4209686"/>
                  <a:gd name="connsiteY9" fmla="*/ 355850 h 2192436"/>
                  <a:gd name="connsiteX0" fmla="*/ 926736 w 4209686"/>
                  <a:gd name="connsiteY0" fmla="*/ 355850 h 2192436"/>
                  <a:gd name="connsiteX1" fmla="*/ 1369126 w 4209686"/>
                  <a:gd name="connsiteY1" fmla="*/ 2360 h 2192436"/>
                  <a:gd name="connsiteX2" fmla="*/ 2783046 w 4209686"/>
                  <a:gd name="connsiteY2" fmla="*/ 2360 h 2192436"/>
                  <a:gd name="connsiteX3" fmla="*/ 3288936 w 4209686"/>
                  <a:gd name="connsiteY3" fmla="*/ 311400 h 2192436"/>
                  <a:gd name="connsiteX4" fmla="*/ 4209686 w 4209686"/>
                  <a:gd name="connsiteY4" fmla="*/ 2079604 h 2192436"/>
                  <a:gd name="connsiteX5" fmla="*/ 3949336 w 4209686"/>
                  <a:gd name="connsiteY5" fmla="*/ 2191796 h 2192436"/>
                  <a:gd name="connsiteX6" fmla="*/ 2840196 w 4209686"/>
                  <a:gd name="connsiteY6" fmla="*/ 2128294 h 2192436"/>
                  <a:gd name="connsiteX7" fmla="*/ 238826 w 4209686"/>
                  <a:gd name="connsiteY7" fmla="*/ 2115594 h 2192436"/>
                  <a:gd name="connsiteX8" fmla="*/ 12336 w 4209686"/>
                  <a:gd name="connsiteY8" fmla="*/ 1851004 h 2192436"/>
                  <a:gd name="connsiteX9" fmla="*/ 926736 w 4209686"/>
                  <a:gd name="connsiteY9"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63536 w 4220584"/>
                  <a:gd name="connsiteY3" fmla="*/ 3241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63536 w 4220584"/>
                  <a:gd name="connsiteY3" fmla="*/ 3241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4569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7744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7744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73597"/>
                  <a:gd name="connsiteX1" fmla="*/ 1369126 w 4217326"/>
                  <a:gd name="connsiteY1" fmla="*/ 2360 h 2173597"/>
                  <a:gd name="connsiteX2" fmla="*/ 2783046 w 4217326"/>
                  <a:gd name="connsiteY2" fmla="*/ 2360 h 2173597"/>
                  <a:gd name="connsiteX3" fmla="*/ 3263536 w 4217326"/>
                  <a:gd name="connsiteY3" fmla="*/ 324100 h 2173597"/>
                  <a:gd name="connsiteX4" fmla="*/ 4089036 w 4217326"/>
                  <a:gd name="connsiteY4" fmla="*/ 1677446 h 2173597"/>
                  <a:gd name="connsiteX5" fmla="*/ 4209686 w 4217326"/>
                  <a:gd name="connsiteY5" fmla="*/ 2079604 h 2173597"/>
                  <a:gd name="connsiteX6" fmla="*/ 3942986 w 4217326"/>
                  <a:gd name="connsiteY6" fmla="*/ 2172746 h 2173597"/>
                  <a:gd name="connsiteX7" fmla="*/ 2840196 w 4217326"/>
                  <a:gd name="connsiteY7" fmla="*/ 2128294 h 2173597"/>
                  <a:gd name="connsiteX8" fmla="*/ 238826 w 4217326"/>
                  <a:gd name="connsiteY8" fmla="*/ 2115594 h 2173597"/>
                  <a:gd name="connsiteX9" fmla="*/ 12336 w 4217326"/>
                  <a:gd name="connsiteY9" fmla="*/ 1851004 h 2173597"/>
                  <a:gd name="connsiteX10" fmla="*/ 926736 w 4217326"/>
                  <a:gd name="connsiteY10" fmla="*/ 355850 h 2173597"/>
                  <a:gd name="connsiteX0" fmla="*/ 926736 w 4217326"/>
                  <a:gd name="connsiteY0" fmla="*/ 355850 h 2184136"/>
                  <a:gd name="connsiteX1" fmla="*/ 1369126 w 4217326"/>
                  <a:gd name="connsiteY1" fmla="*/ 2360 h 2184136"/>
                  <a:gd name="connsiteX2" fmla="*/ 2783046 w 4217326"/>
                  <a:gd name="connsiteY2" fmla="*/ 2360 h 2184136"/>
                  <a:gd name="connsiteX3" fmla="*/ 3263536 w 4217326"/>
                  <a:gd name="connsiteY3" fmla="*/ 324100 h 2184136"/>
                  <a:gd name="connsiteX4" fmla="*/ 4089036 w 4217326"/>
                  <a:gd name="connsiteY4" fmla="*/ 1677446 h 2184136"/>
                  <a:gd name="connsiteX5" fmla="*/ 4209686 w 4217326"/>
                  <a:gd name="connsiteY5" fmla="*/ 2079604 h 2184136"/>
                  <a:gd name="connsiteX6" fmla="*/ 3942986 w 4217326"/>
                  <a:gd name="connsiteY6" fmla="*/ 2172746 h 2184136"/>
                  <a:gd name="connsiteX7" fmla="*/ 2840196 w 4217326"/>
                  <a:gd name="connsiteY7" fmla="*/ 2128294 h 2184136"/>
                  <a:gd name="connsiteX8" fmla="*/ 238826 w 4217326"/>
                  <a:gd name="connsiteY8" fmla="*/ 2115594 h 2184136"/>
                  <a:gd name="connsiteX9" fmla="*/ 12336 w 4217326"/>
                  <a:gd name="connsiteY9" fmla="*/ 1851004 h 2184136"/>
                  <a:gd name="connsiteX10" fmla="*/ 926736 w 4217326"/>
                  <a:gd name="connsiteY10" fmla="*/ 355850 h 2184136"/>
                  <a:gd name="connsiteX0" fmla="*/ 882286 w 4217326"/>
                  <a:gd name="connsiteY0" fmla="*/ 337036 h 2184372"/>
                  <a:gd name="connsiteX1" fmla="*/ 1369126 w 4217326"/>
                  <a:gd name="connsiteY1" fmla="*/ 2596 h 2184372"/>
                  <a:gd name="connsiteX2" fmla="*/ 2783046 w 4217326"/>
                  <a:gd name="connsiteY2" fmla="*/ 2596 h 2184372"/>
                  <a:gd name="connsiteX3" fmla="*/ 3263536 w 4217326"/>
                  <a:gd name="connsiteY3" fmla="*/ 324336 h 2184372"/>
                  <a:gd name="connsiteX4" fmla="*/ 4089036 w 4217326"/>
                  <a:gd name="connsiteY4" fmla="*/ 1677682 h 2184372"/>
                  <a:gd name="connsiteX5" fmla="*/ 4209686 w 4217326"/>
                  <a:gd name="connsiteY5" fmla="*/ 2079840 h 2184372"/>
                  <a:gd name="connsiteX6" fmla="*/ 3942986 w 4217326"/>
                  <a:gd name="connsiteY6" fmla="*/ 2172982 h 2184372"/>
                  <a:gd name="connsiteX7" fmla="*/ 2840196 w 4217326"/>
                  <a:gd name="connsiteY7" fmla="*/ 2128530 h 2184372"/>
                  <a:gd name="connsiteX8" fmla="*/ 238826 w 4217326"/>
                  <a:gd name="connsiteY8" fmla="*/ 2115830 h 2184372"/>
                  <a:gd name="connsiteX9" fmla="*/ 12336 w 4217326"/>
                  <a:gd name="connsiteY9" fmla="*/ 1851240 h 2184372"/>
                  <a:gd name="connsiteX10" fmla="*/ 882286 w 4217326"/>
                  <a:gd name="connsiteY10" fmla="*/ 337036 h 2184372"/>
                  <a:gd name="connsiteX0" fmla="*/ 882286 w 4217326"/>
                  <a:gd name="connsiteY0" fmla="*/ 336878 h 2184214"/>
                  <a:gd name="connsiteX1" fmla="*/ 1369126 w 4217326"/>
                  <a:gd name="connsiteY1" fmla="*/ 2438 h 2184214"/>
                  <a:gd name="connsiteX2" fmla="*/ 2783046 w 4217326"/>
                  <a:gd name="connsiteY2" fmla="*/ 2438 h 2184214"/>
                  <a:gd name="connsiteX3" fmla="*/ 3263536 w 4217326"/>
                  <a:gd name="connsiteY3" fmla="*/ 324178 h 2184214"/>
                  <a:gd name="connsiteX4" fmla="*/ 4089036 w 4217326"/>
                  <a:gd name="connsiteY4" fmla="*/ 1677524 h 2184214"/>
                  <a:gd name="connsiteX5" fmla="*/ 4209686 w 4217326"/>
                  <a:gd name="connsiteY5" fmla="*/ 2079682 h 2184214"/>
                  <a:gd name="connsiteX6" fmla="*/ 3942986 w 4217326"/>
                  <a:gd name="connsiteY6" fmla="*/ 2172824 h 2184214"/>
                  <a:gd name="connsiteX7" fmla="*/ 2840196 w 4217326"/>
                  <a:gd name="connsiteY7" fmla="*/ 2128372 h 2184214"/>
                  <a:gd name="connsiteX8" fmla="*/ 238826 w 4217326"/>
                  <a:gd name="connsiteY8" fmla="*/ 2115672 h 2184214"/>
                  <a:gd name="connsiteX9" fmla="*/ 12336 w 4217326"/>
                  <a:gd name="connsiteY9" fmla="*/ 1851082 h 2184214"/>
                  <a:gd name="connsiteX10" fmla="*/ 882286 w 4217326"/>
                  <a:gd name="connsiteY10" fmla="*/ 336878 h 218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7326" h="2184214">
                    <a:moveTo>
                      <a:pt x="882286" y="336878"/>
                    </a:moveTo>
                    <a:cubicBezTo>
                      <a:pt x="971186" y="154351"/>
                      <a:pt x="1104049" y="-22962"/>
                      <a:pt x="1369126" y="2438"/>
                    </a:cubicBezTo>
                    <a:lnTo>
                      <a:pt x="2783046" y="2438"/>
                    </a:lnTo>
                    <a:cubicBezTo>
                      <a:pt x="3124323" y="-10262"/>
                      <a:pt x="3130186" y="78151"/>
                      <a:pt x="3263536" y="324178"/>
                    </a:cubicBezTo>
                    <a:cubicBezTo>
                      <a:pt x="3393359" y="654159"/>
                      <a:pt x="3840328" y="1389173"/>
                      <a:pt x="4089036" y="1677524"/>
                    </a:cubicBezTo>
                    <a:cubicBezTo>
                      <a:pt x="4223444" y="1965875"/>
                      <a:pt x="4227678" y="1987607"/>
                      <a:pt x="4209686" y="2079682"/>
                    </a:cubicBezTo>
                    <a:cubicBezTo>
                      <a:pt x="4035061" y="2266081"/>
                      <a:pt x="4145834" y="2139309"/>
                      <a:pt x="3942986" y="2172824"/>
                    </a:cubicBezTo>
                    <a:cubicBezTo>
                      <a:pt x="3714738" y="2180939"/>
                      <a:pt x="3466023" y="2128372"/>
                      <a:pt x="2840196" y="2128372"/>
                    </a:cubicBezTo>
                    <a:lnTo>
                      <a:pt x="238826" y="2115672"/>
                    </a:lnTo>
                    <a:cubicBezTo>
                      <a:pt x="43599" y="2166472"/>
                      <a:pt x="-32114" y="2020909"/>
                      <a:pt x="12336" y="1851082"/>
                    </a:cubicBezTo>
                    <a:lnTo>
                      <a:pt x="882286" y="336878"/>
                    </a:lnTo>
                    <a:close/>
                  </a:path>
                </a:pathLst>
              </a:custGeom>
              <a:solidFill>
                <a:srgbClr val="D8D8D8"/>
              </a:solidFill>
              <a:ln>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6" name="Rectangle: Rounded Corners 7">
                <a:extLst>
                  <a:ext uri="{FF2B5EF4-FFF2-40B4-BE49-F238E27FC236}">
                    <a16:creationId xmlns:a16="http://schemas.microsoft.com/office/drawing/2014/main" id="{88AE6057-5F70-0C24-66A3-290583CDAA1D}"/>
                  </a:ext>
                </a:extLst>
              </p:cNvPr>
              <p:cNvSpPr/>
              <p:nvPr/>
            </p:nvSpPr>
            <p:spPr>
              <a:xfrm>
                <a:off x="3734707" y="3024036"/>
                <a:ext cx="4253880" cy="2188118"/>
              </a:xfrm>
              <a:custGeom>
                <a:avLst/>
                <a:gdLst>
                  <a:gd name="connsiteX0" fmla="*/ 0 w 2184400"/>
                  <a:gd name="connsiteY0" fmla="*/ 248713 h 1492250"/>
                  <a:gd name="connsiteX1" fmla="*/ 248713 w 2184400"/>
                  <a:gd name="connsiteY1" fmla="*/ 0 h 1492250"/>
                  <a:gd name="connsiteX2" fmla="*/ 1935687 w 2184400"/>
                  <a:gd name="connsiteY2" fmla="*/ 0 h 1492250"/>
                  <a:gd name="connsiteX3" fmla="*/ 2184400 w 2184400"/>
                  <a:gd name="connsiteY3" fmla="*/ 248713 h 1492250"/>
                  <a:gd name="connsiteX4" fmla="*/ 2184400 w 2184400"/>
                  <a:gd name="connsiteY4" fmla="*/ 1243537 h 1492250"/>
                  <a:gd name="connsiteX5" fmla="*/ 1935687 w 2184400"/>
                  <a:gd name="connsiteY5" fmla="*/ 1492250 h 1492250"/>
                  <a:gd name="connsiteX6" fmla="*/ 248713 w 2184400"/>
                  <a:gd name="connsiteY6" fmla="*/ 1492250 h 1492250"/>
                  <a:gd name="connsiteX7" fmla="*/ 0 w 2184400"/>
                  <a:gd name="connsiteY7" fmla="*/ 1243537 h 1492250"/>
                  <a:gd name="connsiteX8" fmla="*/ 0 w 2184400"/>
                  <a:gd name="connsiteY8" fmla="*/ 248713 h 1492250"/>
                  <a:gd name="connsiteX0" fmla="*/ 0 w 3105150"/>
                  <a:gd name="connsiteY0" fmla="*/ 248713 h 1798420"/>
                  <a:gd name="connsiteX1" fmla="*/ 248713 w 3105150"/>
                  <a:gd name="connsiteY1" fmla="*/ 0 h 1798420"/>
                  <a:gd name="connsiteX2" fmla="*/ 1935687 w 3105150"/>
                  <a:gd name="connsiteY2" fmla="*/ 0 h 1798420"/>
                  <a:gd name="connsiteX3" fmla="*/ 2184400 w 3105150"/>
                  <a:gd name="connsiteY3" fmla="*/ 248713 h 1798420"/>
                  <a:gd name="connsiteX4" fmla="*/ 3105150 w 3105150"/>
                  <a:gd name="connsiteY4" fmla="*/ 1770587 h 1798420"/>
                  <a:gd name="connsiteX5" fmla="*/ 1935687 w 3105150"/>
                  <a:gd name="connsiteY5" fmla="*/ 1492250 h 1798420"/>
                  <a:gd name="connsiteX6" fmla="*/ 248713 w 3105150"/>
                  <a:gd name="connsiteY6" fmla="*/ 1492250 h 1798420"/>
                  <a:gd name="connsiteX7" fmla="*/ 0 w 3105150"/>
                  <a:gd name="connsiteY7" fmla="*/ 1243537 h 1798420"/>
                  <a:gd name="connsiteX8" fmla="*/ 0 w 3105150"/>
                  <a:gd name="connsiteY8" fmla="*/ 248713 h 1798420"/>
                  <a:gd name="connsiteX0" fmla="*/ 0 w 3105150"/>
                  <a:gd name="connsiteY0" fmla="*/ 248713 h 2146300"/>
                  <a:gd name="connsiteX1" fmla="*/ 248713 w 3105150"/>
                  <a:gd name="connsiteY1" fmla="*/ 0 h 2146300"/>
                  <a:gd name="connsiteX2" fmla="*/ 1935687 w 3105150"/>
                  <a:gd name="connsiteY2" fmla="*/ 0 h 2146300"/>
                  <a:gd name="connsiteX3" fmla="*/ 2184400 w 3105150"/>
                  <a:gd name="connsiteY3" fmla="*/ 248713 h 2146300"/>
                  <a:gd name="connsiteX4" fmla="*/ 3105150 w 3105150"/>
                  <a:gd name="connsiteY4" fmla="*/ 1770587 h 2146300"/>
                  <a:gd name="connsiteX5" fmla="*/ 2964387 w 3105150"/>
                  <a:gd name="connsiteY5" fmla="*/ 2146300 h 2146300"/>
                  <a:gd name="connsiteX6" fmla="*/ 248713 w 3105150"/>
                  <a:gd name="connsiteY6" fmla="*/ 1492250 h 2146300"/>
                  <a:gd name="connsiteX7" fmla="*/ 0 w 3105150"/>
                  <a:gd name="connsiteY7" fmla="*/ 1243537 h 2146300"/>
                  <a:gd name="connsiteX8" fmla="*/ 0 w 3105150"/>
                  <a:gd name="connsiteY8" fmla="*/ 248713 h 2146300"/>
                  <a:gd name="connsiteX0" fmla="*/ 0 w 3162300"/>
                  <a:gd name="connsiteY0" fmla="*/ 248713 h 2146300"/>
                  <a:gd name="connsiteX1" fmla="*/ 248713 w 3162300"/>
                  <a:gd name="connsiteY1" fmla="*/ 0 h 2146300"/>
                  <a:gd name="connsiteX2" fmla="*/ 1935687 w 3162300"/>
                  <a:gd name="connsiteY2" fmla="*/ 0 h 2146300"/>
                  <a:gd name="connsiteX3" fmla="*/ 2184400 w 3162300"/>
                  <a:gd name="connsiteY3" fmla="*/ 248713 h 2146300"/>
                  <a:gd name="connsiteX4" fmla="*/ 3162300 w 3162300"/>
                  <a:gd name="connsiteY4" fmla="*/ 1808687 h 2146300"/>
                  <a:gd name="connsiteX5" fmla="*/ 2964387 w 3162300"/>
                  <a:gd name="connsiteY5" fmla="*/ 2146300 h 2146300"/>
                  <a:gd name="connsiteX6" fmla="*/ 248713 w 3162300"/>
                  <a:gd name="connsiteY6" fmla="*/ 1492250 h 2146300"/>
                  <a:gd name="connsiteX7" fmla="*/ 0 w 3162300"/>
                  <a:gd name="connsiteY7" fmla="*/ 1243537 h 2146300"/>
                  <a:gd name="connsiteX8" fmla="*/ 0 w 3162300"/>
                  <a:gd name="connsiteY8" fmla="*/ 248713 h 2146300"/>
                  <a:gd name="connsiteX0" fmla="*/ 0 w 3162300"/>
                  <a:gd name="connsiteY0" fmla="*/ 248713 h 2159000"/>
                  <a:gd name="connsiteX1" fmla="*/ 248713 w 3162300"/>
                  <a:gd name="connsiteY1" fmla="*/ 0 h 2159000"/>
                  <a:gd name="connsiteX2" fmla="*/ 1935687 w 3162300"/>
                  <a:gd name="connsiteY2" fmla="*/ 0 h 2159000"/>
                  <a:gd name="connsiteX3" fmla="*/ 2184400 w 3162300"/>
                  <a:gd name="connsiteY3" fmla="*/ 248713 h 2159000"/>
                  <a:gd name="connsiteX4" fmla="*/ 3162300 w 3162300"/>
                  <a:gd name="connsiteY4" fmla="*/ 1808687 h 2159000"/>
                  <a:gd name="connsiteX5" fmla="*/ 2983437 w 3162300"/>
                  <a:gd name="connsiteY5" fmla="*/ 2159000 h 2159000"/>
                  <a:gd name="connsiteX6" fmla="*/ 248713 w 3162300"/>
                  <a:gd name="connsiteY6" fmla="*/ 1492250 h 2159000"/>
                  <a:gd name="connsiteX7" fmla="*/ 0 w 3162300"/>
                  <a:gd name="connsiteY7" fmla="*/ 1243537 h 2159000"/>
                  <a:gd name="connsiteX8" fmla="*/ 0 w 3162300"/>
                  <a:gd name="connsiteY8" fmla="*/ 248713 h 2159000"/>
                  <a:gd name="connsiteX0" fmla="*/ 800267 w 3962567"/>
                  <a:gd name="connsiteY0" fmla="*/ 248713 h 2159000"/>
                  <a:gd name="connsiteX1" fmla="*/ 1048980 w 3962567"/>
                  <a:gd name="connsiteY1" fmla="*/ 0 h 2159000"/>
                  <a:gd name="connsiteX2" fmla="*/ 2735954 w 3962567"/>
                  <a:gd name="connsiteY2" fmla="*/ 0 h 2159000"/>
                  <a:gd name="connsiteX3" fmla="*/ 2984667 w 3962567"/>
                  <a:gd name="connsiteY3" fmla="*/ 248713 h 2159000"/>
                  <a:gd name="connsiteX4" fmla="*/ 3962567 w 3962567"/>
                  <a:gd name="connsiteY4" fmla="*/ 1808687 h 2159000"/>
                  <a:gd name="connsiteX5" fmla="*/ 3783704 w 3962567"/>
                  <a:gd name="connsiteY5" fmla="*/ 2159000 h 2159000"/>
                  <a:gd name="connsiteX6" fmla="*/ 13930 w 3962567"/>
                  <a:gd name="connsiteY6" fmla="*/ 2146300 h 2159000"/>
                  <a:gd name="connsiteX7" fmla="*/ 800267 w 3962567"/>
                  <a:gd name="connsiteY7" fmla="*/ 1243537 h 2159000"/>
                  <a:gd name="connsiteX8" fmla="*/ 800267 w 3962567"/>
                  <a:gd name="connsiteY8" fmla="*/ 248713 h 2159000"/>
                  <a:gd name="connsiteX0" fmla="*/ 884202 w 4046502"/>
                  <a:gd name="connsiteY0" fmla="*/ 248713 h 2159000"/>
                  <a:gd name="connsiteX1" fmla="*/ 1132915 w 4046502"/>
                  <a:gd name="connsiteY1" fmla="*/ 0 h 2159000"/>
                  <a:gd name="connsiteX2" fmla="*/ 2819889 w 4046502"/>
                  <a:gd name="connsiteY2" fmla="*/ 0 h 2159000"/>
                  <a:gd name="connsiteX3" fmla="*/ 3068602 w 4046502"/>
                  <a:gd name="connsiteY3" fmla="*/ 248713 h 2159000"/>
                  <a:gd name="connsiteX4" fmla="*/ 4046502 w 4046502"/>
                  <a:gd name="connsiteY4" fmla="*/ 1808687 h 2159000"/>
                  <a:gd name="connsiteX5" fmla="*/ 3867639 w 4046502"/>
                  <a:gd name="connsiteY5" fmla="*/ 2159000 h 2159000"/>
                  <a:gd name="connsiteX6" fmla="*/ 97865 w 4046502"/>
                  <a:gd name="connsiteY6" fmla="*/ 2146300 h 2159000"/>
                  <a:gd name="connsiteX7" fmla="*/ 7902 w 4046502"/>
                  <a:gd name="connsiteY7" fmla="*/ 1668987 h 2159000"/>
                  <a:gd name="connsiteX8" fmla="*/ 884202 w 4046502"/>
                  <a:gd name="connsiteY8" fmla="*/ 248713 h 2159000"/>
                  <a:gd name="connsiteX0" fmla="*/ 958850 w 4121150"/>
                  <a:gd name="connsiteY0" fmla="*/ 248713 h 2159000"/>
                  <a:gd name="connsiteX1" fmla="*/ 1207563 w 4121150"/>
                  <a:gd name="connsiteY1" fmla="*/ 0 h 2159000"/>
                  <a:gd name="connsiteX2" fmla="*/ 2894537 w 4121150"/>
                  <a:gd name="connsiteY2" fmla="*/ 0 h 2159000"/>
                  <a:gd name="connsiteX3" fmla="*/ 3143250 w 4121150"/>
                  <a:gd name="connsiteY3" fmla="*/ 248713 h 2159000"/>
                  <a:gd name="connsiteX4" fmla="*/ 4121150 w 4121150"/>
                  <a:gd name="connsiteY4" fmla="*/ 1808687 h 2159000"/>
                  <a:gd name="connsiteX5" fmla="*/ 3942287 w 4121150"/>
                  <a:gd name="connsiteY5" fmla="*/ 2159000 h 2159000"/>
                  <a:gd name="connsiteX6" fmla="*/ 172513 w 4121150"/>
                  <a:gd name="connsiteY6" fmla="*/ 2146300 h 2159000"/>
                  <a:gd name="connsiteX7" fmla="*/ 0 w 4121150"/>
                  <a:gd name="connsiteY7" fmla="*/ 1770587 h 2159000"/>
                  <a:gd name="connsiteX8" fmla="*/ 958850 w 4121150"/>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158003 w 4135903"/>
                  <a:gd name="connsiteY3" fmla="*/ 24871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1008611 w 4202661"/>
                  <a:gd name="connsiteY0" fmla="*/ 229663 h 2159000"/>
                  <a:gd name="connsiteX1" fmla="*/ 1289074 w 4202661"/>
                  <a:gd name="connsiteY1" fmla="*/ 0 h 2159000"/>
                  <a:gd name="connsiteX2" fmla="*/ 2976048 w 4202661"/>
                  <a:gd name="connsiteY2" fmla="*/ 0 h 2159000"/>
                  <a:gd name="connsiteX3" fmla="*/ 3269211 w 4202661"/>
                  <a:gd name="connsiteY3" fmla="*/ 255063 h 2159000"/>
                  <a:gd name="connsiteX4" fmla="*/ 4202661 w 4202661"/>
                  <a:gd name="connsiteY4" fmla="*/ 1808687 h 2159000"/>
                  <a:gd name="connsiteX5" fmla="*/ 4023798 w 4202661"/>
                  <a:gd name="connsiteY5" fmla="*/ 2159000 h 2159000"/>
                  <a:gd name="connsiteX6" fmla="*/ 254024 w 4202661"/>
                  <a:gd name="connsiteY6" fmla="*/ 2146300 h 2159000"/>
                  <a:gd name="connsiteX7" fmla="*/ 81511 w 4202661"/>
                  <a:gd name="connsiteY7" fmla="*/ 1770587 h 2159000"/>
                  <a:gd name="connsiteX8" fmla="*/ 1008611 w 4202661"/>
                  <a:gd name="connsiteY8" fmla="*/ 229663 h 2159000"/>
                  <a:gd name="connsiteX0" fmla="*/ 1013054 w 4207104"/>
                  <a:gd name="connsiteY0" fmla="*/ 229663 h 2176088"/>
                  <a:gd name="connsiteX1" fmla="*/ 1293517 w 4207104"/>
                  <a:gd name="connsiteY1" fmla="*/ 0 h 2176088"/>
                  <a:gd name="connsiteX2" fmla="*/ 2980491 w 4207104"/>
                  <a:gd name="connsiteY2" fmla="*/ 0 h 2176088"/>
                  <a:gd name="connsiteX3" fmla="*/ 3273654 w 4207104"/>
                  <a:gd name="connsiteY3" fmla="*/ 255063 h 2176088"/>
                  <a:gd name="connsiteX4" fmla="*/ 4207104 w 4207104"/>
                  <a:gd name="connsiteY4" fmla="*/ 1808687 h 2176088"/>
                  <a:gd name="connsiteX5" fmla="*/ 4028241 w 4207104"/>
                  <a:gd name="connsiteY5" fmla="*/ 2159000 h 2176088"/>
                  <a:gd name="connsiteX6" fmla="*/ 258467 w 4207104"/>
                  <a:gd name="connsiteY6" fmla="*/ 2146300 h 2176088"/>
                  <a:gd name="connsiteX7" fmla="*/ 85954 w 4207104"/>
                  <a:gd name="connsiteY7" fmla="*/ 1770587 h 2176088"/>
                  <a:gd name="connsiteX8" fmla="*/ 1013054 w 4207104"/>
                  <a:gd name="connsiteY8" fmla="*/ 229663 h 2176088"/>
                  <a:gd name="connsiteX0" fmla="*/ 1013054 w 4212473"/>
                  <a:gd name="connsiteY0" fmla="*/ 229663 h 2176088"/>
                  <a:gd name="connsiteX1" fmla="*/ 1293517 w 4212473"/>
                  <a:gd name="connsiteY1" fmla="*/ 0 h 2176088"/>
                  <a:gd name="connsiteX2" fmla="*/ 2980491 w 4212473"/>
                  <a:gd name="connsiteY2" fmla="*/ 0 h 2176088"/>
                  <a:gd name="connsiteX3" fmla="*/ 3273654 w 4212473"/>
                  <a:gd name="connsiteY3" fmla="*/ 255063 h 2176088"/>
                  <a:gd name="connsiteX4" fmla="*/ 4207104 w 4212473"/>
                  <a:gd name="connsiteY4" fmla="*/ 1808687 h 2176088"/>
                  <a:gd name="connsiteX5" fmla="*/ 4028241 w 4212473"/>
                  <a:gd name="connsiteY5" fmla="*/ 2159000 h 2176088"/>
                  <a:gd name="connsiteX6" fmla="*/ 258467 w 4212473"/>
                  <a:gd name="connsiteY6" fmla="*/ 2146300 h 2176088"/>
                  <a:gd name="connsiteX7" fmla="*/ 85954 w 4212473"/>
                  <a:gd name="connsiteY7" fmla="*/ 1770587 h 2176088"/>
                  <a:gd name="connsiteX8" fmla="*/ 1013054 w 4212473"/>
                  <a:gd name="connsiteY8" fmla="*/ 229663 h 2176088"/>
                  <a:gd name="connsiteX0" fmla="*/ 1013054 w 4232206"/>
                  <a:gd name="connsiteY0" fmla="*/ 229663 h 2176088"/>
                  <a:gd name="connsiteX1" fmla="*/ 1293517 w 4232206"/>
                  <a:gd name="connsiteY1" fmla="*/ 0 h 2176088"/>
                  <a:gd name="connsiteX2" fmla="*/ 2980491 w 4232206"/>
                  <a:gd name="connsiteY2" fmla="*/ 0 h 2176088"/>
                  <a:gd name="connsiteX3" fmla="*/ 3273654 w 4232206"/>
                  <a:gd name="connsiteY3" fmla="*/ 255063 h 2176088"/>
                  <a:gd name="connsiteX4" fmla="*/ 4207104 w 4232206"/>
                  <a:gd name="connsiteY4" fmla="*/ 1808687 h 2176088"/>
                  <a:gd name="connsiteX5" fmla="*/ 4028241 w 4232206"/>
                  <a:gd name="connsiteY5" fmla="*/ 2159000 h 2176088"/>
                  <a:gd name="connsiteX6" fmla="*/ 258467 w 4232206"/>
                  <a:gd name="connsiteY6" fmla="*/ 2146300 h 2176088"/>
                  <a:gd name="connsiteX7" fmla="*/ 85954 w 4232206"/>
                  <a:gd name="connsiteY7" fmla="*/ 1770587 h 2176088"/>
                  <a:gd name="connsiteX8" fmla="*/ 1013054 w 4232206"/>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71139"/>
                  <a:gd name="connsiteY0" fmla="*/ 229663 h 2176088"/>
                  <a:gd name="connsiteX1" fmla="*/ 1293517 w 4271139"/>
                  <a:gd name="connsiteY1" fmla="*/ 0 h 2176088"/>
                  <a:gd name="connsiteX2" fmla="*/ 2980491 w 4271139"/>
                  <a:gd name="connsiteY2" fmla="*/ 0 h 2176088"/>
                  <a:gd name="connsiteX3" fmla="*/ 3273654 w 4271139"/>
                  <a:gd name="connsiteY3" fmla="*/ 255063 h 2176088"/>
                  <a:gd name="connsiteX4" fmla="*/ 4238854 w 4271139"/>
                  <a:gd name="connsiteY4" fmla="*/ 1808687 h 2176088"/>
                  <a:gd name="connsiteX5" fmla="*/ 4028241 w 4271139"/>
                  <a:gd name="connsiteY5" fmla="*/ 2159000 h 2176088"/>
                  <a:gd name="connsiteX6" fmla="*/ 258467 w 4271139"/>
                  <a:gd name="connsiteY6" fmla="*/ 2146300 h 2176088"/>
                  <a:gd name="connsiteX7" fmla="*/ 85954 w 4271139"/>
                  <a:gd name="connsiteY7" fmla="*/ 1770587 h 2176088"/>
                  <a:gd name="connsiteX8" fmla="*/ 1013054 w 4271139"/>
                  <a:gd name="connsiteY8" fmla="*/ 229663 h 2176088"/>
                  <a:gd name="connsiteX0" fmla="*/ 1013054 w 4275751"/>
                  <a:gd name="connsiteY0" fmla="*/ 229663 h 2176088"/>
                  <a:gd name="connsiteX1" fmla="*/ 1293517 w 4275751"/>
                  <a:gd name="connsiteY1" fmla="*/ 0 h 2176088"/>
                  <a:gd name="connsiteX2" fmla="*/ 2980491 w 4275751"/>
                  <a:gd name="connsiteY2" fmla="*/ 0 h 2176088"/>
                  <a:gd name="connsiteX3" fmla="*/ 3273654 w 4275751"/>
                  <a:gd name="connsiteY3" fmla="*/ 255063 h 2176088"/>
                  <a:gd name="connsiteX4" fmla="*/ 4238854 w 4275751"/>
                  <a:gd name="connsiteY4" fmla="*/ 1808687 h 2176088"/>
                  <a:gd name="connsiteX5" fmla="*/ 4028241 w 4275751"/>
                  <a:gd name="connsiteY5" fmla="*/ 2159000 h 2176088"/>
                  <a:gd name="connsiteX6" fmla="*/ 258467 w 4275751"/>
                  <a:gd name="connsiteY6" fmla="*/ 2146300 h 2176088"/>
                  <a:gd name="connsiteX7" fmla="*/ 85954 w 4275751"/>
                  <a:gd name="connsiteY7" fmla="*/ 1770587 h 2176088"/>
                  <a:gd name="connsiteX8" fmla="*/ 1013054 w 4275751"/>
                  <a:gd name="connsiteY8" fmla="*/ 229663 h 2176088"/>
                  <a:gd name="connsiteX0" fmla="*/ 1013054 w 4277218"/>
                  <a:gd name="connsiteY0" fmla="*/ 229663 h 2188118"/>
                  <a:gd name="connsiteX1" fmla="*/ 1293517 w 4277218"/>
                  <a:gd name="connsiteY1" fmla="*/ 0 h 2188118"/>
                  <a:gd name="connsiteX2" fmla="*/ 2980491 w 4277218"/>
                  <a:gd name="connsiteY2" fmla="*/ 0 h 2188118"/>
                  <a:gd name="connsiteX3" fmla="*/ 3273654 w 4277218"/>
                  <a:gd name="connsiteY3" fmla="*/ 255063 h 2188118"/>
                  <a:gd name="connsiteX4" fmla="*/ 4238854 w 4277218"/>
                  <a:gd name="connsiteY4" fmla="*/ 1808687 h 2188118"/>
                  <a:gd name="connsiteX5" fmla="*/ 4034591 w 4277218"/>
                  <a:gd name="connsiteY5" fmla="*/ 2184400 h 2188118"/>
                  <a:gd name="connsiteX6" fmla="*/ 258467 w 4277218"/>
                  <a:gd name="connsiteY6" fmla="*/ 2146300 h 2188118"/>
                  <a:gd name="connsiteX7" fmla="*/ 85954 w 4277218"/>
                  <a:gd name="connsiteY7" fmla="*/ 1770587 h 2188118"/>
                  <a:gd name="connsiteX8" fmla="*/ 1013054 w 4277218"/>
                  <a:gd name="connsiteY8" fmla="*/ 229663 h 2188118"/>
                  <a:gd name="connsiteX0" fmla="*/ 1011911 w 4276075"/>
                  <a:gd name="connsiteY0" fmla="*/ 229663 h 2188118"/>
                  <a:gd name="connsiteX1" fmla="*/ 1292374 w 4276075"/>
                  <a:gd name="connsiteY1" fmla="*/ 0 h 2188118"/>
                  <a:gd name="connsiteX2" fmla="*/ 2979348 w 4276075"/>
                  <a:gd name="connsiteY2" fmla="*/ 0 h 2188118"/>
                  <a:gd name="connsiteX3" fmla="*/ 3272511 w 4276075"/>
                  <a:gd name="connsiteY3" fmla="*/ 255063 h 2188118"/>
                  <a:gd name="connsiteX4" fmla="*/ 4237711 w 4276075"/>
                  <a:gd name="connsiteY4" fmla="*/ 1808687 h 2188118"/>
                  <a:gd name="connsiteX5" fmla="*/ 4033448 w 4276075"/>
                  <a:gd name="connsiteY5" fmla="*/ 2184400 h 2188118"/>
                  <a:gd name="connsiteX6" fmla="*/ 257324 w 4276075"/>
                  <a:gd name="connsiteY6" fmla="*/ 2146300 h 2188118"/>
                  <a:gd name="connsiteX7" fmla="*/ 84811 w 4276075"/>
                  <a:gd name="connsiteY7" fmla="*/ 1770587 h 2188118"/>
                  <a:gd name="connsiteX8" fmla="*/ 1011911 w 4276075"/>
                  <a:gd name="connsiteY8" fmla="*/ 229663 h 2188118"/>
                  <a:gd name="connsiteX0" fmla="*/ 1011911 w 4276075"/>
                  <a:gd name="connsiteY0" fmla="*/ 229663 h 2188118"/>
                  <a:gd name="connsiteX1" fmla="*/ 1292374 w 4276075"/>
                  <a:gd name="connsiteY1" fmla="*/ 0 h 2188118"/>
                  <a:gd name="connsiteX2" fmla="*/ 2979348 w 4276075"/>
                  <a:gd name="connsiteY2" fmla="*/ 0 h 2188118"/>
                  <a:gd name="connsiteX3" fmla="*/ 3272511 w 4276075"/>
                  <a:gd name="connsiteY3" fmla="*/ 255063 h 2188118"/>
                  <a:gd name="connsiteX4" fmla="*/ 4237711 w 4276075"/>
                  <a:gd name="connsiteY4" fmla="*/ 1808687 h 2188118"/>
                  <a:gd name="connsiteX5" fmla="*/ 4033448 w 4276075"/>
                  <a:gd name="connsiteY5" fmla="*/ 2184400 h 2188118"/>
                  <a:gd name="connsiteX6" fmla="*/ 257324 w 4276075"/>
                  <a:gd name="connsiteY6" fmla="*/ 2146300 h 2188118"/>
                  <a:gd name="connsiteX7" fmla="*/ 84811 w 4276075"/>
                  <a:gd name="connsiteY7" fmla="*/ 1770587 h 2188118"/>
                  <a:gd name="connsiteX8" fmla="*/ 1011911 w 4276075"/>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503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3880" h="2188118">
                    <a:moveTo>
                      <a:pt x="964316" y="236013"/>
                    </a:moveTo>
                    <a:cubicBezTo>
                      <a:pt x="1078616" y="85953"/>
                      <a:pt x="1132819" y="0"/>
                      <a:pt x="1270179" y="0"/>
                    </a:cubicBezTo>
                    <a:lnTo>
                      <a:pt x="2957153" y="0"/>
                    </a:lnTo>
                    <a:cubicBezTo>
                      <a:pt x="3094513" y="0"/>
                      <a:pt x="3180466" y="47853"/>
                      <a:pt x="3288416" y="255063"/>
                    </a:cubicBezTo>
                    <a:cubicBezTo>
                      <a:pt x="3485266" y="593021"/>
                      <a:pt x="3986916" y="1508829"/>
                      <a:pt x="4215516" y="1808687"/>
                    </a:cubicBezTo>
                    <a:cubicBezTo>
                      <a:pt x="4291716" y="1958747"/>
                      <a:pt x="4269263" y="2222500"/>
                      <a:pt x="4011253" y="2184400"/>
                    </a:cubicBezTo>
                    <a:lnTo>
                      <a:pt x="235129" y="2146300"/>
                    </a:lnTo>
                    <a:cubicBezTo>
                      <a:pt x="78719" y="2165350"/>
                      <a:pt x="-96134" y="2009547"/>
                      <a:pt x="62616" y="1770587"/>
                    </a:cubicBezTo>
                    <a:cubicBezTo>
                      <a:pt x="371649" y="1256946"/>
                      <a:pt x="655283" y="775054"/>
                      <a:pt x="964316" y="236013"/>
                    </a:cubicBezTo>
                    <a:close/>
                  </a:path>
                </a:pathLst>
              </a:custGeom>
              <a:noFill/>
              <a:ln w="76200">
                <a:solidFill>
                  <a:srgbClr val="CBCBC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7" name="Freeform: Shape 85">
                <a:extLst>
                  <a:ext uri="{FF2B5EF4-FFF2-40B4-BE49-F238E27FC236}">
                    <a16:creationId xmlns:a16="http://schemas.microsoft.com/office/drawing/2014/main" id="{2F5581D2-A57F-4DF4-DF16-F58886CFA942}"/>
                  </a:ext>
                </a:extLst>
              </p:cNvPr>
              <p:cNvSpPr/>
              <p:nvPr/>
            </p:nvSpPr>
            <p:spPr>
              <a:xfrm>
                <a:off x="3991994" y="3257669"/>
                <a:ext cx="3651250" cy="1766145"/>
              </a:xfrm>
              <a:custGeom>
                <a:avLst/>
                <a:gdLst>
                  <a:gd name="connsiteX0" fmla="*/ 825500 w 3479800"/>
                  <a:gd name="connsiteY0" fmla="*/ 19050 h 1733550"/>
                  <a:gd name="connsiteX1" fmla="*/ 2654300 w 3479800"/>
                  <a:gd name="connsiteY1" fmla="*/ 0 h 1733550"/>
                  <a:gd name="connsiteX2" fmla="*/ 3479800 w 3479800"/>
                  <a:gd name="connsiteY2" fmla="*/ 1733550 h 1733550"/>
                  <a:gd name="connsiteX3" fmla="*/ 0 w 3479800"/>
                  <a:gd name="connsiteY3" fmla="*/ 1733550 h 1733550"/>
                  <a:gd name="connsiteX4" fmla="*/ 825500 w 3479800"/>
                  <a:gd name="connsiteY4" fmla="*/ 19050 h 1733550"/>
                  <a:gd name="connsiteX0" fmla="*/ 825500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825500 w 3479800"/>
                  <a:gd name="connsiteY4" fmla="*/ 12991 h 1727491"/>
                  <a:gd name="connsiteX0" fmla="*/ 933868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933868 w 3479800"/>
                  <a:gd name="connsiteY4" fmla="*/ 12991 h 1727491"/>
                  <a:gd name="connsiteX0" fmla="*/ 861623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861623 w 3479800"/>
                  <a:gd name="connsiteY4" fmla="*/ 12991 h 1727491"/>
                  <a:gd name="connsiteX0" fmla="*/ 885705 w 3503882"/>
                  <a:gd name="connsiteY0" fmla="*/ 12991 h 1727491"/>
                  <a:gd name="connsiteX1" fmla="*/ 2612158 w 3503882"/>
                  <a:gd name="connsiteY1" fmla="*/ 0 h 1727491"/>
                  <a:gd name="connsiteX2" fmla="*/ 3503882 w 3503882"/>
                  <a:gd name="connsiteY2" fmla="*/ 1727491 h 1727491"/>
                  <a:gd name="connsiteX3" fmla="*/ 0 w 3503882"/>
                  <a:gd name="connsiteY3" fmla="*/ 1672964 h 1727491"/>
                  <a:gd name="connsiteX4" fmla="*/ 885705 w 3503882"/>
                  <a:gd name="connsiteY4" fmla="*/ 12991 h 1727491"/>
                  <a:gd name="connsiteX0" fmla="*/ 885705 w 3503882"/>
                  <a:gd name="connsiteY0" fmla="*/ 12991 h 1727491"/>
                  <a:gd name="connsiteX1" fmla="*/ 2612158 w 3503882"/>
                  <a:gd name="connsiteY1" fmla="*/ 0 h 1727491"/>
                  <a:gd name="connsiteX2" fmla="*/ 3503882 w 3503882"/>
                  <a:gd name="connsiteY2" fmla="*/ 1727491 h 1727491"/>
                  <a:gd name="connsiteX3" fmla="*/ 0 w 3503882"/>
                  <a:gd name="connsiteY3" fmla="*/ 1685081 h 1727491"/>
                  <a:gd name="connsiteX4" fmla="*/ 885705 w 3503882"/>
                  <a:gd name="connsiteY4" fmla="*/ 12991 h 1727491"/>
                  <a:gd name="connsiteX0" fmla="*/ 885705 w 3473780"/>
                  <a:gd name="connsiteY0" fmla="*/ 12991 h 1685081"/>
                  <a:gd name="connsiteX1" fmla="*/ 2612158 w 3473780"/>
                  <a:gd name="connsiteY1" fmla="*/ 0 h 1685081"/>
                  <a:gd name="connsiteX2" fmla="*/ 3473780 w 3473780"/>
                  <a:gd name="connsiteY2" fmla="*/ 1636613 h 1685081"/>
                  <a:gd name="connsiteX3" fmla="*/ 0 w 3473780"/>
                  <a:gd name="connsiteY3" fmla="*/ 1685081 h 1685081"/>
                  <a:gd name="connsiteX4" fmla="*/ 885705 w 3473780"/>
                  <a:gd name="connsiteY4" fmla="*/ 12991 h 1685081"/>
                  <a:gd name="connsiteX0" fmla="*/ 885705 w 3461739"/>
                  <a:gd name="connsiteY0" fmla="*/ 12991 h 1685081"/>
                  <a:gd name="connsiteX1" fmla="*/ 2612158 w 3461739"/>
                  <a:gd name="connsiteY1" fmla="*/ 0 h 1685081"/>
                  <a:gd name="connsiteX2" fmla="*/ 3461739 w 3461739"/>
                  <a:gd name="connsiteY2" fmla="*/ 1666905 h 1685081"/>
                  <a:gd name="connsiteX3" fmla="*/ 0 w 3461739"/>
                  <a:gd name="connsiteY3" fmla="*/ 1685081 h 1685081"/>
                  <a:gd name="connsiteX4" fmla="*/ 885705 w 3461739"/>
                  <a:gd name="connsiteY4" fmla="*/ 12991 h 168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739" h="1685081">
                    <a:moveTo>
                      <a:pt x="885705" y="12991"/>
                    </a:moveTo>
                    <a:lnTo>
                      <a:pt x="2612158" y="0"/>
                    </a:lnTo>
                    <a:lnTo>
                      <a:pt x="3461739" y="1666905"/>
                    </a:lnTo>
                    <a:lnTo>
                      <a:pt x="0" y="1685081"/>
                    </a:lnTo>
                    <a:lnTo>
                      <a:pt x="885705" y="12991"/>
                    </a:lnTo>
                    <a:close/>
                  </a:path>
                </a:pathLst>
              </a:custGeom>
              <a:solidFill>
                <a:srgbClr val="CBCBCB"/>
              </a:solidFill>
              <a:ln>
                <a:solidFill>
                  <a:srgbClr val="D8D8D8"/>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8" name="Chord 29">
                <a:extLst>
                  <a:ext uri="{FF2B5EF4-FFF2-40B4-BE49-F238E27FC236}">
                    <a16:creationId xmlns:a16="http://schemas.microsoft.com/office/drawing/2014/main" id="{F67F787E-3144-D1C9-159D-21AC7397A229}"/>
                  </a:ext>
                </a:extLst>
              </p:cNvPr>
              <p:cNvSpPr/>
              <p:nvPr/>
            </p:nvSpPr>
            <p:spPr>
              <a:xfrm rot="15945033">
                <a:off x="5614185" y="3373500"/>
                <a:ext cx="473505" cy="3875053"/>
              </a:xfrm>
              <a:custGeom>
                <a:avLst/>
                <a:gdLst>
                  <a:gd name="connsiteX0" fmla="*/ 316032 w 1200258"/>
                  <a:gd name="connsiteY0" fmla="*/ 3813084 h 4054636"/>
                  <a:gd name="connsiteX1" fmla="*/ 164 w 1200258"/>
                  <a:gd name="connsiteY1" fmla="*/ 1979892 h 4054636"/>
                  <a:gd name="connsiteX2" fmla="*/ 600129 w 1200258"/>
                  <a:gd name="connsiteY2" fmla="*/ 0 h 4054636"/>
                  <a:gd name="connsiteX3" fmla="*/ 316032 w 1200258"/>
                  <a:gd name="connsiteY3" fmla="*/ 3813084 h 4054636"/>
                  <a:gd name="connsiteX0" fmla="*/ 338560 w 622657"/>
                  <a:gd name="connsiteY0" fmla="*/ 3813084 h 4085524"/>
                  <a:gd name="connsiteX1" fmla="*/ 151505 w 622657"/>
                  <a:gd name="connsiteY1" fmla="*/ 3666362 h 4085524"/>
                  <a:gd name="connsiteX2" fmla="*/ 22692 w 622657"/>
                  <a:gd name="connsiteY2" fmla="*/ 1979892 h 4085524"/>
                  <a:gd name="connsiteX3" fmla="*/ 622657 w 622657"/>
                  <a:gd name="connsiteY3" fmla="*/ 0 h 4085524"/>
                  <a:gd name="connsiteX4" fmla="*/ 338560 w 622657"/>
                  <a:gd name="connsiteY4" fmla="*/ 3813084 h 4085524"/>
                  <a:gd name="connsiteX0" fmla="*/ 338560 w 622657"/>
                  <a:gd name="connsiteY0" fmla="*/ 3813084 h 3984617"/>
                  <a:gd name="connsiteX1" fmla="*/ 151505 w 622657"/>
                  <a:gd name="connsiteY1" fmla="*/ 3666362 h 3984617"/>
                  <a:gd name="connsiteX2" fmla="*/ 22692 w 622657"/>
                  <a:gd name="connsiteY2" fmla="*/ 1979892 h 3984617"/>
                  <a:gd name="connsiteX3" fmla="*/ 622657 w 622657"/>
                  <a:gd name="connsiteY3" fmla="*/ 0 h 3984617"/>
                  <a:gd name="connsiteX4" fmla="*/ 338560 w 622657"/>
                  <a:gd name="connsiteY4" fmla="*/ 3813084 h 3984617"/>
                  <a:gd name="connsiteX0" fmla="*/ 338560 w 622657"/>
                  <a:gd name="connsiteY0" fmla="*/ 3813084 h 4025335"/>
                  <a:gd name="connsiteX1" fmla="*/ 151505 w 622657"/>
                  <a:gd name="connsiteY1" fmla="*/ 3666362 h 4025335"/>
                  <a:gd name="connsiteX2" fmla="*/ 22692 w 622657"/>
                  <a:gd name="connsiteY2" fmla="*/ 1979892 h 4025335"/>
                  <a:gd name="connsiteX3" fmla="*/ 622657 w 622657"/>
                  <a:gd name="connsiteY3" fmla="*/ 0 h 4025335"/>
                  <a:gd name="connsiteX4" fmla="*/ 338560 w 622657"/>
                  <a:gd name="connsiteY4" fmla="*/ 3813084 h 4025335"/>
                  <a:gd name="connsiteX0" fmla="*/ 338560 w 622657"/>
                  <a:gd name="connsiteY0" fmla="*/ 3813084 h 3818162"/>
                  <a:gd name="connsiteX1" fmla="*/ 151505 w 622657"/>
                  <a:gd name="connsiteY1" fmla="*/ 3666362 h 3818162"/>
                  <a:gd name="connsiteX2" fmla="*/ 22692 w 622657"/>
                  <a:gd name="connsiteY2" fmla="*/ 1979892 h 3818162"/>
                  <a:gd name="connsiteX3" fmla="*/ 622657 w 622657"/>
                  <a:gd name="connsiteY3" fmla="*/ 0 h 3818162"/>
                  <a:gd name="connsiteX4" fmla="*/ 338560 w 622657"/>
                  <a:gd name="connsiteY4" fmla="*/ 3813084 h 3818162"/>
                  <a:gd name="connsiteX0" fmla="*/ 338560 w 622657"/>
                  <a:gd name="connsiteY0" fmla="*/ 3813084 h 3822247"/>
                  <a:gd name="connsiteX1" fmla="*/ 151505 w 622657"/>
                  <a:gd name="connsiteY1" fmla="*/ 3666362 h 3822247"/>
                  <a:gd name="connsiteX2" fmla="*/ 22692 w 622657"/>
                  <a:gd name="connsiteY2" fmla="*/ 1979892 h 3822247"/>
                  <a:gd name="connsiteX3" fmla="*/ 622657 w 622657"/>
                  <a:gd name="connsiteY3" fmla="*/ 0 h 3822247"/>
                  <a:gd name="connsiteX4" fmla="*/ 338560 w 622657"/>
                  <a:gd name="connsiteY4" fmla="*/ 3813084 h 3822247"/>
                  <a:gd name="connsiteX0" fmla="*/ 338560 w 622657"/>
                  <a:gd name="connsiteY0" fmla="*/ 3813084 h 3828606"/>
                  <a:gd name="connsiteX1" fmla="*/ 151505 w 622657"/>
                  <a:gd name="connsiteY1" fmla="*/ 3666362 h 3828606"/>
                  <a:gd name="connsiteX2" fmla="*/ 22692 w 622657"/>
                  <a:gd name="connsiteY2" fmla="*/ 1979892 h 3828606"/>
                  <a:gd name="connsiteX3" fmla="*/ 622657 w 622657"/>
                  <a:gd name="connsiteY3" fmla="*/ 0 h 3828606"/>
                  <a:gd name="connsiteX4" fmla="*/ 338560 w 622657"/>
                  <a:gd name="connsiteY4" fmla="*/ 3813084 h 3828606"/>
                  <a:gd name="connsiteX0" fmla="*/ 317210 w 622657"/>
                  <a:gd name="connsiteY0" fmla="*/ 3843335 h 3856095"/>
                  <a:gd name="connsiteX1" fmla="*/ 151505 w 622657"/>
                  <a:gd name="connsiteY1" fmla="*/ 3666362 h 3856095"/>
                  <a:gd name="connsiteX2" fmla="*/ 22692 w 622657"/>
                  <a:gd name="connsiteY2" fmla="*/ 1979892 h 3856095"/>
                  <a:gd name="connsiteX3" fmla="*/ 622657 w 622657"/>
                  <a:gd name="connsiteY3" fmla="*/ 0 h 3856095"/>
                  <a:gd name="connsiteX4" fmla="*/ 317210 w 622657"/>
                  <a:gd name="connsiteY4" fmla="*/ 3843335 h 3856095"/>
                  <a:gd name="connsiteX0" fmla="*/ 317210 w 622657"/>
                  <a:gd name="connsiteY0" fmla="*/ 3843335 h 3843335"/>
                  <a:gd name="connsiteX1" fmla="*/ 151505 w 622657"/>
                  <a:gd name="connsiteY1" fmla="*/ 3666362 h 3843335"/>
                  <a:gd name="connsiteX2" fmla="*/ 22692 w 622657"/>
                  <a:gd name="connsiteY2" fmla="*/ 1979892 h 3843335"/>
                  <a:gd name="connsiteX3" fmla="*/ 622657 w 622657"/>
                  <a:gd name="connsiteY3" fmla="*/ 0 h 3843335"/>
                  <a:gd name="connsiteX4" fmla="*/ 317210 w 622657"/>
                  <a:gd name="connsiteY4" fmla="*/ 3843335 h 3843335"/>
                  <a:gd name="connsiteX0" fmla="*/ 311995 w 617442"/>
                  <a:gd name="connsiteY0" fmla="*/ 3843335 h 3843335"/>
                  <a:gd name="connsiteX1" fmla="*/ 146290 w 617442"/>
                  <a:gd name="connsiteY1" fmla="*/ 3666362 h 3843335"/>
                  <a:gd name="connsiteX2" fmla="*/ 17477 w 617442"/>
                  <a:gd name="connsiteY2" fmla="*/ 1979892 h 3843335"/>
                  <a:gd name="connsiteX3" fmla="*/ 617442 w 617442"/>
                  <a:gd name="connsiteY3" fmla="*/ 0 h 3843335"/>
                  <a:gd name="connsiteX4" fmla="*/ 311995 w 617442"/>
                  <a:gd name="connsiteY4" fmla="*/ 3843335 h 3843335"/>
                  <a:gd name="connsiteX0" fmla="*/ 165705 w 471152"/>
                  <a:gd name="connsiteY0" fmla="*/ 3843335 h 3843335"/>
                  <a:gd name="connsiteX1" fmla="*/ 0 w 471152"/>
                  <a:gd name="connsiteY1" fmla="*/ 3666362 h 3843335"/>
                  <a:gd name="connsiteX2" fmla="*/ 103139 w 471152"/>
                  <a:gd name="connsiteY2" fmla="*/ 2028964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84051 w 471152"/>
                  <a:gd name="connsiteY2" fmla="*/ 2054078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94925 w 471152"/>
                  <a:gd name="connsiteY2" fmla="*/ 2053823 h 3843335"/>
                  <a:gd name="connsiteX3" fmla="*/ 471152 w 471152"/>
                  <a:gd name="connsiteY3" fmla="*/ 0 h 3843335"/>
                  <a:gd name="connsiteX4" fmla="*/ 165705 w 471152"/>
                  <a:gd name="connsiteY4" fmla="*/ 3843335 h 3843335"/>
                  <a:gd name="connsiteX0" fmla="*/ 165705 w 474435"/>
                  <a:gd name="connsiteY0" fmla="*/ 4186977 h 4186977"/>
                  <a:gd name="connsiteX1" fmla="*/ 0 w 474435"/>
                  <a:gd name="connsiteY1" fmla="*/ 4010004 h 4186977"/>
                  <a:gd name="connsiteX2" fmla="*/ 94925 w 474435"/>
                  <a:gd name="connsiteY2" fmla="*/ 2397465 h 4186977"/>
                  <a:gd name="connsiteX3" fmla="*/ 286259 w 474435"/>
                  <a:gd name="connsiteY3" fmla="*/ 414530 h 4186977"/>
                  <a:gd name="connsiteX4" fmla="*/ 471152 w 474435"/>
                  <a:gd name="connsiteY4" fmla="*/ 343642 h 4186977"/>
                  <a:gd name="connsiteX5" fmla="*/ 165705 w 474435"/>
                  <a:gd name="connsiteY5" fmla="*/ 4186977 h 4186977"/>
                  <a:gd name="connsiteX0" fmla="*/ 165705 w 475103"/>
                  <a:gd name="connsiteY0" fmla="*/ 4099378 h 4099378"/>
                  <a:gd name="connsiteX1" fmla="*/ 0 w 475103"/>
                  <a:gd name="connsiteY1" fmla="*/ 3922405 h 4099378"/>
                  <a:gd name="connsiteX2" fmla="*/ 94925 w 475103"/>
                  <a:gd name="connsiteY2" fmla="*/ 2309866 h 4099378"/>
                  <a:gd name="connsiteX3" fmla="*/ 286259 w 475103"/>
                  <a:gd name="connsiteY3" fmla="*/ 326931 h 4099378"/>
                  <a:gd name="connsiteX4" fmla="*/ 471152 w 475103"/>
                  <a:gd name="connsiteY4" fmla="*/ 256043 h 4099378"/>
                  <a:gd name="connsiteX5" fmla="*/ 165705 w 475103"/>
                  <a:gd name="connsiteY5" fmla="*/ 4099378 h 4099378"/>
                  <a:gd name="connsiteX0" fmla="*/ 165705 w 471152"/>
                  <a:gd name="connsiteY0" fmla="*/ 3843335 h 3843335"/>
                  <a:gd name="connsiteX1" fmla="*/ 0 w 471152"/>
                  <a:gd name="connsiteY1" fmla="*/ 3666362 h 3843335"/>
                  <a:gd name="connsiteX2" fmla="*/ 94925 w 471152"/>
                  <a:gd name="connsiteY2" fmla="*/ 2053823 h 3843335"/>
                  <a:gd name="connsiteX3" fmla="*/ 286259 w 471152"/>
                  <a:gd name="connsiteY3" fmla="*/ 70888 h 3843335"/>
                  <a:gd name="connsiteX4" fmla="*/ 471152 w 471152"/>
                  <a:gd name="connsiteY4" fmla="*/ 0 h 3843335"/>
                  <a:gd name="connsiteX5" fmla="*/ 165705 w 471152"/>
                  <a:gd name="connsiteY5" fmla="*/ 3843335 h 3843335"/>
                  <a:gd name="connsiteX0" fmla="*/ 165705 w 471152"/>
                  <a:gd name="connsiteY0" fmla="*/ 3843335 h 3843335"/>
                  <a:gd name="connsiteX1" fmla="*/ 0 w 471152"/>
                  <a:gd name="connsiteY1" fmla="*/ 3666362 h 3843335"/>
                  <a:gd name="connsiteX2" fmla="*/ 94925 w 471152"/>
                  <a:gd name="connsiteY2" fmla="*/ 2053823 h 3843335"/>
                  <a:gd name="connsiteX3" fmla="*/ 92734 w 471152"/>
                  <a:gd name="connsiteY3" fmla="*/ 190226 h 3843335"/>
                  <a:gd name="connsiteX4" fmla="*/ 471152 w 471152"/>
                  <a:gd name="connsiteY4" fmla="*/ 0 h 3843335"/>
                  <a:gd name="connsiteX5" fmla="*/ 165705 w 471152"/>
                  <a:gd name="connsiteY5" fmla="*/ 3843335 h 3843335"/>
                  <a:gd name="connsiteX0" fmla="*/ 165705 w 471152"/>
                  <a:gd name="connsiteY0" fmla="*/ 3856423 h 3856423"/>
                  <a:gd name="connsiteX1" fmla="*/ 0 w 471152"/>
                  <a:gd name="connsiteY1" fmla="*/ 3679450 h 3856423"/>
                  <a:gd name="connsiteX2" fmla="*/ 94925 w 471152"/>
                  <a:gd name="connsiteY2" fmla="*/ 2066911 h 3856423"/>
                  <a:gd name="connsiteX3" fmla="*/ 92734 w 471152"/>
                  <a:gd name="connsiteY3" fmla="*/ 203314 h 3856423"/>
                  <a:gd name="connsiteX4" fmla="*/ 471152 w 471152"/>
                  <a:gd name="connsiteY4" fmla="*/ 13088 h 3856423"/>
                  <a:gd name="connsiteX5" fmla="*/ 165705 w 471152"/>
                  <a:gd name="connsiteY5" fmla="*/ 3856423 h 3856423"/>
                  <a:gd name="connsiteX0" fmla="*/ 165705 w 471152"/>
                  <a:gd name="connsiteY0" fmla="*/ 3860688 h 3860688"/>
                  <a:gd name="connsiteX1" fmla="*/ 0 w 471152"/>
                  <a:gd name="connsiteY1" fmla="*/ 3683715 h 3860688"/>
                  <a:gd name="connsiteX2" fmla="*/ 94925 w 471152"/>
                  <a:gd name="connsiteY2" fmla="*/ 2071176 h 3860688"/>
                  <a:gd name="connsiteX3" fmla="*/ 251773 w 471152"/>
                  <a:gd name="connsiteY3" fmla="*/ 123884 h 3860688"/>
                  <a:gd name="connsiteX4" fmla="*/ 471152 w 471152"/>
                  <a:gd name="connsiteY4" fmla="*/ 17353 h 3860688"/>
                  <a:gd name="connsiteX5" fmla="*/ 165705 w 471152"/>
                  <a:gd name="connsiteY5" fmla="*/ 3860688 h 3860688"/>
                  <a:gd name="connsiteX0" fmla="*/ 165705 w 471152"/>
                  <a:gd name="connsiteY0" fmla="*/ 3869104 h 3869104"/>
                  <a:gd name="connsiteX1" fmla="*/ 0 w 471152"/>
                  <a:gd name="connsiteY1" fmla="*/ 3692131 h 3869104"/>
                  <a:gd name="connsiteX2" fmla="*/ 94925 w 471152"/>
                  <a:gd name="connsiteY2" fmla="*/ 2079592 h 3869104"/>
                  <a:gd name="connsiteX3" fmla="*/ 251773 w 471152"/>
                  <a:gd name="connsiteY3" fmla="*/ 132300 h 3869104"/>
                  <a:gd name="connsiteX4" fmla="*/ 471152 w 471152"/>
                  <a:gd name="connsiteY4" fmla="*/ 25769 h 3869104"/>
                  <a:gd name="connsiteX5" fmla="*/ 165705 w 471152"/>
                  <a:gd name="connsiteY5" fmla="*/ 3869104 h 3869104"/>
                  <a:gd name="connsiteX0" fmla="*/ 165705 w 471152"/>
                  <a:gd name="connsiteY0" fmla="*/ 3869104 h 3869104"/>
                  <a:gd name="connsiteX1" fmla="*/ 0 w 471152"/>
                  <a:gd name="connsiteY1" fmla="*/ 3692131 h 3869104"/>
                  <a:gd name="connsiteX2" fmla="*/ 94925 w 471152"/>
                  <a:gd name="connsiteY2" fmla="*/ 2079592 h 3869104"/>
                  <a:gd name="connsiteX3" fmla="*/ 251773 w 471152"/>
                  <a:gd name="connsiteY3" fmla="*/ 132300 h 3869104"/>
                  <a:gd name="connsiteX4" fmla="*/ 471152 w 471152"/>
                  <a:gd name="connsiteY4" fmla="*/ 25769 h 3869104"/>
                  <a:gd name="connsiteX5" fmla="*/ 165705 w 471152"/>
                  <a:gd name="connsiteY5" fmla="*/ 3869104 h 3869104"/>
                  <a:gd name="connsiteX0" fmla="*/ 165705 w 471152"/>
                  <a:gd name="connsiteY0" fmla="*/ 3867405 h 3867405"/>
                  <a:gd name="connsiteX1" fmla="*/ 0 w 471152"/>
                  <a:gd name="connsiteY1" fmla="*/ 3690432 h 3867405"/>
                  <a:gd name="connsiteX2" fmla="*/ 94925 w 471152"/>
                  <a:gd name="connsiteY2" fmla="*/ 2077893 h 3867405"/>
                  <a:gd name="connsiteX3" fmla="*/ 251773 w 471152"/>
                  <a:gd name="connsiteY3" fmla="*/ 130601 h 3867405"/>
                  <a:gd name="connsiteX4" fmla="*/ 471152 w 471152"/>
                  <a:gd name="connsiteY4" fmla="*/ 24070 h 3867405"/>
                  <a:gd name="connsiteX5" fmla="*/ 165705 w 471152"/>
                  <a:gd name="connsiteY5" fmla="*/ 3867405 h 3867405"/>
                  <a:gd name="connsiteX0" fmla="*/ 165705 w 473505"/>
                  <a:gd name="connsiteY0" fmla="*/ 3895654 h 3895654"/>
                  <a:gd name="connsiteX1" fmla="*/ 0 w 473505"/>
                  <a:gd name="connsiteY1" fmla="*/ 3718681 h 3895654"/>
                  <a:gd name="connsiteX2" fmla="*/ 94925 w 473505"/>
                  <a:gd name="connsiteY2" fmla="*/ 2106142 h 3895654"/>
                  <a:gd name="connsiteX3" fmla="*/ 251773 w 473505"/>
                  <a:gd name="connsiteY3" fmla="*/ 158850 h 3895654"/>
                  <a:gd name="connsiteX4" fmla="*/ 473505 w 473505"/>
                  <a:gd name="connsiteY4" fmla="*/ 20656 h 3895654"/>
                  <a:gd name="connsiteX5" fmla="*/ 165705 w 473505"/>
                  <a:gd name="connsiteY5" fmla="*/ 3895654 h 3895654"/>
                  <a:gd name="connsiteX0" fmla="*/ 165705 w 473505"/>
                  <a:gd name="connsiteY0" fmla="*/ 3875038 h 3875038"/>
                  <a:gd name="connsiteX1" fmla="*/ 0 w 473505"/>
                  <a:gd name="connsiteY1" fmla="*/ 3698065 h 3875038"/>
                  <a:gd name="connsiteX2" fmla="*/ 94925 w 473505"/>
                  <a:gd name="connsiteY2" fmla="*/ 2085526 h 3875038"/>
                  <a:gd name="connsiteX3" fmla="*/ 251773 w 473505"/>
                  <a:gd name="connsiteY3" fmla="*/ 138234 h 3875038"/>
                  <a:gd name="connsiteX4" fmla="*/ 473505 w 473505"/>
                  <a:gd name="connsiteY4" fmla="*/ 40 h 3875038"/>
                  <a:gd name="connsiteX5" fmla="*/ 165705 w 473505"/>
                  <a:gd name="connsiteY5" fmla="*/ 3875038 h 3875038"/>
                  <a:gd name="connsiteX0" fmla="*/ 165705 w 473505"/>
                  <a:gd name="connsiteY0" fmla="*/ 3875053 h 3875053"/>
                  <a:gd name="connsiteX1" fmla="*/ 0 w 473505"/>
                  <a:gd name="connsiteY1" fmla="*/ 3698080 h 3875053"/>
                  <a:gd name="connsiteX2" fmla="*/ 94925 w 473505"/>
                  <a:gd name="connsiteY2" fmla="*/ 2085541 h 3875053"/>
                  <a:gd name="connsiteX3" fmla="*/ 251773 w 473505"/>
                  <a:gd name="connsiteY3" fmla="*/ 138249 h 3875053"/>
                  <a:gd name="connsiteX4" fmla="*/ 473505 w 473505"/>
                  <a:gd name="connsiteY4" fmla="*/ 55 h 3875053"/>
                  <a:gd name="connsiteX5" fmla="*/ 165705 w 473505"/>
                  <a:gd name="connsiteY5" fmla="*/ 3875053 h 3875053"/>
                  <a:gd name="connsiteX0" fmla="*/ 165705 w 473505"/>
                  <a:gd name="connsiteY0" fmla="*/ 3875053 h 3875053"/>
                  <a:gd name="connsiteX1" fmla="*/ 0 w 473505"/>
                  <a:gd name="connsiteY1" fmla="*/ 3698080 h 3875053"/>
                  <a:gd name="connsiteX2" fmla="*/ 94925 w 473505"/>
                  <a:gd name="connsiteY2" fmla="*/ 2085541 h 3875053"/>
                  <a:gd name="connsiteX3" fmla="*/ 251773 w 473505"/>
                  <a:gd name="connsiteY3" fmla="*/ 138249 h 3875053"/>
                  <a:gd name="connsiteX4" fmla="*/ 473505 w 473505"/>
                  <a:gd name="connsiteY4" fmla="*/ 55 h 3875053"/>
                  <a:gd name="connsiteX5" fmla="*/ 165705 w 473505"/>
                  <a:gd name="connsiteY5" fmla="*/ 3875053 h 38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505" h="3875053">
                    <a:moveTo>
                      <a:pt x="165705" y="3875053"/>
                    </a:moveTo>
                    <a:cubicBezTo>
                      <a:pt x="39051" y="3834112"/>
                      <a:pt x="28766" y="3810813"/>
                      <a:pt x="0" y="3698080"/>
                    </a:cubicBezTo>
                    <a:cubicBezTo>
                      <a:pt x="17016" y="3397724"/>
                      <a:pt x="44360" y="2648800"/>
                      <a:pt x="94925" y="2085541"/>
                    </a:cubicBezTo>
                    <a:cubicBezTo>
                      <a:pt x="149788" y="1490010"/>
                      <a:pt x="230573" y="521842"/>
                      <a:pt x="251773" y="138249"/>
                    </a:cubicBezTo>
                    <a:cubicBezTo>
                      <a:pt x="314184" y="56991"/>
                      <a:pt x="314381" y="-2068"/>
                      <a:pt x="473505" y="55"/>
                    </a:cubicBezTo>
                    <a:lnTo>
                      <a:pt x="165705" y="3875053"/>
                    </a:lnTo>
                    <a:close/>
                  </a:path>
                </a:pathLst>
              </a:custGeom>
              <a:solidFill>
                <a:srgbClr val="D8D8D8"/>
              </a:solidFill>
              <a:ln>
                <a:solidFill>
                  <a:srgbClr val="D8D8D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93" name="Picture 92">
              <a:extLst>
                <a:ext uri="{FF2B5EF4-FFF2-40B4-BE49-F238E27FC236}">
                  <a16:creationId xmlns:a16="http://schemas.microsoft.com/office/drawing/2014/main" id="{D3632214-2E8F-F84E-F640-420F594BB9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6385" y="4653241"/>
              <a:ext cx="452803" cy="351588"/>
            </a:xfrm>
            <a:prstGeom prst="rect">
              <a:avLst/>
            </a:prstGeom>
          </p:spPr>
        </p:pic>
        <p:pic>
          <p:nvPicPr>
            <p:cNvPr id="94" name="Picture 93">
              <a:extLst>
                <a:ext uri="{FF2B5EF4-FFF2-40B4-BE49-F238E27FC236}">
                  <a16:creationId xmlns:a16="http://schemas.microsoft.com/office/drawing/2014/main" id="{3A8B5831-43A0-9E28-B7F7-50EB47C5F2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4417" y="4653241"/>
              <a:ext cx="452803" cy="351588"/>
            </a:xfrm>
            <a:prstGeom prst="rect">
              <a:avLst/>
            </a:prstGeom>
          </p:spPr>
        </p:pic>
        <p:pic>
          <p:nvPicPr>
            <p:cNvPr id="95" name="Picture 94">
              <a:extLst>
                <a:ext uri="{FF2B5EF4-FFF2-40B4-BE49-F238E27FC236}">
                  <a16:creationId xmlns:a16="http://schemas.microsoft.com/office/drawing/2014/main" id="{E7BAF03B-C735-7613-E7F9-226B5A8A5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0482" y="4653241"/>
              <a:ext cx="452803" cy="351588"/>
            </a:xfrm>
            <a:prstGeom prst="rect">
              <a:avLst/>
            </a:prstGeom>
          </p:spPr>
        </p:pic>
        <p:pic>
          <p:nvPicPr>
            <p:cNvPr id="96" name="Picture 95">
              <a:extLst>
                <a:ext uri="{FF2B5EF4-FFF2-40B4-BE49-F238E27FC236}">
                  <a16:creationId xmlns:a16="http://schemas.microsoft.com/office/drawing/2014/main" id="{115E0F7D-F1AE-C856-18A0-A90C9399A2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1203" y="4870694"/>
              <a:ext cx="452803" cy="351588"/>
            </a:xfrm>
            <a:prstGeom prst="rect">
              <a:avLst/>
            </a:prstGeom>
          </p:spPr>
        </p:pic>
        <p:pic>
          <p:nvPicPr>
            <p:cNvPr id="97" name="Picture 96">
              <a:extLst>
                <a:ext uri="{FF2B5EF4-FFF2-40B4-BE49-F238E27FC236}">
                  <a16:creationId xmlns:a16="http://schemas.microsoft.com/office/drawing/2014/main" id="{F1E64EA2-A86D-CD9C-828A-2281A7F903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2449" y="4653241"/>
              <a:ext cx="452803" cy="351588"/>
            </a:xfrm>
            <a:prstGeom prst="rect">
              <a:avLst/>
            </a:prstGeom>
          </p:spPr>
        </p:pic>
        <p:pic>
          <p:nvPicPr>
            <p:cNvPr id="98" name="Picture 97">
              <a:extLst>
                <a:ext uri="{FF2B5EF4-FFF2-40B4-BE49-F238E27FC236}">
                  <a16:creationId xmlns:a16="http://schemas.microsoft.com/office/drawing/2014/main" id="{54145666-2CC4-426F-FA67-837708A650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2529" y="4870694"/>
              <a:ext cx="452803" cy="351588"/>
            </a:xfrm>
            <a:prstGeom prst="rect">
              <a:avLst/>
            </a:prstGeom>
          </p:spPr>
        </p:pic>
        <p:pic>
          <p:nvPicPr>
            <p:cNvPr id="99" name="Picture 98">
              <a:extLst>
                <a:ext uri="{FF2B5EF4-FFF2-40B4-BE49-F238E27FC236}">
                  <a16:creationId xmlns:a16="http://schemas.microsoft.com/office/drawing/2014/main" id="{5F78FC2F-31BA-0B04-E71E-4E32589536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3855" y="4870694"/>
              <a:ext cx="452803" cy="351588"/>
            </a:xfrm>
            <a:prstGeom prst="rect">
              <a:avLst/>
            </a:prstGeom>
          </p:spPr>
        </p:pic>
        <p:pic>
          <p:nvPicPr>
            <p:cNvPr id="100" name="Picture 99">
              <a:extLst>
                <a:ext uri="{FF2B5EF4-FFF2-40B4-BE49-F238E27FC236}">
                  <a16:creationId xmlns:a16="http://schemas.microsoft.com/office/drawing/2014/main" id="{F8B9E4C2-F43D-7B03-0F46-A5B743E626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5181" y="4870694"/>
              <a:ext cx="452803" cy="351588"/>
            </a:xfrm>
            <a:prstGeom prst="rect">
              <a:avLst/>
            </a:prstGeom>
          </p:spPr>
        </p:pic>
        <p:pic>
          <p:nvPicPr>
            <p:cNvPr id="101" name="Picture 100">
              <a:extLst>
                <a:ext uri="{FF2B5EF4-FFF2-40B4-BE49-F238E27FC236}">
                  <a16:creationId xmlns:a16="http://schemas.microsoft.com/office/drawing/2014/main" id="{F9933061-9A47-9AEB-4B9A-99325427EE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6506" y="4870694"/>
              <a:ext cx="452803" cy="351588"/>
            </a:xfrm>
            <a:prstGeom prst="rect">
              <a:avLst/>
            </a:prstGeom>
          </p:spPr>
        </p:pic>
        <p:pic>
          <p:nvPicPr>
            <p:cNvPr id="102" name="Picture 101">
              <a:extLst>
                <a:ext uri="{FF2B5EF4-FFF2-40B4-BE49-F238E27FC236}">
                  <a16:creationId xmlns:a16="http://schemas.microsoft.com/office/drawing/2014/main" id="{D63F0A01-6C3C-A822-6478-1A509E1995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6883" y="5087960"/>
              <a:ext cx="452803" cy="351588"/>
            </a:xfrm>
            <a:prstGeom prst="rect">
              <a:avLst/>
            </a:prstGeom>
          </p:spPr>
        </p:pic>
        <p:pic>
          <p:nvPicPr>
            <p:cNvPr id="103" name="Picture 102">
              <a:extLst>
                <a:ext uri="{FF2B5EF4-FFF2-40B4-BE49-F238E27FC236}">
                  <a16:creationId xmlns:a16="http://schemas.microsoft.com/office/drawing/2014/main" id="{C527857F-51B0-0723-3D71-DE625AE41F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1727" y="5087960"/>
              <a:ext cx="452803" cy="351588"/>
            </a:xfrm>
            <a:prstGeom prst="rect">
              <a:avLst/>
            </a:prstGeom>
          </p:spPr>
        </p:pic>
        <p:pic>
          <p:nvPicPr>
            <p:cNvPr id="104" name="Picture 103">
              <a:extLst>
                <a:ext uri="{FF2B5EF4-FFF2-40B4-BE49-F238E27FC236}">
                  <a16:creationId xmlns:a16="http://schemas.microsoft.com/office/drawing/2014/main" id="{A3FE3814-53B7-6BC6-4149-CB41E62491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6571" y="5087960"/>
              <a:ext cx="452803" cy="351588"/>
            </a:xfrm>
            <a:prstGeom prst="rect">
              <a:avLst/>
            </a:prstGeom>
          </p:spPr>
        </p:pic>
        <p:pic>
          <p:nvPicPr>
            <p:cNvPr id="105" name="Picture 104">
              <a:extLst>
                <a:ext uri="{FF2B5EF4-FFF2-40B4-BE49-F238E27FC236}">
                  <a16:creationId xmlns:a16="http://schemas.microsoft.com/office/drawing/2014/main" id="{F4A2EAEF-44BC-4B6A-2B67-8ADFC5465B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1415" y="5087960"/>
              <a:ext cx="452803" cy="351588"/>
            </a:xfrm>
            <a:prstGeom prst="rect">
              <a:avLst/>
            </a:prstGeom>
          </p:spPr>
        </p:pic>
        <p:pic>
          <p:nvPicPr>
            <p:cNvPr id="106" name="Picture 105">
              <a:extLst>
                <a:ext uri="{FF2B5EF4-FFF2-40B4-BE49-F238E27FC236}">
                  <a16:creationId xmlns:a16="http://schemas.microsoft.com/office/drawing/2014/main" id="{6A79DC56-315F-8E33-7132-1410ABD625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6259" y="5087960"/>
              <a:ext cx="452803" cy="351588"/>
            </a:xfrm>
            <a:prstGeom prst="rect">
              <a:avLst/>
            </a:prstGeom>
          </p:spPr>
        </p:pic>
        <p:pic>
          <p:nvPicPr>
            <p:cNvPr id="107" name="Picture 106">
              <a:extLst>
                <a:ext uri="{FF2B5EF4-FFF2-40B4-BE49-F238E27FC236}">
                  <a16:creationId xmlns:a16="http://schemas.microsoft.com/office/drawing/2014/main" id="{F3C969D5-D10C-A7EB-0F99-EB1C350A47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1102" y="5087960"/>
              <a:ext cx="452803" cy="351588"/>
            </a:xfrm>
            <a:prstGeom prst="rect">
              <a:avLst/>
            </a:prstGeom>
          </p:spPr>
        </p:pic>
        <p:pic>
          <p:nvPicPr>
            <p:cNvPr id="108" name="Picture 107">
              <a:extLst>
                <a:ext uri="{FF2B5EF4-FFF2-40B4-BE49-F238E27FC236}">
                  <a16:creationId xmlns:a16="http://schemas.microsoft.com/office/drawing/2014/main" id="{FAF06DDA-AC3B-D089-6DB2-10B3F764EA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0726" y="5351212"/>
              <a:ext cx="452803" cy="351588"/>
            </a:xfrm>
            <a:prstGeom prst="rect">
              <a:avLst/>
            </a:prstGeom>
          </p:spPr>
        </p:pic>
        <p:pic>
          <p:nvPicPr>
            <p:cNvPr id="109" name="Picture 108">
              <a:extLst>
                <a:ext uri="{FF2B5EF4-FFF2-40B4-BE49-F238E27FC236}">
                  <a16:creationId xmlns:a16="http://schemas.microsoft.com/office/drawing/2014/main" id="{917144DB-E5C2-C402-5C85-628D85454C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2633" y="5351212"/>
              <a:ext cx="452803" cy="351588"/>
            </a:xfrm>
            <a:prstGeom prst="rect">
              <a:avLst/>
            </a:prstGeom>
          </p:spPr>
        </p:pic>
        <p:pic>
          <p:nvPicPr>
            <p:cNvPr id="110" name="Picture 109">
              <a:extLst>
                <a:ext uri="{FF2B5EF4-FFF2-40B4-BE49-F238E27FC236}">
                  <a16:creationId xmlns:a16="http://schemas.microsoft.com/office/drawing/2014/main" id="{4CA4656F-5D64-0055-3A3B-9CD7F412EC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4540" y="5351212"/>
              <a:ext cx="452803" cy="351588"/>
            </a:xfrm>
            <a:prstGeom prst="rect">
              <a:avLst/>
            </a:prstGeom>
          </p:spPr>
        </p:pic>
        <p:pic>
          <p:nvPicPr>
            <p:cNvPr id="111" name="Picture 110">
              <a:extLst>
                <a:ext uri="{FF2B5EF4-FFF2-40B4-BE49-F238E27FC236}">
                  <a16:creationId xmlns:a16="http://schemas.microsoft.com/office/drawing/2014/main" id="{3F1FBF22-25AC-8EDF-40B5-99FB7AAE0C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6447" y="5351212"/>
              <a:ext cx="452803" cy="351588"/>
            </a:xfrm>
            <a:prstGeom prst="rect">
              <a:avLst/>
            </a:prstGeom>
          </p:spPr>
        </p:pic>
        <p:pic>
          <p:nvPicPr>
            <p:cNvPr id="112" name="Picture 111">
              <a:extLst>
                <a:ext uri="{FF2B5EF4-FFF2-40B4-BE49-F238E27FC236}">
                  <a16:creationId xmlns:a16="http://schemas.microsoft.com/office/drawing/2014/main" id="{DD3BFEC7-B2C3-0FCB-149F-7C5FAF777F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8354" y="5351212"/>
              <a:ext cx="452803" cy="351588"/>
            </a:xfrm>
            <a:prstGeom prst="rect">
              <a:avLst/>
            </a:prstGeom>
          </p:spPr>
        </p:pic>
        <p:pic>
          <p:nvPicPr>
            <p:cNvPr id="113" name="Picture 112">
              <a:extLst>
                <a:ext uri="{FF2B5EF4-FFF2-40B4-BE49-F238E27FC236}">
                  <a16:creationId xmlns:a16="http://schemas.microsoft.com/office/drawing/2014/main" id="{1936ED63-D23A-6F98-BEA8-131B008EC7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0261" y="5351212"/>
              <a:ext cx="452803" cy="351588"/>
            </a:xfrm>
            <a:prstGeom prst="rect">
              <a:avLst/>
            </a:prstGeom>
          </p:spPr>
        </p:pic>
        <p:pic>
          <p:nvPicPr>
            <p:cNvPr id="114" name="Picture 113">
              <a:extLst>
                <a:ext uri="{FF2B5EF4-FFF2-40B4-BE49-F238E27FC236}">
                  <a16:creationId xmlns:a16="http://schemas.microsoft.com/office/drawing/2014/main" id="{FF95B2B9-70B2-1D06-7793-60EDA6C6DF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2169" y="5351212"/>
              <a:ext cx="452803" cy="351588"/>
            </a:xfrm>
            <a:prstGeom prst="rect">
              <a:avLst/>
            </a:prstGeom>
          </p:spPr>
        </p:pic>
      </p:grpSp>
      <p:grpSp>
        <p:nvGrpSpPr>
          <p:cNvPr id="119" name="Group 118">
            <a:extLst>
              <a:ext uri="{FF2B5EF4-FFF2-40B4-BE49-F238E27FC236}">
                <a16:creationId xmlns:a16="http://schemas.microsoft.com/office/drawing/2014/main" id="{4F26AA07-6729-F83E-31FB-BA23F85A572D}"/>
              </a:ext>
            </a:extLst>
          </p:cNvPr>
          <p:cNvGrpSpPr/>
          <p:nvPr/>
        </p:nvGrpSpPr>
        <p:grpSpPr>
          <a:xfrm>
            <a:off x="681224" y="4907330"/>
            <a:ext cx="752991" cy="398360"/>
            <a:chOff x="5895112" y="4653241"/>
            <a:chExt cx="2553945" cy="1351132"/>
          </a:xfrm>
        </p:grpSpPr>
        <p:grpSp>
          <p:nvGrpSpPr>
            <p:cNvPr id="120" name="Group 119">
              <a:extLst>
                <a:ext uri="{FF2B5EF4-FFF2-40B4-BE49-F238E27FC236}">
                  <a16:creationId xmlns:a16="http://schemas.microsoft.com/office/drawing/2014/main" id="{B513E4EB-9DF5-12DF-491E-5F0F32931FDD}"/>
                </a:ext>
              </a:extLst>
            </p:cNvPr>
            <p:cNvGrpSpPr/>
            <p:nvPr/>
          </p:nvGrpSpPr>
          <p:grpSpPr>
            <a:xfrm>
              <a:off x="5895112" y="4700790"/>
              <a:ext cx="2553945" cy="1303583"/>
              <a:chOff x="3734707" y="3021596"/>
              <a:chExt cx="4253880" cy="2526183"/>
            </a:xfrm>
          </p:grpSpPr>
          <p:sp>
            <p:nvSpPr>
              <p:cNvPr id="143" name="Rectangle: Rounded Corners 30">
                <a:extLst>
                  <a:ext uri="{FF2B5EF4-FFF2-40B4-BE49-F238E27FC236}">
                    <a16:creationId xmlns:a16="http://schemas.microsoft.com/office/drawing/2014/main" id="{26FDA738-6243-0B40-3CCA-FA24D38CC259}"/>
                  </a:ext>
                </a:extLst>
              </p:cNvPr>
              <p:cNvSpPr/>
              <p:nvPr/>
            </p:nvSpPr>
            <p:spPr>
              <a:xfrm>
                <a:off x="3770108" y="3021596"/>
                <a:ext cx="4217326" cy="2184214"/>
              </a:xfrm>
              <a:custGeom>
                <a:avLst/>
                <a:gdLst>
                  <a:gd name="connsiteX0" fmla="*/ 0 w 2120900"/>
                  <a:gd name="connsiteY0" fmla="*/ 353490 h 2278334"/>
                  <a:gd name="connsiteX1" fmla="*/ 353490 w 2120900"/>
                  <a:gd name="connsiteY1" fmla="*/ 0 h 2278334"/>
                  <a:gd name="connsiteX2" fmla="*/ 1767410 w 2120900"/>
                  <a:gd name="connsiteY2" fmla="*/ 0 h 2278334"/>
                  <a:gd name="connsiteX3" fmla="*/ 2120900 w 2120900"/>
                  <a:gd name="connsiteY3" fmla="*/ 353490 h 2278334"/>
                  <a:gd name="connsiteX4" fmla="*/ 2120900 w 2120900"/>
                  <a:gd name="connsiteY4" fmla="*/ 1924844 h 2278334"/>
                  <a:gd name="connsiteX5" fmla="*/ 1767410 w 2120900"/>
                  <a:gd name="connsiteY5" fmla="*/ 2278334 h 2278334"/>
                  <a:gd name="connsiteX6" fmla="*/ 353490 w 2120900"/>
                  <a:gd name="connsiteY6" fmla="*/ 2278334 h 2278334"/>
                  <a:gd name="connsiteX7" fmla="*/ 0 w 2120900"/>
                  <a:gd name="connsiteY7" fmla="*/ 1924844 h 2278334"/>
                  <a:gd name="connsiteX8" fmla="*/ 0 w 2120900"/>
                  <a:gd name="connsiteY8" fmla="*/ 353490 h 2278334"/>
                  <a:gd name="connsiteX0" fmla="*/ 0 w 3092450"/>
                  <a:gd name="connsiteY0" fmla="*/ 353490 h 2278334"/>
                  <a:gd name="connsiteX1" fmla="*/ 353490 w 3092450"/>
                  <a:gd name="connsiteY1" fmla="*/ 0 h 2278334"/>
                  <a:gd name="connsiteX2" fmla="*/ 1767410 w 3092450"/>
                  <a:gd name="connsiteY2" fmla="*/ 0 h 2278334"/>
                  <a:gd name="connsiteX3" fmla="*/ 2120900 w 3092450"/>
                  <a:gd name="connsiteY3" fmla="*/ 353490 h 2278334"/>
                  <a:gd name="connsiteX4" fmla="*/ 3092450 w 3092450"/>
                  <a:gd name="connsiteY4" fmla="*/ 1969294 h 2278334"/>
                  <a:gd name="connsiteX5" fmla="*/ 1767410 w 3092450"/>
                  <a:gd name="connsiteY5" fmla="*/ 2278334 h 2278334"/>
                  <a:gd name="connsiteX6" fmla="*/ 353490 w 3092450"/>
                  <a:gd name="connsiteY6" fmla="*/ 2278334 h 2278334"/>
                  <a:gd name="connsiteX7" fmla="*/ 0 w 3092450"/>
                  <a:gd name="connsiteY7" fmla="*/ 1924844 h 2278334"/>
                  <a:gd name="connsiteX8" fmla="*/ 0 w 3092450"/>
                  <a:gd name="connsiteY8" fmla="*/ 353490 h 2278334"/>
                  <a:gd name="connsiteX0" fmla="*/ 0 w 3092450"/>
                  <a:gd name="connsiteY0" fmla="*/ 353490 h 2278334"/>
                  <a:gd name="connsiteX1" fmla="*/ 353490 w 3092450"/>
                  <a:gd name="connsiteY1" fmla="*/ 0 h 2278334"/>
                  <a:gd name="connsiteX2" fmla="*/ 1767410 w 3092450"/>
                  <a:gd name="connsiteY2" fmla="*/ 0 h 2278334"/>
                  <a:gd name="connsiteX3" fmla="*/ 2120900 w 3092450"/>
                  <a:gd name="connsiteY3" fmla="*/ 353490 h 2278334"/>
                  <a:gd name="connsiteX4" fmla="*/ 3092450 w 3092450"/>
                  <a:gd name="connsiteY4" fmla="*/ 1969294 h 2278334"/>
                  <a:gd name="connsiteX5" fmla="*/ 1824560 w 3092450"/>
                  <a:gd name="connsiteY5" fmla="*/ 2170384 h 2278334"/>
                  <a:gd name="connsiteX6" fmla="*/ 353490 w 3092450"/>
                  <a:gd name="connsiteY6" fmla="*/ 2278334 h 2278334"/>
                  <a:gd name="connsiteX7" fmla="*/ 0 w 3092450"/>
                  <a:gd name="connsiteY7" fmla="*/ 1924844 h 2278334"/>
                  <a:gd name="connsiteX8" fmla="*/ 0 w 309245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20900 w 3149600"/>
                  <a:gd name="connsiteY3" fmla="*/ 3534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20900 w 3149600"/>
                  <a:gd name="connsiteY3" fmla="*/ 3534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84400 w 3149600"/>
                  <a:gd name="connsiteY3" fmla="*/ 3280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84400 w 3149600"/>
                  <a:gd name="connsiteY3" fmla="*/ 3280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222500 w 3149600"/>
                  <a:gd name="connsiteY3" fmla="*/ 3153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222500 w 3149600"/>
                  <a:gd name="connsiteY3" fmla="*/ 3153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4497 h 2279341"/>
                  <a:gd name="connsiteX1" fmla="*/ 353490 w 3149600"/>
                  <a:gd name="connsiteY1" fmla="*/ 1007 h 2279341"/>
                  <a:gd name="connsiteX2" fmla="*/ 1767410 w 3149600"/>
                  <a:gd name="connsiteY2" fmla="*/ 1007 h 2279341"/>
                  <a:gd name="connsiteX3" fmla="*/ 2222500 w 3149600"/>
                  <a:gd name="connsiteY3" fmla="*/ 316397 h 2279341"/>
                  <a:gd name="connsiteX4" fmla="*/ 3149600 w 3149600"/>
                  <a:gd name="connsiteY4" fmla="*/ 2046501 h 2279341"/>
                  <a:gd name="connsiteX5" fmla="*/ 1824560 w 3149600"/>
                  <a:gd name="connsiteY5" fmla="*/ 2171391 h 2279341"/>
                  <a:gd name="connsiteX6" fmla="*/ 353490 w 3149600"/>
                  <a:gd name="connsiteY6" fmla="*/ 2279341 h 2279341"/>
                  <a:gd name="connsiteX7" fmla="*/ 0 w 3149600"/>
                  <a:gd name="connsiteY7" fmla="*/ 1925851 h 2279341"/>
                  <a:gd name="connsiteX8" fmla="*/ 0 w 3149600"/>
                  <a:gd name="connsiteY8" fmla="*/ 354497 h 2279341"/>
                  <a:gd name="connsiteX0" fmla="*/ 0 w 3149600"/>
                  <a:gd name="connsiteY0" fmla="*/ 355850 h 2280694"/>
                  <a:gd name="connsiteX1" fmla="*/ 353490 w 3149600"/>
                  <a:gd name="connsiteY1" fmla="*/ 2360 h 2280694"/>
                  <a:gd name="connsiteX2" fmla="*/ 1767410 w 3149600"/>
                  <a:gd name="connsiteY2" fmla="*/ 2360 h 2280694"/>
                  <a:gd name="connsiteX3" fmla="*/ 2222500 w 3149600"/>
                  <a:gd name="connsiteY3" fmla="*/ 317750 h 2280694"/>
                  <a:gd name="connsiteX4" fmla="*/ 3149600 w 3149600"/>
                  <a:gd name="connsiteY4" fmla="*/ 2047854 h 2280694"/>
                  <a:gd name="connsiteX5" fmla="*/ 1824560 w 3149600"/>
                  <a:gd name="connsiteY5" fmla="*/ 2172744 h 2280694"/>
                  <a:gd name="connsiteX6" fmla="*/ 353490 w 3149600"/>
                  <a:gd name="connsiteY6" fmla="*/ 2280694 h 2280694"/>
                  <a:gd name="connsiteX7" fmla="*/ 0 w 3149600"/>
                  <a:gd name="connsiteY7" fmla="*/ 1927204 h 2280694"/>
                  <a:gd name="connsiteX8" fmla="*/ 0 w 3149600"/>
                  <a:gd name="connsiteY8" fmla="*/ 355850 h 2280694"/>
                  <a:gd name="connsiteX0" fmla="*/ 0 w 3238500"/>
                  <a:gd name="connsiteY0" fmla="*/ 355850 h 2280694"/>
                  <a:gd name="connsiteX1" fmla="*/ 442390 w 3238500"/>
                  <a:gd name="connsiteY1" fmla="*/ 2360 h 2280694"/>
                  <a:gd name="connsiteX2" fmla="*/ 1856310 w 3238500"/>
                  <a:gd name="connsiteY2" fmla="*/ 2360 h 2280694"/>
                  <a:gd name="connsiteX3" fmla="*/ 2311400 w 3238500"/>
                  <a:gd name="connsiteY3" fmla="*/ 317750 h 2280694"/>
                  <a:gd name="connsiteX4" fmla="*/ 3238500 w 3238500"/>
                  <a:gd name="connsiteY4" fmla="*/ 2047854 h 2280694"/>
                  <a:gd name="connsiteX5" fmla="*/ 1913460 w 3238500"/>
                  <a:gd name="connsiteY5" fmla="*/ 2172744 h 2280694"/>
                  <a:gd name="connsiteX6" fmla="*/ 442390 w 3238500"/>
                  <a:gd name="connsiteY6" fmla="*/ 2280694 h 2280694"/>
                  <a:gd name="connsiteX7" fmla="*/ 88900 w 3238500"/>
                  <a:gd name="connsiteY7" fmla="*/ 1927204 h 2280694"/>
                  <a:gd name="connsiteX8" fmla="*/ 0 w 3238500"/>
                  <a:gd name="connsiteY8" fmla="*/ 355850 h 2280694"/>
                  <a:gd name="connsiteX0" fmla="*/ 914400 w 4152900"/>
                  <a:gd name="connsiteY0" fmla="*/ 355850 h 2280694"/>
                  <a:gd name="connsiteX1" fmla="*/ 1356790 w 4152900"/>
                  <a:gd name="connsiteY1" fmla="*/ 2360 h 2280694"/>
                  <a:gd name="connsiteX2" fmla="*/ 2770710 w 4152900"/>
                  <a:gd name="connsiteY2" fmla="*/ 2360 h 2280694"/>
                  <a:gd name="connsiteX3" fmla="*/ 3225800 w 4152900"/>
                  <a:gd name="connsiteY3" fmla="*/ 317750 h 2280694"/>
                  <a:gd name="connsiteX4" fmla="*/ 4152900 w 4152900"/>
                  <a:gd name="connsiteY4" fmla="*/ 2047854 h 2280694"/>
                  <a:gd name="connsiteX5" fmla="*/ 2827860 w 4152900"/>
                  <a:gd name="connsiteY5" fmla="*/ 2172744 h 2280694"/>
                  <a:gd name="connsiteX6" fmla="*/ 1356790 w 4152900"/>
                  <a:gd name="connsiteY6" fmla="*/ 2280694 h 2280694"/>
                  <a:gd name="connsiteX7" fmla="*/ 0 w 4152900"/>
                  <a:gd name="connsiteY7" fmla="*/ 1851004 h 2280694"/>
                  <a:gd name="connsiteX8" fmla="*/ 914400 w 4152900"/>
                  <a:gd name="connsiteY8" fmla="*/ 355850 h 2280694"/>
                  <a:gd name="connsiteX0" fmla="*/ 914400 w 4152900"/>
                  <a:gd name="connsiteY0" fmla="*/ 355850 h 2185080"/>
                  <a:gd name="connsiteX1" fmla="*/ 1356790 w 4152900"/>
                  <a:gd name="connsiteY1" fmla="*/ 2360 h 2185080"/>
                  <a:gd name="connsiteX2" fmla="*/ 2770710 w 4152900"/>
                  <a:gd name="connsiteY2" fmla="*/ 2360 h 2185080"/>
                  <a:gd name="connsiteX3" fmla="*/ 3225800 w 4152900"/>
                  <a:gd name="connsiteY3" fmla="*/ 317750 h 2185080"/>
                  <a:gd name="connsiteX4" fmla="*/ 4152900 w 4152900"/>
                  <a:gd name="connsiteY4" fmla="*/ 2047854 h 2185080"/>
                  <a:gd name="connsiteX5" fmla="*/ 2827860 w 4152900"/>
                  <a:gd name="connsiteY5" fmla="*/ 2172744 h 2185080"/>
                  <a:gd name="connsiteX6" fmla="*/ 226490 w 4152900"/>
                  <a:gd name="connsiteY6" fmla="*/ 2115594 h 2185080"/>
                  <a:gd name="connsiteX7" fmla="*/ 0 w 4152900"/>
                  <a:gd name="connsiteY7" fmla="*/ 1851004 h 2185080"/>
                  <a:gd name="connsiteX8" fmla="*/ 914400 w 4152900"/>
                  <a:gd name="connsiteY8" fmla="*/ 355850 h 2185080"/>
                  <a:gd name="connsiteX0" fmla="*/ 914400 w 4152900"/>
                  <a:gd name="connsiteY0" fmla="*/ 355850 h 2185080"/>
                  <a:gd name="connsiteX1" fmla="*/ 1356790 w 4152900"/>
                  <a:gd name="connsiteY1" fmla="*/ 2360 h 2185080"/>
                  <a:gd name="connsiteX2" fmla="*/ 2770710 w 4152900"/>
                  <a:gd name="connsiteY2" fmla="*/ 2360 h 2185080"/>
                  <a:gd name="connsiteX3" fmla="*/ 3225800 w 4152900"/>
                  <a:gd name="connsiteY3" fmla="*/ 317750 h 2185080"/>
                  <a:gd name="connsiteX4" fmla="*/ 4152900 w 4152900"/>
                  <a:gd name="connsiteY4" fmla="*/ 2047854 h 2185080"/>
                  <a:gd name="connsiteX5" fmla="*/ 2827860 w 4152900"/>
                  <a:gd name="connsiteY5" fmla="*/ 2172744 h 2185080"/>
                  <a:gd name="connsiteX6" fmla="*/ 226490 w 4152900"/>
                  <a:gd name="connsiteY6" fmla="*/ 2115594 h 2185080"/>
                  <a:gd name="connsiteX7" fmla="*/ 0 w 4152900"/>
                  <a:gd name="connsiteY7" fmla="*/ 1851004 h 2185080"/>
                  <a:gd name="connsiteX8" fmla="*/ 914400 w 4152900"/>
                  <a:gd name="connsiteY8" fmla="*/ 355850 h 2185080"/>
                  <a:gd name="connsiteX0" fmla="*/ 926736 w 4165236"/>
                  <a:gd name="connsiteY0" fmla="*/ 355850 h 2185080"/>
                  <a:gd name="connsiteX1" fmla="*/ 1369126 w 4165236"/>
                  <a:gd name="connsiteY1" fmla="*/ 2360 h 2185080"/>
                  <a:gd name="connsiteX2" fmla="*/ 2783046 w 4165236"/>
                  <a:gd name="connsiteY2" fmla="*/ 2360 h 2185080"/>
                  <a:gd name="connsiteX3" fmla="*/ 3238136 w 4165236"/>
                  <a:gd name="connsiteY3" fmla="*/ 317750 h 2185080"/>
                  <a:gd name="connsiteX4" fmla="*/ 4165236 w 4165236"/>
                  <a:gd name="connsiteY4" fmla="*/ 2047854 h 2185080"/>
                  <a:gd name="connsiteX5" fmla="*/ 2840196 w 4165236"/>
                  <a:gd name="connsiteY5" fmla="*/ 2172744 h 2185080"/>
                  <a:gd name="connsiteX6" fmla="*/ 238826 w 4165236"/>
                  <a:gd name="connsiteY6" fmla="*/ 2115594 h 2185080"/>
                  <a:gd name="connsiteX7" fmla="*/ 12336 w 4165236"/>
                  <a:gd name="connsiteY7" fmla="*/ 1851004 h 2185080"/>
                  <a:gd name="connsiteX8" fmla="*/ 926736 w 4165236"/>
                  <a:gd name="connsiteY8" fmla="*/ 355850 h 2185080"/>
                  <a:gd name="connsiteX0" fmla="*/ 926736 w 4165236"/>
                  <a:gd name="connsiteY0" fmla="*/ 355850 h 2161818"/>
                  <a:gd name="connsiteX1" fmla="*/ 1369126 w 4165236"/>
                  <a:gd name="connsiteY1" fmla="*/ 2360 h 2161818"/>
                  <a:gd name="connsiteX2" fmla="*/ 2783046 w 4165236"/>
                  <a:gd name="connsiteY2" fmla="*/ 2360 h 2161818"/>
                  <a:gd name="connsiteX3" fmla="*/ 3238136 w 4165236"/>
                  <a:gd name="connsiteY3" fmla="*/ 317750 h 2161818"/>
                  <a:gd name="connsiteX4" fmla="*/ 4165236 w 4165236"/>
                  <a:gd name="connsiteY4" fmla="*/ 2047854 h 2161818"/>
                  <a:gd name="connsiteX5" fmla="*/ 2840196 w 4165236"/>
                  <a:gd name="connsiteY5" fmla="*/ 2128294 h 2161818"/>
                  <a:gd name="connsiteX6" fmla="*/ 238826 w 4165236"/>
                  <a:gd name="connsiteY6" fmla="*/ 2115594 h 2161818"/>
                  <a:gd name="connsiteX7" fmla="*/ 12336 w 4165236"/>
                  <a:gd name="connsiteY7" fmla="*/ 1851004 h 2161818"/>
                  <a:gd name="connsiteX8" fmla="*/ 926736 w 4165236"/>
                  <a:gd name="connsiteY8" fmla="*/ 355850 h 2161818"/>
                  <a:gd name="connsiteX0" fmla="*/ 926736 w 4165236"/>
                  <a:gd name="connsiteY0" fmla="*/ 355850 h 2161818"/>
                  <a:gd name="connsiteX1" fmla="*/ 1369126 w 4165236"/>
                  <a:gd name="connsiteY1" fmla="*/ 2360 h 2161818"/>
                  <a:gd name="connsiteX2" fmla="*/ 2783046 w 4165236"/>
                  <a:gd name="connsiteY2" fmla="*/ 2360 h 2161818"/>
                  <a:gd name="connsiteX3" fmla="*/ 3238136 w 4165236"/>
                  <a:gd name="connsiteY3" fmla="*/ 317750 h 2161818"/>
                  <a:gd name="connsiteX4" fmla="*/ 4165236 w 4165236"/>
                  <a:gd name="connsiteY4" fmla="*/ 2047854 h 2161818"/>
                  <a:gd name="connsiteX5" fmla="*/ 2840196 w 4165236"/>
                  <a:gd name="connsiteY5" fmla="*/ 2128294 h 2161818"/>
                  <a:gd name="connsiteX6" fmla="*/ 238826 w 4165236"/>
                  <a:gd name="connsiteY6" fmla="*/ 2115594 h 2161818"/>
                  <a:gd name="connsiteX7" fmla="*/ 12336 w 4165236"/>
                  <a:gd name="connsiteY7" fmla="*/ 1851004 h 2161818"/>
                  <a:gd name="connsiteX8" fmla="*/ 926736 w 4165236"/>
                  <a:gd name="connsiteY8" fmla="*/ 355850 h 2161818"/>
                  <a:gd name="connsiteX0" fmla="*/ 926736 w 4165236"/>
                  <a:gd name="connsiteY0" fmla="*/ 355850 h 2149381"/>
                  <a:gd name="connsiteX1" fmla="*/ 1369126 w 4165236"/>
                  <a:gd name="connsiteY1" fmla="*/ 2360 h 2149381"/>
                  <a:gd name="connsiteX2" fmla="*/ 2783046 w 4165236"/>
                  <a:gd name="connsiteY2" fmla="*/ 2360 h 2149381"/>
                  <a:gd name="connsiteX3" fmla="*/ 3238136 w 4165236"/>
                  <a:gd name="connsiteY3" fmla="*/ 317750 h 2149381"/>
                  <a:gd name="connsiteX4" fmla="*/ 4165236 w 4165236"/>
                  <a:gd name="connsiteY4" fmla="*/ 2047854 h 2149381"/>
                  <a:gd name="connsiteX5" fmla="*/ 2840196 w 4165236"/>
                  <a:gd name="connsiteY5" fmla="*/ 2128294 h 2149381"/>
                  <a:gd name="connsiteX6" fmla="*/ 238826 w 4165236"/>
                  <a:gd name="connsiteY6" fmla="*/ 2115594 h 2149381"/>
                  <a:gd name="connsiteX7" fmla="*/ 12336 w 4165236"/>
                  <a:gd name="connsiteY7" fmla="*/ 1851004 h 2149381"/>
                  <a:gd name="connsiteX8" fmla="*/ 926736 w 4165236"/>
                  <a:gd name="connsiteY8" fmla="*/ 355850 h 2149381"/>
                  <a:gd name="connsiteX0" fmla="*/ 926736 w 4209686"/>
                  <a:gd name="connsiteY0" fmla="*/ 355850 h 2167453"/>
                  <a:gd name="connsiteX1" fmla="*/ 1369126 w 4209686"/>
                  <a:gd name="connsiteY1" fmla="*/ 2360 h 2167453"/>
                  <a:gd name="connsiteX2" fmla="*/ 2783046 w 4209686"/>
                  <a:gd name="connsiteY2" fmla="*/ 2360 h 2167453"/>
                  <a:gd name="connsiteX3" fmla="*/ 3238136 w 4209686"/>
                  <a:gd name="connsiteY3" fmla="*/ 317750 h 2167453"/>
                  <a:gd name="connsiteX4" fmla="*/ 4209686 w 4209686"/>
                  <a:gd name="connsiteY4" fmla="*/ 2079604 h 2167453"/>
                  <a:gd name="connsiteX5" fmla="*/ 2840196 w 4209686"/>
                  <a:gd name="connsiteY5" fmla="*/ 2128294 h 2167453"/>
                  <a:gd name="connsiteX6" fmla="*/ 238826 w 4209686"/>
                  <a:gd name="connsiteY6" fmla="*/ 2115594 h 2167453"/>
                  <a:gd name="connsiteX7" fmla="*/ 12336 w 4209686"/>
                  <a:gd name="connsiteY7" fmla="*/ 1851004 h 2167453"/>
                  <a:gd name="connsiteX8" fmla="*/ 926736 w 4209686"/>
                  <a:gd name="connsiteY8" fmla="*/ 355850 h 2167453"/>
                  <a:gd name="connsiteX0" fmla="*/ 926736 w 4209686"/>
                  <a:gd name="connsiteY0" fmla="*/ 355850 h 2167453"/>
                  <a:gd name="connsiteX1" fmla="*/ 1369126 w 4209686"/>
                  <a:gd name="connsiteY1" fmla="*/ 2360 h 2167453"/>
                  <a:gd name="connsiteX2" fmla="*/ 2783046 w 4209686"/>
                  <a:gd name="connsiteY2" fmla="*/ 2360 h 2167453"/>
                  <a:gd name="connsiteX3" fmla="*/ 3238136 w 4209686"/>
                  <a:gd name="connsiteY3" fmla="*/ 317750 h 2167453"/>
                  <a:gd name="connsiteX4" fmla="*/ 4209686 w 4209686"/>
                  <a:gd name="connsiteY4" fmla="*/ 2079604 h 2167453"/>
                  <a:gd name="connsiteX5" fmla="*/ 2840196 w 4209686"/>
                  <a:gd name="connsiteY5" fmla="*/ 2128294 h 2167453"/>
                  <a:gd name="connsiteX6" fmla="*/ 238826 w 4209686"/>
                  <a:gd name="connsiteY6" fmla="*/ 2115594 h 2167453"/>
                  <a:gd name="connsiteX7" fmla="*/ 12336 w 4209686"/>
                  <a:gd name="connsiteY7" fmla="*/ 1851004 h 2167453"/>
                  <a:gd name="connsiteX8" fmla="*/ 926736 w 4209686"/>
                  <a:gd name="connsiteY8" fmla="*/ 355850 h 2167453"/>
                  <a:gd name="connsiteX0" fmla="*/ 926736 w 4209686"/>
                  <a:gd name="connsiteY0" fmla="*/ 355850 h 2141446"/>
                  <a:gd name="connsiteX1" fmla="*/ 1369126 w 4209686"/>
                  <a:gd name="connsiteY1" fmla="*/ 2360 h 2141446"/>
                  <a:gd name="connsiteX2" fmla="*/ 2783046 w 4209686"/>
                  <a:gd name="connsiteY2" fmla="*/ 2360 h 2141446"/>
                  <a:gd name="connsiteX3" fmla="*/ 323813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88936 w 4209686"/>
                  <a:gd name="connsiteY3" fmla="*/ 31140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88936 w 4209686"/>
                  <a:gd name="connsiteY3" fmla="*/ 31140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50725"/>
                  <a:gd name="connsiteY0" fmla="*/ 355850 h 2247490"/>
                  <a:gd name="connsiteX1" fmla="*/ 1369126 w 4250725"/>
                  <a:gd name="connsiteY1" fmla="*/ 2360 h 2247490"/>
                  <a:gd name="connsiteX2" fmla="*/ 2783046 w 4250725"/>
                  <a:gd name="connsiteY2" fmla="*/ 2360 h 2247490"/>
                  <a:gd name="connsiteX3" fmla="*/ 3288936 w 4250725"/>
                  <a:gd name="connsiteY3" fmla="*/ 311400 h 2247490"/>
                  <a:gd name="connsiteX4" fmla="*/ 4209686 w 4250725"/>
                  <a:gd name="connsiteY4" fmla="*/ 2079604 h 2247490"/>
                  <a:gd name="connsiteX5" fmla="*/ 3949336 w 4250725"/>
                  <a:gd name="connsiteY5" fmla="*/ 2191796 h 2247490"/>
                  <a:gd name="connsiteX6" fmla="*/ 2840196 w 4250725"/>
                  <a:gd name="connsiteY6" fmla="*/ 2128294 h 2247490"/>
                  <a:gd name="connsiteX7" fmla="*/ 238826 w 4250725"/>
                  <a:gd name="connsiteY7" fmla="*/ 2115594 h 2247490"/>
                  <a:gd name="connsiteX8" fmla="*/ 12336 w 4250725"/>
                  <a:gd name="connsiteY8" fmla="*/ 1851004 h 2247490"/>
                  <a:gd name="connsiteX9" fmla="*/ 926736 w 4250725"/>
                  <a:gd name="connsiteY9" fmla="*/ 355850 h 2247490"/>
                  <a:gd name="connsiteX0" fmla="*/ 926736 w 4243536"/>
                  <a:gd name="connsiteY0" fmla="*/ 355850 h 2225020"/>
                  <a:gd name="connsiteX1" fmla="*/ 1369126 w 4243536"/>
                  <a:gd name="connsiteY1" fmla="*/ 2360 h 2225020"/>
                  <a:gd name="connsiteX2" fmla="*/ 2783046 w 4243536"/>
                  <a:gd name="connsiteY2" fmla="*/ 2360 h 2225020"/>
                  <a:gd name="connsiteX3" fmla="*/ 3288936 w 4243536"/>
                  <a:gd name="connsiteY3" fmla="*/ 311400 h 2225020"/>
                  <a:gd name="connsiteX4" fmla="*/ 4209686 w 4243536"/>
                  <a:gd name="connsiteY4" fmla="*/ 2079604 h 2225020"/>
                  <a:gd name="connsiteX5" fmla="*/ 3949336 w 4243536"/>
                  <a:gd name="connsiteY5" fmla="*/ 2191796 h 2225020"/>
                  <a:gd name="connsiteX6" fmla="*/ 2840196 w 4243536"/>
                  <a:gd name="connsiteY6" fmla="*/ 2128294 h 2225020"/>
                  <a:gd name="connsiteX7" fmla="*/ 238826 w 4243536"/>
                  <a:gd name="connsiteY7" fmla="*/ 2115594 h 2225020"/>
                  <a:gd name="connsiteX8" fmla="*/ 12336 w 4243536"/>
                  <a:gd name="connsiteY8" fmla="*/ 1851004 h 2225020"/>
                  <a:gd name="connsiteX9" fmla="*/ 926736 w 4243536"/>
                  <a:gd name="connsiteY9" fmla="*/ 355850 h 2225020"/>
                  <a:gd name="connsiteX0" fmla="*/ 926736 w 4209686"/>
                  <a:gd name="connsiteY0" fmla="*/ 355850 h 2192436"/>
                  <a:gd name="connsiteX1" fmla="*/ 1369126 w 4209686"/>
                  <a:gd name="connsiteY1" fmla="*/ 2360 h 2192436"/>
                  <a:gd name="connsiteX2" fmla="*/ 2783046 w 4209686"/>
                  <a:gd name="connsiteY2" fmla="*/ 2360 h 2192436"/>
                  <a:gd name="connsiteX3" fmla="*/ 3288936 w 4209686"/>
                  <a:gd name="connsiteY3" fmla="*/ 311400 h 2192436"/>
                  <a:gd name="connsiteX4" fmla="*/ 4209686 w 4209686"/>
                  <a:gd name="connsiteY4" fmla="*/ 2079604 h 2192436"/>
                  <a:gd name="connsiteX5" fmla="*/ 3949336 w 4209686"/>
                  <a:gd name="connsiteY5" fmla="*/ 2191796 h 2192436"/>
                  <a:gd name="connsiteX6" fmla="*/ 2840196 w 4209686"/>
                  <a:gd name="connsiteY6" fmla="*/ 2128294 h 2192436"/>
                  <a:gd name="connsiteX7" fmla="*/ 238826 w 4209686"/>
                  <a:gd name="connsiteY7" fmla="*/ 2115594 h 2192436"/>
                  <a:gd name="connsiteX8" fmla="*/ 12336 w 4209686"/>
                  <a:gd name="connsiteY8" fmla="*/ 1851004 h 2192436"/>
                  <a:gd name="connsiteX9" fmla="*/ 926736 w 4209686"/>
                  <a:gd name="connsiteY9" fmla="*/ 355850 h 2192436"/>
                  <a:gd name="connsiteX0" fmla="*/ 926736 w 4209686"/>
                  <a:gd name="connsiteY0" fmla="*/ 355850 h 2192436"/>
                  <a:gd name="connsiteX1" fmla="*/ 1369126 w 4209686"/>
                  <a:gd name="connsiteY1" fmla="*/ 2360 h 2192436"/>
                  <a:gd name="connsiteX2" fmla="*/ 2783046 w 4209686"/>
                  <a:gd name="connsiteY2" fmla="*/ 2360 h 2192436"/>
                  <a:gd name="connsiteX3" fmla="*/ 3288936 w 4209686"/>
                  <a:gd name="connsiteY3" fmla="*/ 311400 h 2192436"/>
                  <a:gd name="connsiteX4" fmla="*/ 4209686 w 4209686"/>
                  <a:gd name="connsiteY4" fmla="*/ 2079604 h 2192436"/>
                  <a:gd name="connsiteX5" fmla="*/ 3949336 w 4209686"/>
                  <a:gd name="connsiteY5" fmla="*/ 2191796 h 2192436"/>
                  <a:gd name="connsiteX6" fmla="*/ 2840196 w 4209686"/>
                  <a:gd name="connsiteY6" fmla="*/ 2128294 h 2192436"/>
                  <a:gd name="connsiteX7" fmla="*/ 238826 w 4209686"/>
                  <a:gd name="connsiteY7" fmla="*/ 2115594 h 2192436"/>
                  <a:gd name="connsiteX8" fmla="*/ 12336 w 4209686"/>
                  <a:gd name="connsiteY8" fmla="*/ 1851004 h 2192436"/>
                  <a:gd name="connsiteX9" fmla="*/ 926736 w 4209686"/>
                  <a:gd name="connsiteY9"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63536 w 4220584"/>
                  <a:gd name="connsiteY3" fmla="*/ 3241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63536 w 4220584"/>
                  <a:gd name="connsiteY3" fmla="*/ 3241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4569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7744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7744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73597"/>
                  <a:gd name="connsiteX1" fmla="*/ 1369126 w 4217326"/>
                  <a:gd name="connsiteY1" fmla="*/ 2360 h 2173597"/>
                  <a:gd name="connsiteX2" fmla="*/ 2783046 w 4217326"/>
                  <a:gd name="connsiteY2" fmla="*/ 2360 h 2173597"/>
                  <a:gd name="connsiteX3" fmla="*/ 3263536 w 4217326"/>
                  <a:gd name="connsiteY3" fmla="*/ 324100 h 2173597"/>
                  <a:gd name="connsiteX4" fmla="*/ 4089036 w 4217326"/>
                  <a:gd name="connsiteY4" fmla="*/ 1677446 h 2173597"/>
                  <a:gd name="connsiteX5" fmla="*/ 4209686 w 4217326"/>
                  <a:gd name="connsiteY5" fmla="*/ 2079604 h 2173597"/>
                  <a:gd name="connsiteX6" fmla="*/ 3942986 w 4217326"/>
                  <a:gd name="connsiteY6" fmla="*/ 2172746 h 2173597"/>
                  <a:gd name="connsiteX7" fmla="*/ 2840196 w 4217326"/>
                  <a:gd name="connsiteY7" fmla="*/ 2128294 h 2173597"/>
                  <a:gd name="connsiteX8" fmla="*/ 238826 w 4217326"/>
                  <a:gd name="connsiteY8" fmla="*/ 2115594 h 2173597"/>
                  <a:gd name="connsiteX9" fmla="*/ 12336 w 4217326"/>
                  <a:gd name="connsiteY9" fmla="*/ 1851004 h 2173597"/>
                  <a:gd name="connsiteX10" fmla="*/ 926736 w 4217326"/>
                  <a:gd name="connsiteY10" fmla="*/ 355850 h 2173597"/>
                  <a:gd name="connsiteX0" fmla="*/ 926736 w 4217326"/>
                  <a:gd name="connsiteY0" fmla="*/ 355850 h 2184136"/>
                  <a:gd name="connsiteX1" fmla="*/ 1369126 w 4217326"/>
                  <a:gd name="connsiteY1" fmla="*/ 2360 h 2184136"/>
                  <a:gd name="connsiteX2" fmla="*/ 2783046 w 4217326"/>
                  <a:gd name="connsiteY2" fmla="*/ 2360 h 2184136"/>
                  <a:gd name="connsiteX3" fmla="*/ 3263536 w 4217326"/>
                  <a:gd name="connsiteY3" fmla="*/ 324100 h 2184136"/>
                  <a:gd name="connsiteX4" fmla="*/ 4089036 w 4217326"/>
                  <a:gd name="connsiteY4" fmla="*/ 1677446 h 2184136"/>
                  <a:gd name="connsiteX5" fmla="*/ 4209686 w 4217326"/>
                  <a:gd name="connsiteY5" fmla="*/ 2079604 h 2184136"/>
                  <a:gd name="connsiteX6" fmla="*/ 3942986 w 4217326"/>
                  <a:gd name="connsiteY6" fmla="*/ 2172746 h 2184136"/>
                  <a:gd name="connsiteX7" fmla="*/ 2840196 w 4217326"/>
                  <a:gd name="connsiteY7" fmla="*/ 2128294 h 2184136"/>
                  <a:gd name="connsiteX8" fmla="*/ 238826 w 4217326"/>
                  <a:gd name="connsiteY8" fmla="*/ 2115594 h 2184136"/>
                  <a:gd name="connsiteX9" fmla="*/ 12336 w 4217326"/>
                  <a:gd name="connsiteY9" fmla="*/ 1851004 h 2184136"/>
                  <a:gd name="connsiteX10" fmla="*/ 926736 w 4217326"/>
                  <a:gd name="connsiteY10" fmla="*/ 355850 h 2184136"/>
                  <a:gd name="connsiteX0" fmla="*/ 882286 w 4217326"/>
                  <a:gd name="connsiteY0" fmla="*/ 337036 h 2184372"/>
                  <a:gd name="connsiteX1" fmla="*/ 1369126 w 4217326"/>
                  <a:gd name="connsiteY1" fmla="*/ 2596 h 2184372"/>
                  <a:gd name="connsiteX2" fmla="*/ 2783046 w 4217326"/>
                  <a:gd name="connsiteY2" fmla="*/ 2596 h 2184372"/>
                  <a:gd name="connsiteX3" fmla="*/ 3263536 w 4217326"/>
                  <a:gd name="connsiteY3" fmla="*/ 324336 h 2184372"/>
                  <a:gd name="connsiteX4" fmla="*/ 4089036 w 4217326"/>
                  <a:gd name="connsiteY4" fmla="*/ 1677682 h 2184372"/>
                  <a:gd name="connsiteX5" fmla="*/ 4209686 w 4217326"/>
                  <a:gd name="connsiteY5" fmla="*/ 2079840 h 2184372"/>
                  <a:gd name="connsiteX6" fmla="*/ 3942986 w 4217326"/>
                  <a:gd name="connsiteY6" fmla="*/ 2172982 h 2184372"/>
                  <a:gd name="connsiteX7" fmla="*/ 2840196 w 4217326"/>
                  <a:gd name="connsiteY7" fmla="*/ 2128530 h 2184372"/>
                  <a:gd name="connsiteX8" fmla="*/ 238826 w 4217326"/>
                  <a:gd name="connsiteY8" fmla="*/ 2115830 h 2184372"/>
                  <a:gd name="connsiteX9" fmla="*/ 12336 w 4217326"/>
                  <a:gd name="connsiteY9" fmla="*/ 1851240 h 2184372"/>
                  <a:gd name="connsiteX10" fmla="*/ 882286 w 4217326"/>
                  <a:gd name="connsiteY10" fmla="*/ 337036 h 2184372"/>
                  <a:gd name="connsiteX0" fmla="*/ 882286 w 4217326"/>
                  <a:gd name="connsiteY0" fmla="*/ 336878 h 2184214"/>
                  <a:gd name="connsiteX1" fmla="*/ 1369126 w 4217326"/>
                  <a:gd name="connsiteY1" fmla="*/ 2438 h 2184214"/>
                  <a:gd name="connsiteX2" fmla="*/ 2783046 w 4217326"/>
                  <a:gd name="connsiteY2" fmla="*/ 2438 h 2184214"/>
                  <a:gd name="connsiteX3" fmla="*/ 3263536 w 4217326"/>
                  <a:gd name="connsiteY3" fmla="*/ 324178 h 2184214"/>
                  <a:gd name="connsiteX4" fmla="*/ 4089036 w 4217326"/>
                  <a:gd name="connsiteY4" fmla="*/ 1677524 h 2184214"/>
                  <a:gd name="connsiteX5" fmla="*/ 4209686 w 4217326"/>
                  <a:gd name="connsiteY5" fmla="*/ 2079682 h 2184214"/>
                  <a:gd name="connsiteX6" fmla="*/ 3942986 w 4217326"/>
                  <a:gd name="connsiteY6" fmla="*/ 2172824 h 2184214"/>
                  <a:gd name="connsiteX7" fmla="*/ 2840196 w 4217326"/>
                  <a:gd name="connsiteY7" fmla="*/ 2128372 h 2184214"/>
                  <a:gd name="connsiteX8" fmla="*/ 238826 w 4217326"/>
                  <a:gd name="connsiteY8" fmla="*/ 2115672 h 2184214"/>
                  <a:gd name="connsiteX9" fmla="*/ 12336 w 4217326"/>
                  <a:gd name="connsiteY9" fmla="*/ 1851082 h 2184214"/>
                  <a:gd name="connsiteX10" fmla="*/ 882286 w 4217326"/>
                  <a:gd name="connsiteY10" fmla="*/ 336878 h 218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7326" h="2184214">
                    <a:moveTo>
                      <a:pt x="882286" y="336878"/>
                    </a:moveTo>
                    <a:cubicBezTo>
                      <a:pt x="971186" y="154351"/>
                      <a:pt x="1104049" y="-22962"/>
                      <a:pt x="1369126" y="2438"/>
                    </a:cubicBezTo>
                    <a:lnTo>
                      <a:pt x="2783046" y="2438"/>
                    </a:lnTo>
                    <a:cubicBezTo>
                      <a:pt x="3124323" y="-10262"/>
                      <a:pt x="3130186" y="78151"/>
                      <a:pt x="3263536" y="324178"/>
                    </a:cubicBezTo>
                    <a:cubicBezTo>
                      <a:pt x="3393359" y="654159"/>
                      <a:pt x="3840328" y="1389173"/>
                      <a:pt x="4089036" y="1677524"/>
                    </a:cubicBezTo>
                    <a:cubicBezTo>
                      <a:pt x="4223444" y="1965875"/>
                      <a:pt x="4227678" y="1987607"/>
                      <a:pt x="4209686" y="2079682"/>
                    </a:cubicBezTo>
                    <a:cubicBezTo>
                      <a:pt x="4035061" y="2266081"/>
                      <a:pt x="4145834" y="2139309"/>
                      <a:pt x="3942986" y="2172824"/>
                    </a:cubicBezTo>
                    <a:cubicBezTo>
                      <a:pt x="3714738" y="2180939"/>
                      <a:pt x="3466023" y="2128372"/>
                      <a:pt x="2840196" y="2128372"/>
                    </a:cubicBezTo>
                    <a:lnTo>
                      <a:pt x="238826" y="2115672"/>
                    </a:lnTo>
                    <a:cubicBezTo>
                      <a:pt x="43599" y="2166472"/>
                      <a:pt x="-32114" y="2020909"/>
                      <a:pt x="12336" y="1851082"/>
                    </a:cubicBezTo>
                    <a:lnTo>
                      <a:pt x="882286" y="336878"/>
                    </a:lnTo>
                    <a:close/>
                  </a:path>
                </a:pathLst>
              </a:custGeom>
              <a:solidFill>
                <a:srgbClr val="D8D8D8"/>
              </a:solidFill>
              <a:ln>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44" name="Rectangle: Rounded Corners 7">
                <a:extLst>
                  <a:ext uri="{FF2B5EF4-FFF2-40B4-BE49-F238E27FC236}">
                    <a16:creationId xmlns:a16="http://schemas.microsoft.com/office/drawing/2014/main" id="{BF2A8B4E-E222-94B6-8941-DA585F91AF61}"/>
                  </a:ext>
                </a:extLst>
              </p:cNvPr>
              <p:cNvSpPr/>
              <p:nvPr/>
            </p:nvSpPr>
            <p:spPr>
              <a:xfrm>
                <a:off x="3734707" y="3024036"/>
                <a:ext cx="4253880" cy="2188118"/>
              </a:xfrm>
              <a:custGeom>
                <a:avLst/>
                <a:gdLst>
                  <a:gd name="connsiteX0" fmla="*/ 0 w 2184400"/>
                  <a:gd name="connsiteY0" fmla="*/ 248713 h 1492250"/>
                  <a:gd name="connsiteX1" fmla="*/ 248713 w 2184400"/>
                  <a:gd name="connsiteY1" fmla="*/ 0 h 1492250"/>
                  <a:gd name="connsiteX2" fmla="*/ 1935687 w 2184400"/>
                  <a:gd name="connsiteY2" fmla="*/ 0 h 1492250"/>
                  <a:gd name="connsiteX3" fmla="*/ 2184400 w 2184400"/>
                  <a:gd name="connsiteY3" fmla="*/ 248713 h 1492250"/>
                  <a:gd name="connsiteX4" fmla="*/ 2184400 w 2184400"/>
                  <a:gd name="connsiteY4" fmla="*/ 1243537 h 1492250"/>
                  <a:gd name="connsiteX5" fmla="*/ 1935687 w 2184400"/>
                  <a:gd name="connsiteY5" fmla="*/ 1492250 h 1492250"/>
                  <a:gd name="connsiteX6" fmla="*/ 248713 w 2184400"/>
                  <a:gd name="connsiteY6" fmla="*/ 1492250 h 1492250"/>
                  <a:gd name="connsiteX7" fmla="*/ 0 w 2184400"/>
                  <a:gd name="connsiteY7" fmla="*/ 1243537 h 1492250"/>
                  <a:gd name="connsiteX8" fmla="*/ 0 w 2184400"/>
                  <a:gd name="connsiteY8" fmla="*/ 248713 h 1492250"/>
                  <a:gd name="connsiteX0" fmla="*/ 0 w 3105150"/>
                  <a:gd name="connsiteY0" fmla="*/ 248713 h 1798420"/>
                  <a:gd name="connsiteX1" fmla="*/ 248713 w 3105150"/>
                  <a:gd name="connsiteY1" fmla="*/ 0 h 1798420"/>
                  <a:gd name="connsiteX2" fmla="*/ 1935687 w 3105150"/>
                  <a:gd name="connsiteY2" fmla="*/ 0 h 1798420"/>
                  <a:gd name="connsiteX3" fmla="*/ 2184400 w 3105150"/>
                  <a:gd name="connsiteY3" fmla="*/ 248713 h 1798420"/>
                  <a:gd name="connsiteX4" fmla="*/ 3105150 w 3105150"/>
                  <a:gd name="connsiteY4" fmla="*/ 1770587 h 1798420"/>
                  <a:gd name="connsiteX5" fmla="*/ 1935687 w 3105150"/>
                  <a:gd name="connsiteY5" fmla="*/ 1492250 h 1798420"/>
                  <a:gd name="connsiteX6" fmla="*/ 248713 w 3105150"/>
                  <a:gd name="connsiteY6" fmla="*/ 1492250 h 1798420"/>
                  <a:gd name="connsiteX7" fmla="*/ 0 w 3105150"/>
                  <a:gd name="connsiteY7" fmla="*/ 1243537 h 1798420"/>
                  <a:gd name="connsiteX8" fmla="*/ 0 w 3105150"/>
                  <a:gd name="connsiteY8" fmla="*/ 248713 h 1798420"/>
                  <a:gd name="connsiteX0" fmla="*/ 0 w 3105150"/>
                  <a:gd name="connsiteY0" fmla="*/ 248713 h 2146300"/>
                  <a:gd name="connsiteX1" fmla="*/ 248713 w 3105150"/>
                  <a:gd name="connsiteY1" fmla="*/ 0 h 2146300"/>
                  <a:gd name="connsiteX2" fmla="*/ 1935687 w 3105150"/>
                  <a:gd name="connsiteY2" fmla="*/ 0 h 2146300"/>
                  <a:gd name="connsiteX3" fmla="*/ 2184400 w 3105150"/>
                  <a:gd name="connsiteY3" fmla="*/ 248713 h 2146300"/>
                  <a:gd name="connsiteX4" fmla="*/ 3105150 w 3105150"/>
                  <a:gd name="connsiteY4" fmla="*/ 1770587 h 2146300"/>
                  <a:gd name="connsiteX5" fmla="*/ 2964387 w 3105150"/>
                  <a:gd name="connsiteY5" fmla="*/ 2146300 h 2146300"/>
                  <a:gd name="connsiteX6" fmla="*/ 248713 w 3105150"/>
                  <a:gd name="connsiteY6" fmla="*/ 1492250 h 2146300"/>
                  <a:gd name="connsiteX7" fmla="*/ 0 w 3105150"/>
                  <a:gd name="connsiteY7" fmla="*/ 1243537 h 2146300"/>
                  <a:gd name="connsiteX8" fmla="*/ 0 w 3105150"/>
                  <a:gd name="connsiteY8" fmla="*/ 248713 h 2146300"/>
                  <a:gd name="connsiteX0" fmla="*/ 0 w 3162300"/>
                  <a:gd name="connsiteY0" fmla="*/ 248713 h 2146300"/>
                  <a:gd name="connsiteX1" fmla="*/ 248713 w 3162300"/>
                  <a:gd name="connsiteY1" fmla="*/ 0 h 2146300"/>
                  <a:gd name="connsiteX2" fmla="*/ 1935687 w 3162300"/>
                  <a:gd name="connsiteY2" fmla="*/ 0 h 2146300"/>
                  <a:gd name="connsiteX3" fmla="*/ 2184400 w 3162300"/>
                  <a:gd name="connsiteY3" fmla="*/ 248713 h 2146300"/>
                  <a:gd name="connsiteX4" fmla="*/ 3162300 w 3162300"/>
                  <a:gd name="connsiteY4" fmla="*/ 1808687 h 2146300"/>
                  <a:gd name="connsiteX5" fmla="*/ 2964387 w 3162300"/>
                  <a:gd name="connsiteY5" fmla="*/ 2146300 h 2146300"/>
                  <a:gd name="connsiteX6" fmla="*/ 248713 w 3162300"/>
                  <a:gd name="connsiteY6" fmla="*/ 1492250 h 2146300"/>
                  <a:gd name="connsiteX7" fmla="*/ 0 w 3162300"/>
                  <a:gd name="connsiteY7" fmla="*/ 1243537 h 2146300"/>
                  <a:gd name="connsiteX8" fmla="*/ 0 w 3162300"/>
                  <a:gd name="connsiteY8" fmla="*/ 248713 h 2146300"/>
                  <a:gd name="connsiteX0" fmla="*/ 0 w 3162300"/>
                  <a:gd name="connsiteY0" fmla="*/ 248713 h 2159000"/>
                  <a:gd name="connsiteX1" fmla="*/ 248713 w 3162300"/>
                  <a:gd name="connsiteY1" fmla="*/ 0 h 2159000"/>
                  <a:gd name="connsiteX2" fmla="*/ 1935687 w 3162300"/>
                  <a:gd name="connsiteY2" fmla="*/ 0 h 2159000"/>
                  <a:gd name="connsiteX3" fmla="*/ 2184400 w 3162300"/>
                  <a:gd name="connsiteY3" fmla="*/ 248713 h 2159000"/>
                  <a:gd name="connsiteX4" fmla="*/ 3162300 w 3162300"/>
                  <a:gd name="connsiteY4" fmla="*/ 1808687 h 2159000"/>
                  <a:gd name="connsiteX5" fmla="*/ 2983437 w 3162300"/>
                  <a:gd name="connsiteY5" fmla="*/ 2159000 h 2159000"/>
                  <a:gd name="connsiteX6" fmla="*/ 248713 w 3162300"/>
                  <a:gd name="connsiteY6" fmla="*/ 1492250 h 2159000"/>
                  <a:gd name="connsiteX7" fmla="*/ 0 w 3162300"/>
                  <a:gd name="connsiteY7" fmla="*/ 1243537 h 2159000"/>
                  <a:gd name="connsiteX8" fmla="*/ 0 w 3162300"/>
                  <a:gd name="connsiteY8" fmla="*/ 248713 h 2159000"/>
                  <a:gd name="connsiteX0" fmla="*/ 800267 w 3962567"/>
                  <a:gd name="connsiteY0" fmla="*/ 248713 h 2159000"/>
                  <a:gd name="connsiteX1" fmla="*/ 1048980 w 3962567"/>
                  <a:gd name="connsiteY1" fmla="*/ 0 h 2159000"/>
                  <a:gd name="connsiteX2" fmla="*/ 2735954 w 3962567"/>
                  <a:gd name="connsiteY2" fmla="*/ 0 h 2159000"/>
                  <a:gd name="connsiteX3" fmla="*/ 2984667 w 3962567"/>
                  <a:gd name="connsiteY3" fmla="*/ 248713 h 2159000"/>
                  <a:gd name="connsiteX4" fmla="*/ 3962567 w 3962567"/>
                  <a:gd name="connsiteY4" fmla="*/ 1808687 h 2159000"/>
                  <a:gd name="connsiteX5" fmla="*/ 3783704 w 3962567"/>
                  <a:gd name="connsiteY5" fmla="*/ 2159000 h 2159000"/>
                  <a:gd name="connsiteX6" fmla="*/ 13930 w 3962567"/>
                  <a:gd name="connsiteY6" fmla="*/ 2146300 h 2159000"/>
                  <a:gd name="connsiteX7" fmla="*/ 800267 w 3962567"/>
                  <a:gd name="connsiteY7" fmla="*/ 1243537 h 2159000"/>
                  <a:gd name="connsiteX8" fmla="*/ 800267 w 3962567"/>
                  <a:gd name="connsiteY8" fmla="*/ 248713 h 2159000"/>
                  <a:gd name="connsiteX0" fmla="*/ 884202 w 4046502"/>
                  <a:gd name="connsiteY0" fmla="*/ 248713 h 2159000"/>
                  <a:gd name="connsiteX1" fmla="*/ 1132915 w 4046502"/>
                  <a:gd name="connsiteY1" fmla="*/ 0 h 2159000"/>
                  <a:gd name="connsiteX2" fmla="*/ 2819889 w 4046502"/>
                  <a:gd name="connsiteY2" fmla="*/ 0 h 2159000"/>
                  <a:gd name="connsiteX3" fmla="*/ 3068602 w 4046502"/>
                  <a:gd name="connsiteY3" fmla="*/ 248713 h 2159000"/>
                  <a:gd name="connsiteX4" fmla="*/ 4046502 w 4046502"/>
                  <a:gd name="connsiteY4" fmla="*/ 1808687 h 2159000"/>
                  <a:gd name="connsiteX5" fmla="*/ 3867639 w 4046502"/>
                  <a:gd name="connsiteY5" fmla="*/ 2159000 h 2159000"/>
                  <a:gd name="connsiteX6" fmla="*/ 97865 w 4046502"/>
                  <a:gd name="connsiteY6" fmla="*/ 2146300 h 2159000"/>
                  <a:gd name="connsiteX7" fmla="*/ 7902 w 4046502"/>
                  <a:gd name="connsiteY7" fmla="*/ 1668987 h 2159000"/>
                  <a:gd name="connsiteX8" fmla="*/ 884202 w 4046502"/>
                  <a:gd name="connsiteY8" fmla="*/ 248713 h 2159000"/>
                  <a:gd name="connsiteX0" fmla="*/ 958850 w 4121150"/>
                  <a:gd name="connsiteY0" fmla="*/ 248713 h 2159000"/>
                  <a:gd name="connsiteX1" fmla="*/ 1207563 w 4121150"/>
                  <a:gd name="connsiteY1" fmla="*/ 0 h 2159000"/>
                  <a:gd name="connsiteX2" fmla="*/ 2894537 w 4121150"/>
                  <a:gd name="connsiteY2" fmla="*/ 0 h 2159000"/>
                  <a:gd name="connsiteX3" fmla="*/ 3143250 w 4121150"/>
                  <a:gd name="connsiteY3" fmla="*/ 248713 h 2159000"/>
                  <a:gd name="connsiteX4" fmla="*/ 4121150 w 4121150"/>
                  <a:gd name="connsiteY4" fmla="*/ 1808687 h 2159000"/>
                  <a:gd name="connsiteX5" fmla="*/ 3942287 w 4121150"/>
                  <a:gd name="connsiteY5" fmla="*/ 2159000 h 2159000"/>
                  <a:gd name="connsiteX6" fmla="*/ 172513 w 4121150"/>
                  <a:gd name="connsiteY6" fmla="*/ 2146300 h 2159000"/>
                  <a:gd name="connsiteX7" fmla="*/ 0 w 4121150"/>
                  <a:gd name="connsiteY7" fmla="*/ 1770587 h 2159000"/>
                  <a:gd name="connsiteX8" fmla="*/ 958850 w 4121150"/>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158003 w 4135903"/>
                  <a:gd name="connsiteY3" fmla="*/ 24871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1008611 w 4202661"/>
                  <a:gd name="connsiteY0" fmla="*/ 229663 h 2159000"/>
                  <a:gd name="connsiteX1" fmla="*/ 1289074 w 4202661"/>
                  <a:gd name="connsiteY1" fmla="*/ 0 h 2159000"/>
                  <a:gd name="connsiteX2" fmla="*/ 2976048 w 4202661"/>
                  <a:gd name="connsiteY2" fmla="*/ 0 h 2159000"/>
                  <a:gd name="connsiteX3" fmla="*/ 3269211 w 4202661"/>
                  <a:gd name="connsiteY3" fmla="*/ 255063 h 2159000"/>
                  <a:gd name="connsiteX4" fmla="*/ 4202661 w 4202661"/>
                  <a:gd name="connsiteY4" fmla="*/ 1808687 h 2159000"/>
                  <a:gd name="connsiteX5" fmla="*/ 4023798 w 4202661"/>
                  <a:gd name="connsiteY5" fmla="*/ 2159000 h 2159000"/>
                  <a:gd name="connsiteX6" fmla="*/ 254024 w 4202661"/>
                  <a:gd name="connsiteY6" fmla="*/ 2146300 h 2159000"/>
                  <a:gd name="connsiteX7" fmla="*/ 81511 w 4202661"/>
                  <a:gd name="connsiteY7" fmla="*/ 1770587 h 2159000"/>
                  <a:gd name="connsiteX8" fmla="*/ 1008611 w 4202661"/>
                  <a:gd name="connsiteY8" fmla="*/ 229663 h 2159000"/>
                  <a:gd name="connsiteX0" fmla="*/ 1013054 w 4207104"/>
                  <a:gd name="connsiteY0" fmla="*/ 229663 h 2176088"/>
                  <a:gd name="connsiteX1" fmla="*/ 1293517 w 4207104"/>
                  <a:gd name="connsiteY1" fmla="*/ 0 h 2176088"/>
                  <a:gd name="connsiteX2" fmla="*/ 2980491 w 4207104"/>
                  <a:gd name="connsiteY2" fmla="*/ 0 h 2176088"/>
                  <a:gd name="connsiteX3" fmla="*/ 3273654 w 4207104"/>
                  <a:gd name="connsiteY3" fmla="*/ 255063 h 2176088"/>
                  <a:gd name="connsiteX4" fmla="*/ 4207104 w 4207104"/>
                  <a:gd name="connsiteY4" fmla="*/ 1808687 h 2176088"/>
                  <a:gd name="connsiteX5" fmla="*/ 4028241 w 4207104"/>
                  <a:gd name="connsiteY5" fmla="*/ 2159000 h 2176088"/>
                  <a:gd name="connsiteX6" fmla="*/ 258467 w 4207104"/>
                  <a:gd name="connsiteY6" fmla="*/ 2146300 h 2176088"/>
                  <a:gd name="connsiteX7" fmla="*/ 85954 w 4207104"/>
                  <a:gd name="connsiteY7" fmla="*/ 1770587 h 2176088"/>
                  <a:gd name="connsiteX8" fmla="*/ 1013054 w 4207104"/>
                  <a:gd name="connsiteY8" fmla="*/ 229663 h 2176088"/>
                  <a:gd name="connsiteX0" fmla="*/ 1013054 w 4212473"/>
                  <a:gd name="connsiteY0" fmla="*/ 229663 h 2176088"/>
                  <a:gd name="connsiteX1" fmla="*/ 1293517 w 4212473"/>
                  <a:gd name="connsiteY1" fmla="*/ 0 h 2176088"/>
                  <a:gd name="connsiteX2" fmla="*/ 2980491 w 4212473"/>
                  <a:gd name="connsiteY2" fmla="*/ 0 h 2176088"/>
                  <a:gd name="connsiteX3" fmla="*/ 3273654 w 4212473"/>
                  <a:gd name="connsiteY3" fmla="*/ 255063 h 2176088"/>
                  <a:gd name="connsiteX4" fmla="*/ 4207104 w 4212473"/>
                  <a:gd name="connsiteY4" fmla="*/ 1808687 h 2176088"/>
                  <a:gd name="connsiteX5" fmla="*/ 4028241 w 4212473"/>
                  <a:gd name="connsiteY5" fmla="*/ 2159000 h 2176088"/>
                  <a:gd name="connsiteX6" fmla="*/ 258467 w 4212473"/>
                  <a:gd name="connsiteY6" fmla="*/ 2146300 h 2176088"/>
                  <a:gd name="connsiteX7" fmla="*/ 85954 w 4212473"/>
                  <a:gd name="connsiteY7" fmla="*/ 1770587 h 2176088"/>
                  <a:gd name="connsiteX8" fmla="*/ 1013054 w 4212473"/>
                  <a:gd name="connsiteY8" fmla="*/ 229663 h 2176088"/>
                  <a:gd name="connsiteX0" fmla="*/ 1013054 w 4232206"/>
                  <a:gd name="connsiteY0" fmla="*/ 229663 h 2176088"/>
                  <a:gd name="connsiteX1" fmla="*/ 1293517 w 4232206"/>
                  <a:gd name="connsiteY1" fmla="*/ 0 h 2176088"/>
                  <a:gd name="connsiteX2" fmla="*/ 2980491 w 4232206"/>
                  <a:gd name="connsiteY2" fmla="*/ 0 h 2176088"/>
                  <a:gd name="connsiteX3" fmla="*/ 3273654 w 4232206"/>
                  <a:gd name="connsiteY3" fmla="*/ 255063 h 2176088"/>
                  <a:gd name="connsiteX4" fmla="*/ 4207104 w 4232206"/>
                  <a:gd name="connsiteY4" fmla="*/ 1808687 h 2176088"/>
                  <a:gd name="connsiteX5" fmla="*/ 4028241 w 4232206"/>
                  <a:gd name="connsiteY5" fmla="*/ 2159000 h 2176088"/>
                  <a:gd name="connsiteX6" fmla="*/ 258467 w 4232206"/>
                  <a:gd name="connsiteY6" fmla="*/ 2146300 h 2176088"/>
                  <a:gd name="connsiteX7" fmla="*/ 85954 w 4232206"/>
                  <a:gd name="connsiteY7" fmla="*/ 1770587 h 2176088"/>
                  <a:gd name="connsiteX8" fmla="*/ 1013054 w 4232206"/>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71139"/>
                  <a:gd name="connsiteY0" fmla="*/ 229663 h 2176088"/>
                  <a:gd name="connsiteX1" fmla="*/ 1293517 w 4271139"/>
                  <a:gd name="connsiteY1" fmla="*/ 0 h 2176088"/>
                  <a:gd name="connsiteX2" fmla="*/ 2980491 w 4271139"/>
                  <a:gd name="connsiteY2" fmla="*/ 0 h 2176088"/>
                  <a:gd name="connsiteX3" fmla="*/ 3273654 w 4271139"/>
                  <a:gd name="connsiteY3" fmla="*/ 255063 h 2176088"/>
                  <a:gd name="connsiteX4" fmla="*/ 4238854 w 4271139"/>
                  <a:gd name="connsiteY4" fmla="*/ 1808687 h 2176088"/>
                  <a:gd name="connsiteX5" fmla="*/ 4028241 w 4271139"/>
                  <a:gd name="connsiteY5" fmla="*/ 2159000 h 2176088"/>
                  <a:gd name="connsiteX6" fmla="*/ 258467 w 4271139"/>
                  <a:gd name="connsiteY6" fmla="*/ 2146300 h 2176088"/>
                  <a:gd name="connsiteX7" fmla="*/ 85954 w 4271139"/>
                  <a:gd name="connsiteY7" fmla="*/ 1770587 h 2176088"/>
                  <a:gd name="connsiteX8" fmla="*/ 1013054 w 4271139"/>
                  <a:gd name="connsiteY8" fmla="*/ 229663 h 2176088"/>
                  <a:gd name="connsiteX0" fmla="*/ 1013054 w 4275751"/>
                  <a:gd name="connsiteY0" fmla="*/ 229663 h 2176088"/>
                  <a:gd name="connsiteX1" fmla="*/ 1293517 w 4275751"/>
                  <a:gd name="connsiteY1" fmla="*/ 0 h 2176088"/>
                  <a:gd name="connsiteX2" fmla="*/ 2980491 w 4275751"/>
                  <a:gd name="connsiteY2" fmla="*/ 0 h 2176088"/>
                  <a:gd name="connsiteX3" fmla="*/ 3273654 w 4275751"/>
                  <a:gd name="connsiteY3" fmla="*/ 255063 h 2176088"/>
                  <a:gd name="connsiteX4" fmla="*/ 4238854 w 4275751"/>
                  <a:gd name="connsiteY4" fmla="*/ 1808687 h 2176088"/>
                  <a:gd name="connsiteX5" fmla="*/ 4028241 w 4275751"/>
                  <a:gd name="connsiteY5" fmla="*/ 2159000 h 2176088"/>
                  <a:gd name="connsiteX6" fmla="*/ 258467 w 4275751"/>
                  <a:gd name="connsiteY6" fmla="*/ 2146300 h 2176088"/>
                  <a:gd name="connsiteX7" fmla="*/ 85954 w 4275751"/>
                  <a:gd name="connsiteY7" fmla="*/ 1770587 h 2176088"/>
                  <a:gd name="connsiteX8" fmla="*/ 1013054 w 4275751"/>
                  <a:gd name="connsiteY8" fmla="*/ 229663 h 2176088"/>
                  <a:gd name="connsiteX0" fmla="*/ 1013054 w 4277218"/>
                  <a:gd name="connsiteY0" fmla="*/ 229663 h 2188118"/>
                  <a:gd name="connsiteX1" fmla="*/ 1293517 w 4277218"/>
                  <a:gd name="connsiteY1" fmla="*/ 0 h 2188118"/>
                  <a:gd name="connsiteX2" fmla="*/ 2980491 w 4277218"/>
                  <a:gd name="connsiteY2" fmla="*/ 0 h 2188118"/>
                  <a:gd name="connsiteX3" fmla="*/ 3273654 w 4277218"/>
                  <a:gd name="connsiteY3" fmla="*/ 255063 h 2188118"/>
                  <a:gd name="connsiteX4" fmla="*/ 4238854 w 4277218"/>
                  <a:gd name="connsiteY4" fmla="*/ 1808687 h 2188118"/>
                  <a:gd name="connsiteX5" fmla="*/ 4034591 w 4277218"/>
                  <a:gd name="connsiteY5" fmla="*/ 2184400 h 2188118"/>
                  <a:gd name="connsiteX6" fmla="*/ 258467 w 4277218"/>
                  <a:gd name="connsiteY6" fmla="*/ 2146300 h 2188118"/>
                  <a:gd name="connsiteX7" fmla="*/ 85954 w 4277218"/>
                  <a:gd name="connsiteY7" fmla="*/ 1770587 h 2188118"/>
                  <a:gd name="connsiteX8" fmla="*/ 1013054 w 4277218"/>
                  <a:gd name="connsiteY8" fmla="*/ 229663 h 2188118"/>
                  <a:gd name="connsiteX0" fmla="*/ 1011911 w 4276075"/>
                  <a:gd name="connsiteY0" fmla="*/ 229663 h 2188118"/>
                  <a:gd name="connsiteX1" fmla="*/ 1292374 w 4276075"/>
                  <a:gd name="connsiteY1" fmla="*/ 0 h 2188118"/>
                  <a:gd name="connsiteX2" fmla="*/ 2979348 w 4276075"/>
                  <a:gd name="connsiteY2" fmla="*/ 0 h 2188118"/>
                  <a:gd name="connsiteX3" fmla="*/ 3272511 w 4276075"/>
                  <a:gd name="connsiteY3" fmla="*/ 255063 h 2188118"/>
                  <a:gd name="connsiteX4" fmla="*/ 4237711 w 4276075"/>
                  <a:gd name="connsiteY4" fmla="*/ 1808687 h 2188118"/>
                  <a:gd name="connsiteX5" fmla="*/ 4033448 w 4276075"/>
                  <a:gd name="connsiteY5" fmla="*/ 2184400 h 2188118"/>
                  <a:gd name="connsiteX6" fmla="*/ 257324 w 4276075"/>
                  <a:gd name="connsiteY6" fmla="*/ 2146300 h 2188118"/>
                  <a:gd name="connsiteX7" fmla="*/ 84811 w 4276075"/>
                  <a:gd name="connsiteY7" fmla="*/ 1770587 h 2188118"/>
                  <a:gd name="connsiteX8" fmla="*/ 1011911 w 4276075"/>
                  <a:gd name="connsiteY8" fmla="*/ 229663 h 2188118"/>
                  <a:gd name="connsiteX0" fmla="*/ 1011911 w 4276075"/>
                  <a:gd name="connsiteY0" fmla="*/ 229663 h 2188118"/>
                  <a:gd name="connsiteX1" fmla="*/ 1292374 w 4276075"/>
                  <a:gd name="connsiteY1" fmla="*/ 0 h 2188118"/>
                  <a:gd name="connsiteX2" fmla="*/ 2979348 w 4276075"/>
                  <a:gd name="connsiteY2" fmla="*/ 0 h 2188118"/>
                  <a:gd name="connsiteX3" fmla="*/ 3272511 w 4276075"/>
                  <a:gd name="connsiteY3" fmla="*/ 255063 h 2188118"/>
                  <a:gd name="connsiteX4" fmla="*/ 4237711 w 4276075"/>
                  <a:gd name="connsiteY4" fmla="*/ 1808687 h 2188118"/>
                  <a:gd name="connsiteX5" fmla="*/ 4033448 w 4276075"/>
                  <a:gd name="connsiteY5" fmla="*/ 2184400 h 2188118"/>
                  <a:gd name="connsiteX6" fmla="*/ 257324 w 4276075"/>
                  <a:gd name="connsiteY6" fmla="*/ 2146300 h 2188118"/>
                  <a:gd name="connsiteX7" fmla="*/ 84811 w 4276075"/>
                  <a:gd name="connsiteY7" fmla="*/ 1770587 h 2188118"/>
                  <a:gd name="connsiteX8" fmla="*/ 1011911 w 4276075"/>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503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3880" h="2188118">
                    <a:moveTo>
                      <a:pt x="964316" y="236013"/>
                    </a:moveTo>
                    <a:cubicBezTo>
                      <a:pt x="1078616" y="85953"/>
                      <a:pt x="1132819" y="0"/>
                      <a:pt x="1270179" y="0"/>
                    </a:cubicBezTo>
                    <a:lnTo>
                      <a:pt x="2957153" y="0"/>
                    </a:lnTo>
                    <a:cubicBezTo>
                      <a:pt x="3094513" y="0"/>
                      <a:pt x="3180466" y="47853"/>
                      <a:pt x="3288416" y="255063"/>
                    </a:cubicBezTo>
                    <a:cubicBezTo>
                      <a:pt x="3485266" y="593021"/>
                      <a:pt x="3986916" y="1508829"/>
                      <a:pt x="4215516" y="1808687"/>
                    </a:cubicBezTo>
                    <a:cubicBezTo>
                      <a:pt x="4291716" y="1958747"/>
                      <a:pt x="4269263" y="2222500"/>
                      <a:pt x="4011253" y="2184400"/>
                    </a:cubicBezTo>
                    <a:lnTo>
                      <a:pt x="235129" y="2146300"/>
                    </a:lnTo>
                    <a:cubicBezTo>
                      <a:pt x="78719" y="2165350"/>
                      <a:pt x="-96134" y="2009547"/>
                      <a:pt x="62616" y="1770587"/>
                    </a:cubicBezTo>
                    <a:cubicBezTo>
                      <a:pt x="371649" y="1256946"/>
                      <a:pt x="655283" y="775054"/>
                      <a:pt x="964316" y="236013"/>
                    </a:cubicBezTo>
                    <a:close/>
                  </a:path>
                </a:pathLst>
              </a:custGeom>
              <a:noFill/>
              <a:ln w="76200">
                <a:solidFill>
                  <a:srgbClr val="CBCBC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45" name="Freeform: Shape 225">
                <a:extLst>
                  <a:ext uri="{FF2B5EF4-FFF2-40B4-BE49-F238E27FC236}">
                    <a16:creationId xmlns:a16="http://schemas.microsoft.com/office/drawing/2014/main" id="{2AC96BC0-1A2F-2F20-B59C-33E355625811}"/>
                  </a:ext>
                </a:extLst>
              </p:cNvPr>
              <p:cNvSpPr/>
              <p:nvPr/>
            </p:nvSpPr>
            <p:spPr>
              <a:xfrm>
                <a:off x="3991994" y="3257669"/>
                <a:ext cx="3651250" cy="1766145"/>
              </a:xfrm>
              <a:custGeom>
                <a:avLst/>
                <a:gdLst>
                  <a:gd name="connsiteX0" fmla="*/ 825500 w 3479800"/>
                  <a:gd name="connsiteY0" fmla="*/ 19050 h 1733550"/>
                  <a:gd name="connsiteX1" fmla="*/ 2654300 w 3479800"/>
                  <a:gd name="connsiteY1" fmla="*/ 0 h 1733550"/>
                  <a:gd name="connsiteX2" fmla="*/ 3479800 w 3479800"/>
                  <a:gd name="connsiteY2" fmla="*/ 1733550 h 1733550"/>
                  <a:gd name="connsiteX3" fmla="*/ 0 w 3479800"/>
                  <a:gd name="connsiteY3" fmla="*/ 1733550 h 1733550"/>
                  <a:gd name="connsiteX4" fmla="*/ 825500 w 3479800"/>
                  <a:gd name="connsiteY4" fmla="*/ 19050 h 1733550"/>
                  <a:gd name="connsiteX0" fmla="*/ 825500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825500 w 3479800"/>
                  <a:gd name="connsiteY4" fmla="*/ 12991 h 1727491"/>
                  <a:gd name="connsiteX0" fmla="*/ 933868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933868 w 3479800"/>
                  <a:gd name="connsiteY4" fmla="*/ 12991 h 1727491"/>
                  <a:gd name="connsiteX0" fmla="*/ 861623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861623 w 3479800"/>
                  <a:gd name="connsiteY4" fmla="*/ 12991 h 1727491"/>
                  <a:gd name="connsiteX0" fmla="*/ 885705 w 3503882"/>
                  <a:gd name="connsiteY0" fmla="*/ 12991 h 1727491"/>
                  <a:gd name="connsiteX1" fmla="*/ 2612158 w 3503882"/>
                  <a:gd name="connsiteY1" fmla="*/ 0 h 1727491"/>
                  <a:gd name="connsiteX2" fmla="*/ 3503882 w 3503882"/>
                  <a:gd name="connsiteY2" fmla="*/ 1727491 h 1727491"/>
                  <a:gd name="connsiteX3" fmla="*/ 0 w 3503882"/>
                  <a:gd name="connsiteY3" fmla="*/ 1672964 h 1727491"/>
                  <a:gd name="connsiteX4" fmla="*/ 885705 w 3503882"/>
                  <a:gd name="connsiteY4" fmla="*/ 12991 h 1727491"/>
                  <a:gd name="connsiteX0" fmla="*/ 885705 w 3503882"/>
                  <a:gd name="connsiteY0" fmla="*/ 12991 h 1727491"/>
                  <a:gd name="connsiteX1" fmla="*/ 2612158 w 3503882"/>
                  <a:gd name="connsiteY1" fmla="*/ 0 h 1727491"/>
                  <a:gd name="connsiteX2" fmla="*/ 3503882 w 3503882"/>
                  <a:gd name="connsiteY2" fmla="*/ 1727491 h 1727491"/>
                  <a:gd name="connsiteX3" fmla="*/ 0 w 3503882"/>
                  <a:gd name="connsiteY3" fmla="*/ 1685081 h 1727491"/>
                  <a:gd name="connsiteX4" fmla="*/ 885705 w 3503882"/>
                  <a:gd name="connsiteY4" fmla="*/ 12991 h 1727491"/>
                  <a:gd name="connsiteX0" fmla="*/ 885705 w 3473780"/>
                  <a:gd name="connsiteY0" fmla="*/ 12991 h 1685081"/>
                  <a:gd name="connsiteX1" fmla="*/ 2612158 w 3473780"/>
                  <a:gd name="connsiteY1" fmla="*/ 0 h 1685081"/>
                  <a:gd name="connsiteX2" fmla="*/ 3473780 w 3473780"/>
                  <a:gd name="connsiteY2" fmla="*/ 1636613 h 1685081"/>
                  <a:gd name="connsiteX3" fmla="*/ 0 w 3473780"/>
                  <a:gd name="connsiteY3" fmla="*/ 1685081 h 1685081"/>
                  <a:gd name="connsiteX4" fmla="*/ 885705 w 3473780"/>
                  <a:gd name="connsiteY4" fmla="*/ 12991 h 1685081"/>
                  <a:gd name="connsiteX0" fmla="*/ 885705 w 3461739"/>
                  <a:gd name="connsiteY0" fmla="*/ 12991 h 1685081"/>
                  <a:gd name="connsiteX1" fmla="*/ 2612158 w 3461739"/>
                  <a:gd name="connsiteY1" fmla="*/ 0 h 1685081"/>
                  <a:gd name="connsiteX2" fmla="*/ 3461739 w 3461739"/>
                  <a:gd name="connsiteY2" fmla="*/ 1666905 h 1685081"/>
                  <a:gd name="connsiteX3" fmla="*/ 0 w 3461739"/>
                  <a:gd name="connsiteY3" fmla="*/ 1685081 h 1685081"/>
                  <a:gd name="connsiteX4" fmla="*/ 885705 w 3461739"/>
                  <a:gd name="connsiteY4" fmla="*/ 12991 h 168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739" h="1685081">
                    <a:moveTo>
                      <a:pt x="885705" y="12991"/>
                    </a:moveTo>
                    <a:lnTo>
                      <a:pt x="2612158" y="0"/>
                    </a:lnTo>
                    <a:lnTo>
                      <a:pt x="3461739" y="1666905"/>
                    </a:lnTo>
                    <a:lnTo>
                      <a:pt x="0" y="1685081"/>
                    </a:lnTo>
                    <a:lnTo>
                      <a:pt x="885705" y="12991"/>
                    </a:lnTo>
                    <a:close/>
                  </a:path>
                </a:pathLst>
              </a:custGeom>
              <a:solidFill>
                <a:srgbClr val="CBCBCB"/>
              </a:solidFill>
              <a:ln>
                <a:solidFill>
                  <a:srgbClr val="D8D8D8"/>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46" name="Chord 29">
                <a:extLst>
                  <a:ext uri="{FF2B5EF4-FFF2-40B4-BE49-F238E27FC236}">
                    <a16:creationId xmlns:a16="http://schemas.microsoft.com/office/drawing/2014/main" id="{F3D3275F-8EF8-7DF0-3D4A-9C6FAACFCB66}"/>
                  </a:ext>
                </a:extLst>
              </p:cNvPr>
              <p:cNvSpPr/>
              <p:nvPr/>
            </p:nvSpPr>
            <p:spPr>
              <a:xfrm rot="15945033">
                <a:off x="5614185" y="3373500"/>
                <a:ext cx="473505" cy="3875053"/>
              </a:xfrm>
              <a:custGeom>
                <a:avLst/>
                <a:gdLst>
                  <a:gd name="connsiteX0" fmla="*/ 316032 w 1200258"/>
                  <a:gd name="connsiteY0" fmla="*/ 3813084 h 4054636"/>
                  <a:gd name="connsiteX1" fmla="*/ 164 w 1200258"/>
                  <a:gd name="connsiteY1" fmla="*/ 1979892 h 4054636"/>
                  <a:gd name="connsiteX2" fmla="*/ 600129 w 1200258"/>
                  <a:gd name="connsiteY2" fmla="*/ 0 h 4054636"/>
                  <a:gd name="connsiteX3" fmla="*/ 316032 w 1200258"/>
                  <a:gd name="connsiteY3" fmla="*/ 3813084 h 4054636"/>
                  <a:gd name="connsiteX0" fmla="*/ 338560 w 622657"/>
                  <a:gd name="connsiteY0" fmla="*/ 3813084 h 4085524"/>
                  <a:gd name="connsiteX1" fmla="*/ 151505 w 622657"/>
                  <a:gd name="connsiteY1" fmla="*/ 3666362 h 4085524"/>
                  <a:gd name="connsiteX2" fmla="*/ 22692 w 622657"/>
                  <a:gd name="connsiteY2" fmla="*/ 1979892 h 4085524"/>
                  <a:gd name="connsiteX3" fmla="*/ 622657 w 622657"/>
                  <a:gd name="connsiteY3" fmla="*/ 0 h 4085524"/>
                  <a:gd name="connsiteX4" fmla="*/ 338560 w 622657"/>
                  <a:gd name="connsiteY4" fmla="*/ 3813084 h 4085524"/>
                  <a:gd name="connsiteX0" fmla="*/ 338560 w 622657"/>
                  <a:gd name="connsiteY0" fmla="*/ 3813084 h 3984617"/>
                  <a:gd name="connsiteX1" fmla="*/ 151505 w 622657"/>
                  <a:gd name="connsiteY1" fmla="*/ 3666362 h 3984617"/>
                  <a:gd name="connsiteX2" fmla="*/ 22692 w 622657"/>
                  <a:gd name="connsiteY2" fmla="*/ 1979892 h 3984617"/>
                  <a:gd name="connsiteX3" fmla="*/ 622657 w 622657"/>
                  <a:gd name="connsiteY3" fmla="*/ 0 h 3984617"/>
                  <a:gd name="connsiteX4" fmla="*/ 338560 w 622657"/>
                  <a:gd name="connsiteY4" fmla="*/ 3813084 h 3984617"/>
                  <a:gd name="connsiteX0" fmla="*/ 338560 w 622657"/>
                  <a:gd name="connsiteY0" fmla="*/ 3813084 h 4025335"/>
                  <a:gd name="connsiteX1" fmla="*/ 151505 w 622657"/>
                  <a:gd name="connsiteY1" fmla="*/ 3666362 h 4025335"/>
                  <a:gd name="connsiteX2" fmla="*/ 22692 w 622657"/>
                  <a:gd name="connsiteY2" fmla="*/ 1979892 h 4025335"/>
                  <a:gd name="connsiteX3" fmla="*/ 622657 w 622657"/>
                  <a:gd name="connsiteY3" fmla="*/ 0 h 4025335"/>
                  <a:gd name="connsiteX4" fmla="*/ 338560 w 622657"/>
                  <a:gd name="connsiteY4" fmla="*/ 3813084 h 4025335"/>
                  <a:gd name="connsiteX0" fmla="*/ 338560 w 622657"/>
                  <a:gd name="connsiteY0" fmla="*/ 3813084 h 3818162"/>
                  <a:gd name="connsiteX1" fmla="*/ 151505 w 622657"/>
                  <a:gd name="connsiteY1" fmla="*/ 3666362 h 3818162"/>
                  <a:gd name="connsiteX2" fmla="*/ 22692 w 622657"/>
                  <a:gd name="connsiteY2" fmla="*/ 1979892 h 3818162"/>
                  <a:gd name="connsiteX3" fmla="*/ 622657 w 622657"/>
                  <a:gd name="connsiteY3" fmla="*/ 0 h 3818162"/>
                  <a:gd name="connsiteX4" fmla="*/ 338560 w 622657"/>
                  <a:gd name="connsiteY4" fmla="*/ 3813084 h 3818162"/>
                  <a:gd name="connsiteX0" fmla="*/ 338560 w 622657"/>
                  <a:gd name="connsiteY0" fmla="*/ 3813084 h 3822247"/>
                  <a:gd name="connsiteX1" fmla="*/ 151505 w 622657"/>
                  <a:gd name="connsiteY1" fmla="*/ 3666362 h 3822247"/>
                  <a:gd name="connsiteX2" fmla="*/ 22692 w 622657"/>
                  <a:gd name="connsiteY2" fmla="*/ 1979892 h 3822247"/>
                  <a:gd name="connsiteX3" fmla="*/ 622657 w 622657"/>
                  <a:gd name="connsiteY3" fmla="*/ 0 h 3822247"/>
                  <a:gd name="connsiteX4" fmla="*/ 338560 w 622657"/>
                  <a:gd name="connsiteY4" fmla="*/ 3813084 h 3822247"/>
                  <a:gd name="connsiteX0" fmla="*/ 338560 w 622657"/>
                  <a:gd name="connsiteY0" fmla="*/ 3813084 h 3828606"/>
                  <a:gd name="connsiteX1" fmla="*/ 151505 w 622657"/>
                  <a:gd name="connsiteY1" fmla="*/ 3666362 h 3828606"/>
                  <a:gd name="connsiteX2" fmla="*/ 22692 w 622657"/>
                  <a:gd name="connsiteY2" fmla="*/ 1979892 h 3828606"/>
                  <a:gd name="connsiteX3" fmla="*/ 622657 w 622657"/>
                  <a:gd name="connsiteY3" fmla="*/ 0 h 3828606"/>
                  <a:gd name="connsiteX4" fmla="*/ 338560 w 622657"/>
                  <a:gd name="connsiteY4" fmla="*/ 3813084 h 3828606"/>
                  <a:gd name="connsiteX0" fmla="*/ 317210 w 622657"/>
                  <a:gd name="connsiteY0" fmla="*/ 3843335 h 3856095"/>
                  <a:gd name="connsiteX1" fmla="*/ 151505 w 622657"/>
                  <a:gd name="connsiteY1" fmla="*/ 3666362 h 3856095"/>
                  <a:gd name="connsiteX2" fmla="*/ 22692 w 622657"/>
                  <a:gd name="connsiteY2" fmla="*/ 1979892 h 3856095"/>
                  <a:gd name="connsiteX3" fmla="*/ 622657 w 622657"/>
                  <a:gd name="connsiteY3" fmla="*/ 0 h 3856095"/>
                  <a:gd name="connsiteX4" fmla="*/ 317210 w 622657"/>
                  <a:gd name="connsiteY4" fmla="*/ 3843335 h 3856095"/>
                  <a:gd name="connsiteX0" fmla="*/ 317210 w 622657"/>
                  <a:gd name="connsiteY0" fmla="*/ 3843335 h 3843335"/>
                  <a:gd name="connsiteX1" fmla="*/ 151505 w 622657"/>
                  <a:gd name="connsiteY1" fmla="*/ 3666362 h 3843335"/>
                  <a:gd name="connsiteX2" fmla="*/ 22692 w 622657"/>
                  <a:gd name="connsiteY2" fmla="*/ 1979892 h 3843335"/>
                  <a:gd name="connsiteX3" fmla="*/ 622657 w 622657"/>
                  <a:gd name="connsiteY3" fmla="*/ 0 h 3843335"/>
                  <a:gd name="connsiteX4" fmla="*/ 317210 w 622657"/>
                  <a:gd name="connsiteY4" fmla="*/ 3843335 h 3843335"/>
                  <a:gd name="connsiteX0" fmla="*/ 311995 w 617442"/>
                  <a:gd name="connsiteY0" fmla="*/ 3843335 h 3843335"/>
                  <a:gd name="connsiteX1" fmla="*/ 146290 w 617442"/>
                  <a:gd name="connsiteY1" fmla="*/ 3666362 h 3843335"/>
                  <a:gd name="connsiteX2" fmla="*/ 17477 w 617442"/>
                  <a:gd name="connsiteY2" fmla="*/ 1979892 h 3843335"/>
                  <a:gd name="connsiteX3" fmla="*/ 617442 w 617442"/>
                  <a:gd name="connsiteY3" fmla="*/ 0 h 3843335"/>
                  <a:gd name="connsiteX4" fmla="*/ 311995 w 617442"/>
                  <a:gd name="connsiteY4" fmla="*/ 3843335 h 3843335"/>
                  <a:gd name="connsiteX0" fmla="*/ 165705 w 471152"/>
                  <a:gd name="connsiteY0" fmla="*/ 3843335 h 3843335"/>
                  <a:gd name="connsiteX1" fmla="*/ 0 w 471152"/>
                  <a:gd name="connsiteY1" fmla="*/ 3666362 h 3843335"/>
                  <a:gd name="connsiteX2" fmla="*/ 103139 w 471152"/>
                  <a:gd name="connsiteY2" fmla="*/ 2028964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84051 w 471152"/>
                  <a:gd name="connsiteY2" fmla="*/ 2054078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94925 w 471152"/>
                  <a:gd name="connsiteY2" fmla="*/ 2053823 h 3843335"/>
                  <a:gd name="connsiteX3" fmla="*/ 471152 w 471152"/>
                  <a:gd name="connsiteY3" fmla="*/ 0 h 3843335"/>
                  <a:gd name="connsiteX4" fmla="*/ 165705 w 471152"/>
                  <a:gd name="connsiteY4" fmla="*/ 3843335 h 3843335"/>
                  <a:gd name="connsiteX0" fmla="*/ 165705 w 474435"/>
                  <a:gd name="connsiteY0" fmla="*/ 4186977 h 4186977"/>
                  <a:gd name="connsiteX1" fmla="*/ 0 w 474435"/>
                  <a:gd name="connsiteY1" fmla="*/ 4010004 h 4186977"/>
                  <a:gd name="connsiteX2" fmla="*/ 94925 w 474435"/>
                  <a:gd name="connsiteY2" fmla="*/ 2397465 h 4186977"/>
                  <a:gd name="connsiteX3" fmla="*/ 286259 w 474435"/>
                  <a:gd name="connsiteY3" fmla="*/ 414530 h 4186977"/>
                  <a:gd name="connsiteX4" fmla="*/ 471152 w 474435"/>
                  <a:gd name="connsiteY4" fmla="*/ 343642 h 4186977"/>
                  <a:gd name="connsiteX5" fmla="*/ 165705 w 474435"/>
                  <a:gd name="connsiteY5" fmla="*/ 4186977 h 4186977"/>
                  <a:gd name="connsiteX0" fmla="*/ 165705 w 475103"/>
                  <a:gd name="connsiteY0" fmla="*/ 4099378 h 4099378"/>
                  <a:gd name="connsiteX1" fmla="*/ 0 w 475103"/>
                  <a:gd name="connsiteY1" fmla="*/ 3922405 h 4099378"/>
                  <a:gd name="connsiteX2" fmla="*/ 94925 w 475103"/>
                  <a:gd name="connsiteY2" fmla="*/ 2309866 h 4099378"/>
                  <a:gd name="connsiteX3" fmla="*/ 286259 w 475103"/>
                  <a:gd name="connsiteY3" fmla="*/ 326931 h 4099378"/>
                  <a:gd name="connsiteX4" fmla="*/ 471152 w 475103"/>
                  <a:gd name="connsiteY4" fmla="*/ 256043 h 4099378"/>
                  <a:gd name="connsiteX5" fmla="*/ 165705 w 475103"/>
                  <a:gd name="connsiteY5" fmla="*/ 4099378 h 4099378"/>
                  <a:gd name="connsiteX0" fmla="*/ 165705 w 471152"/>
                  <a:gd name="connsiteY0" fmla="*/ 3843335 h 3843335"/>
                  <a:gd name="connsiteX1" fmla="*/ 0 w 471152"/>
                  <a:gd name="connsiteY1" fmla="*/ 3666362 h 3843335"/>
                  <a:gd name="connsiteX2" fmla="*/ 94925 w 471152"/>
                  <a:gd name="connsiteY2" fmla="*/ 2053823 h 3843335"/>
                  <a:gd name="connsiteX3" fmla="*/ 286259 w 471152"/>
                  <a:gd name="connsiteY3" fmla="*/ 70888 h 3843335"/>
                  <a:gd name="connsiteX4" fmla="*/ 471152 w 471152"/>
                  <a:gd name="connsiteY4" fmla="*/ 0 h 3843335"/>
                  <a:gd name="connsiteX5" fmla="*/ 165705 w 471152"/>
                  <a:gd name="connsiteY5" fmla="*/ 3843335 h 3843335"/>
                  <a:gd name="connsiteX0" fmla="*/ 165705 w 471152"/>
                  <a:gd name="connsiteY0" fmla="*/ 3843335 h 3843335"/>
                  <a:gd name="connsiteX1" fmla="*/ 0 w 471152"/>
                  <a:gd name="connsiteY1" fmla="*/ 3666362 h 3843335"/>
                  <a:gd name="connsiteX2" fmla="*/ 94925 w 471152"/>
                  <a:gd name="connsiteY2" fmla="*/ 2053823 h 3843335"/>
                  <a:gd name="connsiteX3" fmla="*/ 92734 w 471152"/>
                  <a:gd name="connsiteY3" fmla="*/ 190226 h 3843335"/>
                  <a:gd name="connsiteX4" fmla="*/ 471152 w 471152"/>
                  <a:gd name="connsiteY4" fmla="*/ 0 h 3843335"/>
                  <a:gd name="connsiteX5" fmla="*/ 165705 w 471152"/>
                  <a:gd name="connsiteY5" fmla="*/ 3843335 h 3843335"/>
                  <a:gd name="connsiteX0" fmla="*/ 165705 w 471152"/>
                  <a:gd name="connsiteY0" fmla="*/ 3856423 h 3856423"/>
                  <a:gd name="connsiteX1" fmla="*/ 0 w 471152"/>
                  <a:gd name="connsiteY1" fmla="*/ 3679450 h 3856423"/>
                  <a:gd name="connsiteX2" fmla="*/ 94925 w 471152"/>
                  <a:gd name="connsiteY2" fmla="*/ 2066911 h 3856423"/>
                  <a:gd name="connsiteX3" fmla="*/ 92734 w 471152"/>
                  <a:gd name="connsiteY3" fmla="*/ 203314 h 3856423"/>
                  <a:gd name="connsiteX4" fmla="*/ 471152 w 471152"/>
                  <a:gd name="connsiteY4" fmla="*/ 13088 h 3856423"/>
                  <a:gd name="connsiteX5" fmla="*/ 165705 w 471152"/>
                  <a:gd name="connsiteY5" fmla="*/ 3856423 h 3856423"/>
                  <a:gd name="connsiteX0" fmla="*/ 165705 w 471152"/>
                  <a:gd name="connsiteY0" fmla="*/ 3860688 h 3860688"/>
                  <a:gd name="connsiteX1" fmla="*/ 0 w 471152"/>
                  <a:gd name="connsiteY1" fmla="*/ 3683715 h 3860688"/>
                  <a:gd name="connsiteX2" fmla="*/ 94925 w 471152"/>
                  <a:gd name="connsiteY2" fmla="*/ 2071176 h 3860688"/>
                  <a:gd name="connsiteX3" fmla="*/ 251773 w 471152"/>
                  <a:gd name="connsiteY3" fmla="*/ 123884 h 3860688"/>
                  <a:gd name="connsiteX4" fmla="*/ 471152 w 471152"/>
                  <a:gd name="connsiteY4" fmla="*/ 17353 h 3860688"/>
                  <a:gd name="connsiteX5" fmla="*/ 165705 w 471152"/>
                  <a:gd name="connsiteY5" fmla="*/ 3860688 h 3860688"/>
                  <a:gd name="connsiteX0" fmla="*/ 165705 w 471152"/>
                  <a:gd name="connsiteY0" fmla="*/ 3869104 h 3869104"/>
                  <a:gd name="connsiteX1" fmla="*/ 0 w 471152"/>
                  <a:gd name="connsiteY1" fmla="*/ 3692131 h 3869104"/>
                  <a:gd name="connsiteX2" fmla="*/ 94925 w 471152"/>
                  <a:gd name="connsiteY2" fmla="*/ 2079592 h 3869104"/>
                  <a:gd name="connsiteX3" fmla="*/ 251773 w 471152"/>
                  <a:gd name="connsiteY3" fmla="*/ 132300 h 3869104"/>
                  <a:gd name="connsiteX4" fmla="*/ 471152 w 471152"/>
                  <a:gd name="connsiteY4" fmla="*/ 25769 h 3869104"/>
                  <a:gd name="connsiteX5" fmla="*/ 165705 w 471152"/>
                  <a:gd name="connsiteY5" fmla="*/ 3869104 h 3869104"/>
                  <a:gd name="connsiteX0" fmla="*/ 165705 w 471152"/>
                  <a:gd name="connsiteY0" fmla="*/ 3869104 h 3869104"/>
                  <a:gd name="connsiteX1" fmla="*/ 0 w 471152"/>
                  <a:gd name="connsiteY1" fmla="*/ 3692131 h 3869104"/>
                  <a:gd name="connsiteX2" fmla="*/ 94925 w 471152"/>
                  <a:gd name="connsiteY2" fmla="*/ 2079592 h 3869104"/>
                  <a:gd name="connsiteX3" fmla="*/ 251773 w 471152"/>
                  <a:gd name="connsiteY3" fmla="*/ 132300 h 3869104"/>
                  <a:gd name="connsiteX4" fmla="*/ 471152 w 471152"/>
                  <a:gd name="connsiteY4" fmla="*/ 25769 h 3869104"/>
                  <a:gd name="connsiteX5" fmla="*/ 165705 w 471152"/>
                  <a:gd name="connsiteY5" fmla="*/ 3869104 h 3869104"/>
                  <a:gd name="connsiteX0" fmla="*/ 165705 w 471152"/>
                  <a:gd name="connsiteY0" fmla="*/ 3867405 h 3867405"/>
                  <a:gd name="connsiteX1" fmla="*/ 0 w 471152"/>
                  <a:gd name="connsiteY1" fmla="*/ 3690432 h 3867405"/>
                  <a:gd name="connsiteX2" fmla="*/ 94925 w 471152"/>
                  <a:gd name="connsiteY2" fmla="*/ 2077893 h 3867405"/>
                  <a:gd name="connsiteX3" fmla="*/ 251773 w 471152"/>
                  <a:gd name="connsiteY3" fmla="*/ 130601 h 3867405"/>
                  <a:gd name="connsiteX4" fmla="*/ 471152 w 471152"/>
                  <a:gd name="connsiteY4" fmla="*/ 24070 h 3867405"/>
                  <a:gd name="connsiteX5" fmla="*/ 165705 w 471152"/>
                  <a:gd name="connsiteY5" fmla="*/ 3867405 h 3867405"/>
                  <a:gd name="connsiteX0" fmla="*/ 165705 w 473505"/>
                  <a:gd name="connsiteY0" fmla="*/ 3895654 h 3895654"/>
                  <a:gd name="connsiteX1" fmla="*/ 0 w 473505"/>
                  <a:gd name="connsiteY1" fmla="*/ 3718681 h 3895654"/>
                  <a:gd name="connsiteX2" fmla="*/ 94925 w 473505"/>
                  <a:gd name="connsiteY2" fmla="*/ 2106142 h 3895654"/>
                  <a:gd name="connsiteX3" fmla="*/ 251773 w 473505"/>
                  <a:gd name="connsiteY3" fmla="*/ 158850 h 3895654"/>
                  <a:gd name="connsiteX4" fmla="*/ 473505 w 473505"/>
                  <a:gd name="connsiteY4" fmla="*/ 20656 h 3895654"/>
                  <a:gd name="connsiteX5" fmla="*/ 165705 w 473505"/>
                  <a:gd name="connsiteY5" fmla="*/ 3895654 h 3895654"/>
                  <a:gd name="connsiteX0" fmla="*/ 165705 w 473505"/>
                  <a:gd name="connsiteY0" fmla="*/ 3875038 h 3875038"/>
                  <a:gd name="connsiteX1" fmla="*/ 0 w 473505"/>
                  <a:gd name="connsiteY1" fmla="*/ 3698065 h 3875038"/>
                  <a:gd name="connsiteX2" fmla="*/ 94925 w 473505"/>
                  <a:gd name="connsiteY2" fmla="*/ 2085526 h 3875038"/>
                  <a:gd name="connsiteX3" fmla="*/ 251773 w 473505"/>
                  <a:gd name="connsiteY3" fmla="*/ 138234 h 3875038"/>
                  <a:gd name="connsiteX4" fmla="*/ 473505 w 473505"/>
                  <a:gd name="connsiteY4" fmla="*/ 40 h 3875038"/>
                  <a:gd name="connsiteX5" fmla="*/ 165705 w 473505"/>
                  <a:gd name="connsiteY5" fmla="*/ 3875038 h 3875038"/>
                  <a:gd name="connsiteX0" fmla="*/ 165705 w 473505"/>
                  <a:gd name="connsiteY0" fmla="*/ 3875053 h 3875053"/>
                  <a:gd name="connsiteX1" fmla="*/ 0 w 473505"/>
                  <a:gd name="connsiteY1" fmla="*/ 3698080 h 3875053"/>
                  <a:gd name="connsiteX2" fmla="*/ 94925 w 473505"/>
                  <a:gd name="connsiteY2" fmla="*/ 2085541 h 3875053"/>
                  <a:gd name="connsiteX3" fmla="*/ 251773 w 473505"/>
                  <a:gd name="connsiteY3" fmla="*/ 138249 h 3875053"/>
                  <a:gd name="connsiteX4" fmla="*/ 473505 w 473505"/>
                  <a:gd name="connsiteY4" fmla="*/ 55 h 3875053"/>
                  <a:gd name="connsiteX5" fmla="*/ 165705 w 473505"/>
                  <a:gd name="connsiteY5" fmla="*/ 3875053 h 3875053"/>
                  <a:gd name="connsiteX0" fmla="*/ 165705 w 473505"/>
                  <a:gd name="connsiteY0" fmla="*/ 3875053 h 3875053"/>
                  <a:gd name="connsiteX1" fmla="*/ 0 w 473505"/>
                  <a:gd name="connsiteY1" fmla="*/ 3698080 h 3875053"/>
                  <a:gd name="connsiteX2" fmla="*/ 94925 w 473505"/>
                  <a:gd name="connsiteY2" fmla="*/ 2085541 h 3875053"/>
                  <a:gd name="connsiteX3" fmla="*/ 251773 w 473505"/>
                  <a:gd name="connsiteY3" fmla="*/ 138249 h 3875053"/>
                  <a:gd name="connsiteX4" fmla="*/ 473505 w 473505"/>
                  <a:gd name="connsiteY4" fmla="*/ 55 h 3875053"/>
                  <a:gd name="connsiteX5" fmla="*/ 165705 w 473505"/>
                  <a:gd name="connsiteY5" fmla="*/ 3875053 h 38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505" h="3875053">
                    <a:moveTo>
                      <a:pt x="165705" y="3875053"/>
                    </a:moveTo>
                    <a:cubicBezTo>
                      <a:pt x="39051" y="3834112"/>
                      <a:pt x="28766" y="3810813"/>
                      <a:pt x="0" y="3698080"/>
                    </a:cubicBezTo>
                    <a:cubicBezTo>
                      <a:pt x="17016" y="3397724"/>
                      <a:pt x="44360" y="2648800"/>
                      <a:pt x="94925" y="2085541"/>
                    </a:cubicBezTo>
                    <a:cubicBezTo>
                      <a:pt x="149788" y="1490010"/>
                      <a:pt x="230573" y="521842"/>
                      <a:pt x="251773" y="138249"/>
                    </a:cubicBezTo>
                    <a:cubicBezTo>
                      <a:pt x="314184" y="56991"/>
                      <a:pt x="314381" y="-2068"/>
                      <a:pt x="473505" y="55"/>
                    </a:cubicBezTo>
                    <a:lnTo>
                      <a:pt x="165705" y="3875053"/>
                    </a:lnTo>
                    <a:close/>
                  </a:path>
                </a:pathLst>
              </a:custGeom>
              <a:solidFill>
                <a:srgbClr val="D8D8D8"/>
              </a:solidFill>
              <a:ln>
                <a:solidFill>
                  <a:srgbClr val="D8D8D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121" name="Picture 120">
              <a:extLst>
                <a:ext uri="{FF2B5EF4-FFF2-40B4-BE49-F238E27FC236}">
                  <a16:creationId xmlns:a16="http://schemas.microsoft.com/office/drawing/2014/main" id="{91B90BDE-C95B-11C4-853F-837A242CEA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6385" y="4653241"/>
              <a:ext cx="452803" cy="351588"/>
            </a:xfrm>
            <a:prstGeom prst="rect">
              <a:avLst/>
            </a:prstGeom>
          </p:spPr>
        </p:pic>
        <p:pic>
          <p:nvPicPr>
            <p:cNvPr id="122" name="Picture 121">
              <a:extLst>
                <a:ext uri="{FF2B5EF4-FFF2-40B4-BE49-F238E27FC236}">
                  <a16:creationId xmlns:a16="http://schemas.microsoft.com/office/drawing/2014/main" id="{2FEED656-71DB-FB07-DE58-DF3BBB4E12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4417" y="4653241"/>
              <a:ext cx="452803" cy="351588"/>
            </a:xfrm>
            <a:prstGeom prst="rect">
              <a:avLst/>
            </a:prstGeom>
          </p:spPr>
        </p:pic>
        <p:pic>
          <p:nvPicPr>
            <p:cNvPr id="123" name="Picture 122">
              <a:extLst>
                <a:ext uri="{FF2B5EF4-FFF2-40B4-BE49-F238E27FC236}">
                  <a16:creationId xmlns:a16="http://schemas.microsoft.com/office/drawing/2014/main" id="{819D2989-9AD8-96A3-1076-E35822352C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0482" y="4653241"/>
              <a:ext cx="452803" cy="351588"/>
            </a:xfrm>
            <a:prstGeom prst="rect">
              <a:avLst/>
            </a:prstGeom>
          </p:spPr>
        </p:pic>
        <p:pic>
          <p:nvPicPr>
            <p:cNvPr id="124" name="Picture 123">
              <a:extLst>
                <a:ext uri="{FF2B5EF4-FFF2-40B4-BE49-F238E27FC236}">
                  <a16:creationId xmlns:a16="http://schemas.microsoft.com/office/drawing/2014/main" id="{2A149963-88FA-8D4D-56A5-77E512D17F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1203" y="4870694"/>
              <a:ext cx="452803" cy="351588"/>
            </a:xfrm>
            <a:prstGeom prst="rect">
              <a:avLst/>
            </a:prstGeom>
          </p:spPr>
        </p:pic>
        <p:pic>
          <p:nvPicPr>
            <p:cNvPr id="125" name="Picture 124">
              <a:extLst>
                <a:ext uri="{FF2B5EF4-FFF2-40B4-BE49-F238E27FC236}">
                  <a16:creationId xmlns:a16="http://schemas.microsoft.com/office/drawing/2014/main" id="{EE64128B-C5ED-9F3E-2E73-3CBBB0F9A3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2449" y="4653241"/>
              <a:ext cx="452803" cy="351588"/>
            </a:xfrm>
            <a:prstGeom prst="rect">
              <a:avLst/>
            </a:prstGeom>
          </p:spPr>
        </p:pic>
        <p:pic>
          <p:nvPicPr>
            <p:cNvPr id="126" name="Picture 125">
              <a:extLst>
                <a:ext uri="{FF2B5EF4-FFF2-40B4-BE49-F238E27FC236}">
                  <a16:creationId xmlns:a16="http://schemas.microsoft.com/office/drawing/2014/main" id="{A64E2FED-2F54-9FF1-4DE0-4401233DF7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2529" y="4870694"/>
              <a:ext cx="452803" cy="351588"/>
            </a:xfrm>
            <a:prstGeom prst="rect">
              <a:avLst/>
            </a:prstGeom>
          </p:spPr>
        </p:pic>
        <p:pic>
          <p:nvPicPr>
            <p:cNvPr id="127" name="Picture 126">
              <a:extLst>
                <a:ext uri="{FF2B5EF4-FFF2-40B4-BE49-F238E27FC236}">
                  <a16:creationId xmlns:a16="http://schemas.microsoft.com/office/drawing/2014/main" id="{2043A31E-ABDC-AC3F-2383-856C15203F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3855" y="4870694"/>
              <a:ext cx="452803" cy="351588"/>
            </a:xfrm>
            <a:prstGeom prst="rect">
              <a:avLst/>
            </a:prstGeom>
          </p:spPr>
        </p:pic>
        <p:pic>
          <p:nvPicPr>
            <p:cNvPr id="128" name="Picture 127">
              <a:extLst>
                <a:ext uri="{FF2B5EF4-FFF2-40B4-BE49-F238E27FC236}">
                  <a16:creationId xmlns:a16="http://schemas.microsoft.com/office/drawing/2014/main" id="{C323C1FE-24D9-3CD5-498E-87D2B4B9D3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5181" y="4870694"/>
              <a:ext cx="452803" cy="351588"/>
            </a:xfrm>
            <a:prstGeom prst="rect">
              <a:avLst/>
            </a:prstGeom>
          </p:spPr>
        </p:pic>
        <p:pic>
          <p:nvPicPr>
            <p:cNvPr id="129" name="Picture 128">
              <a:extLst>
                <a:ext uri="{FF2B5EF4-FFF2-40B4-BE49-F238E27FC236}">
                  <a16:creationId xmlns:a16="http://schemas.microsoft.com/office/drawing/2014/main" id="{6C95A683-F40D-52CD-346C-3D1E1D78F3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6506" y="4870694"/>
              <a:ext cx="452803" cy="351588"/>
            </a:xfrm>
            <a:prstGeom prst="rect">
              <a:avLst/>
            </a:prstGeom>
          </p:spPr>
        </p:pic>
        <p:pic>
          <p:nvPicPr>
            <p:cNvPr id="130" name="Picture 129">
              <a:extLst>
                <a:ext uri="{FF2B5EF4-FFF2-40B4-BE49-F238E27FC236}">
                  <a16:creationId xmlns:a16="http://schemas.microsoft.com/office/drawing/2014/main" id="{4FDAB06F-5D0A-7D19-8355-B86EFC99D5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6883" y="5087960"/>
              <a:ext cx="452803" cy="351588"/>
            </a:xfrm>
            <a:prstGeom prst="rect">
              <a:avLst/>
            </a:prstGeom>
          </p:spPr>
        </p:pic>
        <p:pic>
          <p:nvPicPr>
            <p:cNvPr id="131" name="Picture 130">
              <a:extLst>
                <a:ext uri="{FF2B5EF4-FFF2-40B4-BE49-F238E27FC236}">
                  <a16:creationId xmlns:a16="http://schemas.microsoft.com/office/drawing/2014/main" id="{3B05E96E-6B7F-04F3-02C3-B14305CD7E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1727" y="5087960"/>
              <a:ext cx="452803" cy="351588"/>
            </a:xfrm>
            <a:prstGeom prst="rect">
              <a:avLst/>
            </a:prstGeom>
          </p:spPr>
        </p:pic>
        <p:pic>
          <p:nvPicPr>
            <p:cNvPr id="132" name="Picture 131">
              <a:extLst>
                <a:ext uri="{FF2B5EF4-FFF2-40B4-BE49-F238E27FC236}">
                  <a16:creationId xmlns:a16="http://schemas.microsoft.com/office/drawing/2014/main" id="{6D877204-538F-4CE5-B6EC-3900C4FA4F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6571" y="5087960"/>
              <a:ext cx="452803" cy="351588"/>
            </a:xfrm>
            <a:prstGeom prst="rect">
              <a:avLst/>
            </a:prstGeom>
          </p:spPr>
        </p:pic>
        <p:pic>
          <p:nvPicPr>
            <p:cNvPr id="133" name="Picture 132">
              <a:extLst>
                <a:ext uri="{FF2B5EF4-FFF2-40B4-BE49-F238E27FC236}">
                  <a16:creationId xmlns:a16="http://schemas.microsoft.com/office/drawing/2014/main" id="{2224087B-783C-E76B-766A-1F66A412D0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1415" y="5087960"/>
              <a:ext cx="452803" cy="351588"/>
            </a:xfrm>
            <a:prstGeom prst="rect">
              <a:avLst/>
            </a:prstGeom>
          </p:spPr>
        </p:pic>
        <p:pic>
          <p:nvPicPr>
            <p:cNvPr id="134" name="Picture 133">
              <a:extLst>
                <a:ext uri="{FF2B5EF4-FFF2-40B4-BE49-F238E27FC236}">
                  <a16:creationId xmlns:a16="http://schemas.microsoft.com/office/drawing/2014/main" id="{07DA8824-E0EF-3455-E046-118683D12D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6259" y="5087960"/>
              <a:ext cx="452803" cy="351588"/>
            </a:xfrm>
            <a:prstGeom prst="rect">
              <a:avLst/>
            </a:prstGeom>
          </p:spPr>
        </p:pic>
        <p:pic>
          <p:nvPicPr>
            <p:cNvPr id="135" name="Picture 134">
              <a:extLst>
                <a:ext uri="{FF2B5EF4-FFF2-40B4-BE49-F238E27FC236}">
                  <a16:creationId xmlns:a16="http://schemas.microsoft.com/office/drawing/2014/main" id="{E4B709B4-D895-125D-5F03-AB9B2213A1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1102" y="5087960"/>
              <a:ext cx="452803" cy="351588"/>
            </a:xfrm>
            <a:prstGeom prst="rect">
              <a:avLst/>
            </a:prstGeom>
          </p:spPr>
        </p:pic>
        <p:pic>
          <p:nvPicPr>
            <p:cNvPr id="136" name="Picture 135">
              <a:extLst>
                <a:ext uri="{FF2B5EF4-FFF2-40B4-BE49-F238E27FC236}">
                  <a16:creationId xmlns:a16="http://schemas.microsoft.com/office/drawing/2014/main" id="{4E4F8176-853A-926B-D0D2-9B82FAEE39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0726" y="5351212"/>
              <a:ext cx="452803" cy="351588"/>
            </a:xfrm>
            <a:prstGeom prst="rect">
              <a:avLst/>
            </a:prstGeom>
          </p:spPr>
        </p:pic>
        <p:pic>
          <p:nvPicPr>
            <p:cNvPr id="137" name="Picture 136">
              <a:extLst>
                <a:ext uri="{FF2B5EF4-FFF2-40B4-BE49-F238E27FC236}">
                  <a16:creationId xmlns:a16="http://schemas.microsoft.com/office/drawing/2014/main" id="{A4CA269A-889A-5B15-4A4B-B148740F36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2633" y="5351212"/>
              <a:ext cx="452803" cy="351588"/>
            </a:xfrm>
            <a:prstGeom prst="rect">
              <a:avLst/>
            </a:prstGeom>
          </p:spPr>
        </p:pic>
        <p:pic>
          <p:nvPicPr>
            <p:cNvPr id="138" name="Picture 137">
              <a:extLst>
                <a:ext uri="{FF2B5EF4-FFF2-40B4-BE49-F238E27FC236}">
                  <a16:creationId xmlns:a16="http://schemas.microsoft.com/office/drawing/2014/main" id="{D17880E1-3F67-0364-BC67-321A2898E6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4540" y="5351212"/>
              <a:ext cx="452803" cy="351588"/>
            </a:xfrm>
            <a:prstGeom prst="rect">
              <a:avLst/>
            </a:prstGeom>
          </p:spPr>
        </p:pic>
        <p:pic>
          <p:nvPicPr>
            <p:cNvPr id="139" name="Picture 138">
              <a:extLst>
                <a:ext uri="{FF2B5EF4-FFF2-40B4-BE49-F238E27FC236}">
                  <a16:creationId xmlns:a16="http://schemas.microsoft.com/office/drawing/2014/main" id="{4E3E6ECD-23DC-3619-6A33-55740075E9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6447" y="5351212"/>
              <a:ext cx="452803" cy="351588"/>
            </a:xfrm>
            <a:prstGeom prst="rect">
              <a:avLst/>
            </a:prstGeom>
          </p:spPr>
        </p:pic>
        <p:pic>
          <p:nvPicPr>
            <p:cNvPr id="140" name="Picture 139">
              <a:extLst>
                <a:ext uri="{FF2B5EF4-FFF2-40B4-BE49-F238E27FC236}">
                  <a16:creationId xmlns:a16="http://schemas.microsoft.com/office/drawing/2014/main" id="{105EA15B-3F1D-8B92-38F3-C3DED186D0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8354" y="5351212"/>
              <a:ext cx="452803" cy="351588"/>
            </a:xfrm>
            <a:prstGeom prst="rect">
              <a:avLst/>
            </a:prstGeom>
          </p:spPr>
        </p:pic>
        <p:pic>
          <p:nvPicPr>
            <p:cNvPr id="141" name="Picture 140">
              <a:extLst>
                <a:ext uri="{FF2B5EF4-FFF2-40B4-BE49-F238E27FC236}">
                  <a16:creationId xmlns:a16="http://schemas.microsoft.com/office/drawing/2014/main" id="{7AF377D5-0C7A-B67E-36E7-89C015467D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0261" y="5351212"/>
              <a:ext cx="452803" cy="351588"/>
            </a:xfrm>
            <a:prstGeom prst="rect">
              <a:avLst/>
            </a:prstGeom>
          </p:spPr>
        </p:pic>
        <p:pic>
          <p:nvPicPr>
            <p:cNvPr id="142" name="Picture 141">
              <a:extLst>
                <a:ext uri="{FF2B5EF4-FFF2-40B4-BE49-F238E27FC236}">
                  <a16:creationId xmlns:a16="http://schemas.microsoft.com/office/drawing/2014/main" id="{08EEDC7D-614C-7820-7D2D-C6DBB8B52F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2169" y="5351212"/>
              <a:ext cx="452803" cy="351588"/>
            </a:xfrm>
            <a:prstGeom prst="rect">
              <a:avLst/>
            </a:prstGeom>
          </p:spPr>
        </p:pic>
      </p:grpSp>
      <p:grpSp>
        <p:nvGrpSpPr>
          <p:cNvPr id="147" name="Group 146">
            <a:extLst>
              <a:ext uri="{FF2B5EF4-FFF2-40B4-BE49-F238E27FC236}">
                <a16:creationId xmlns:a16="http://schemas.microsoft.com/office/drawing/2014/main" id="{D41AC658-83F4-914E-40D1-7A42A75A739C}"/>
              </a:ext>
            </a:extLst>
          </p:cNvPr>
          <p:cNvGrpSpPr/>
          <p:nvPr/>
        </p:nvGrpSpPr>
        <p:grpSpPr>
          <a:xfrm>
            <a:off x="501489" y="3461772"/>
            <a:ext cx="963549" cy="559373"/>
            <a:chOff x="3599399" y="3109247"/>
            <a:chExt cx="3714865" cy="2156603"/>
          </a:xfrm>
        </p:grpSpPr>
        <p:grpSp>
          <p:nvGrpSpPr>
            <p:cNvPr id="148" name="Group 147">
              <a:extLst>
                <a:ext uri="{FF2B5EF4-FFF2-40B4-BE49-F238E27FC236}">
                  <a16:creationId xmlns:a16="http://schemas.microsoft.com/office/drawing/2014/main" id="{60224373-9A47-E787-DAC4-3D8D2E7E23FA}"/>
                </a:ext>
              </a:extLst>
            </p:cNvPr>
            <p:cNvGrpSpPr/>
            <p:nvPr/>
          </p:nvGrpSpPr>
          <p:grpSpPr>
            <a:xfrm>
              <a:off x="3599399" y="3369711"/>
              <a:ext cx="3714865" cy="1896139"/>
              <a:chOff x="3734707" y="3021596"/>
              <a:chExt cx="4253880" cy="2526183"/>
            </a:xfrm>
          </p:grpSpPr>
          <p:sp>
            <p:nvSpPr>
              <p:cNvPr id="169" name="Rectangle: Rounded Corners 30">
                <a:extLst>
                  <a:ext uri="{FF2B5EF4-FFF2-40B4-BE49-F238E27FC236}">
                    <a16:creationId xmlns:a16="http://schemas.microsoft.com/office/drawing/2014/main" id="{FBA94BF3-51AB-7EF0-E5D8-2A8BC811C215}"/>
                  </a:ext>
                </a:extLst>
              </p:cNvPr>
              <p:cNvSpPr/>
              <p:nvPr/>
            </p:nvSpPr>
            <p:spPr>
              <a:xfrm>
                <a:off x="3770108" y="3021596"/>
                <a:ext cx="4217326" cy="2184214"/>
              </a:xfrm>
              <a:custGeom>
                <a:avLst/>
                <a:gdLst>
                  <a:gd name="connsiteX0" fmla="*/ 0 w 2120900"/>
                  <a:gd name="connsiteY0" fmla="*/ 353490 h 2278334"/>
                  <a:gd name="connsiteX1" fmla="*/ 353490 w 2120900"/>
                  <a:gd name="connsiteY1" fmla="*/ 0 h 2278334"/>
                  <a:gd name="connsiteX2" fmla="*/ 1767410 w 2120900"/>
                  <a:gd name="connsiteY2" fmla="*/ 0 h 2278334"/>
                  <a:gd name="connsiteX3" fmla="*/ 2120900 w 2120900"/>
                  <a:gd name="connsiteY3" fmla="*/ 353490 h 2278334"/>
                  <a:gd name="connsiteX4" fmla="*/ 2120900 w 2120900"/>
                  <a:gd name="connsiteY4" fmla="*/ 1924844 h 2278334"/>
                  <a:gd name="connsiteX5" fmla="*/ 1767410 w 2120900"/>
                  <a:gd name="connsiteY5" fmla="*/ 2278334 h 2278334"/>
                  <a:gd name="connsiteX6" fmla="*/ 353490 w 2120900"/>
                  <a:gd name="connsiteY6" fmla="*/ 2278334 h 2278334"/>
                  <a:gd name="connsiteX7" fmla="*/ 0 w 2120900"/>
                  <a:gd name="connsiteY7" fmla="*/ 1924844 h 2278334"/>
                  <a:gd name="connsiteX8" fmla="*/ 0 w 2120900"/>
                  <a:gd name="connsiteY8" fmla="*/ 353490 h 2278334"/>
                  <a:gd name="connsiteX0" fmla="*/ 0 w 3092450"/>
                  <a:gd name="connsiteY0" fmla="*/ 353490 h 2278334"/>
                  <a:gd name="connsiteX1" fmla="*/ 353490 w 3092450"/>
                  <a:gd name="connsiteY1" fmla="*/ 0 h 2278334"/>
                  <a:gd name="connsiteX2" fmla="*/ 1767410 w 3092450"/>
                  <a:gd name="connsiteY2" fmla="*/ 0 h 2278334"/>
                  <a:gd name="connsiteX3" fmla="*/ 2120900 w 3092450"/>
                  <a:gd name="connsiteY3" fmla="*/ 353490 h 2278334"/>
                  <a:gd name="connsiteX4" fmla="*/ 3092450 w 3092450"/>
                  <a:gd name="connsiteY4" fmla="*/ 1969294 h 2278334"/>
                  <a:gd name="connsiteX5" fmla="*/ 1767410 w 3092450"/>
                  <a:gd name="connsiteY5" fmla="*/ 2278334 h 2278334"/>
                  <a:gd name="connsiteX6" fmla="*/ 353490 w 3092450"/>
                  <a:gd name="connsiteY6" fmla="*/ 2278334 h 2278334"/>
                  <a:gd name="connsiteX7" fmla="*/ 0 w 3092450"/>
                  <a:gd name="connsiteY7" fmla="*/ 1924844 h 2278334"/>
                  <a:gd name="connsiteX8" fmla="*/ 0 w 3092450"/>
                  <a:gd name="connsiteY8" fmla="*/ 353490 h 2278334"/>
                  <a:gd name="connsiteX0" fmla="*/ 0 w 3092450"/>
                  <a:gd name="connsiteY0" fmla="*/ 353490 h 2278334"/>
                  <a:gd name="connsiteX1" fmla="*/ 353490 w 3092450"/>
                  <a:gd name="connsiteY1" fmla="*/ 0 h 2278334"/>
                  <a:gd name="connsiteX2" fmla="*/ 1767410 w 3092450"/>
                  <a:gd name="connsiteY2" fmla="*/ 0 h 2278334"/>
                  <a:gd name="connsiteX3" fmla="*/ 2120900 w 3092450"/>
                  <a:gd name="connsiteY3" fmla="*/ 353490 h 2278334"/>
                  <a:gd name="connsiteX4" fmla="*/ 3092450 w 3092450"/>
                  <a:gd name="connsiteY4" fmla="*/ 1969294 h 2278334"/>
                  <a:gd name="connsiteX5" fmla="*/ 1824560 w 3092450"/>
                  <a:gd name="connsiteY5" fmla="*/ 2170384 h 2278334"/>
                  <a:gd name="connsiteX6" fmla="*/ 353490 w 3092450"/>
                  <a:gd name="connsiteY6" fmla="*/ 2278334 h 2278334"/>
                  <a:gd name="connsiteX7" fmla="*/ 0 w 3092450"/>
                  <a:gd name="connsiteY7" fmla="*/ 1924844 h 2278334"/>
                  <a:gd name="connsiteX8" fmla="*/ 0 w 309245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20900 w 3149600"/>
                  <a:gd name="connsiteY3" fmla="*/ 3534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20900 w 3149600"/>
                  <a:gd name="connsiteY3" fmla="*/ 3534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84400 w 3149600"/>
                  <a:gd name="connsiteY3" fmla="*/ 3280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84400 w 3149600"/>
                  <a:gd name="connsiteY3" fmla="*/ 3280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222500 w 3149600"/>
                  <a:gd name="connsiteY3" fmla="*/ 3153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222500 w 3149600"/>
                  <a:gd name="connsiteY3" fmla="*/ 3153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4497 h 2279341"/>
                  <a:gd name="connsiteX1" fmla="*/ 353490 w 3149600"/>
                  <a:gd name="connsiteY1" fmla="*/ 1007 h 2279341"/>
                  <a:gd name="connsiteX2" fmla="*/ 1767410 w 3149600"/>
                  <a:gd name="connsiteY2" fmla="*/ 1007 h 2279341"/>
                  <a:gd name="connsiteX3" fmla="*/ 2222500 w 3149600"/>
                  <a:gd name="connsiteY3" fmla="*/ 316397 h 2279341"/>
                  <a:gd name="connsiteX4" fmla="*/ 3149600 w 3149600"/>
                  <a:gd name="connsiteY4" fmla="*/ 2046501 h 2279341"/>
                  <a:gd name="connsiteX5" fmla="*/ 1824560 w 3149600"/>
                  <a:gd name="connsiteY5" fmla="*/ 2171391 h 2279341"/>
                  <a:gd name="connsiteX6" fmla="*/ 353490 w 3149600"/>
                  <a:gd name="connsiteY6" fmla="*/ 2279341 h 2279341"/>
                  <a:gd name="connsiteX7" fmla="*/ 0 w 3149600"/>
                  <a:gd name="connsiteY7" fmla="*/ 1925851 h 2279341"/>
                  <a:gd name="connsiteX8" fmla="*/ 0 w 3149600"/>
                  <a:gd name="connsiteY8" fmla="*/ 354497 h 2279341"/>
                  <a:gd name="connsiteX0" fmla="*/ 0 w 3149600"/>
                  <a:gd name="connsiteY0" fmla="*/ 355850 h 2280694"/>
                  <a:gd name="connsiteX1" fmla="*/ 353490 w 3149600"/>
                  <a:gd name="connsiteY1" fmla="*/ 2360 h 2280694"/>
                  <a:gd name="connsiteX2" fmla="*/ 1767410 w 3149600"/>
                  <a:gd name="connsiteY2" fmla="*/ 2360 h 2280694"/>
                  <a:gd name="connsiteX3" fmla="*/ 2222500 w 3149600"/>
                  <a:gd name="connsiteY3" fmla="*/ 317750 h 2280694"/>
                  <a:gd name="connsiteX4" fmla="*/ 3149600 w 3149600"/>
                  <a:gd name="connsiteY4" fmla="*/ 2047854 h 2280694"/>
                  <a:gd name="connsiteX5" fmla="*/ 1824560 w 3149600"/>
                  <a:gd name="connsiteY5" fmla="*/ 2172744 h 2280694"/>
                  <a:gd name="connsiteX6" fmla="*/ 353490 w 3149600"/>
                  <a:gd name="connsiteY6" fmla="*/ 2280694 h 2280694"/>
                  <a:gd name="connsiteX7" fmla="*/ 0 w 3149600"/>
                  <a:gd name="connsiteY7" fmla="*/ 1927204 h 2280694"/>
                  <a:gd name="connsiteX8" fmla="*/ 0 w 3149600"/>
                  <a:gd name="connsiteY8" fmla="*/ 355850 h 2280694"/>
                  <a:gd name="connsiteX0" fmla="*/ 0 w 3238500"/>
                  <a:gd name="connsiteY0" fmla="*/ 355850 h 2280694"/>
                  <a:gd name="connsiteX1" fmla="*/ 442390 w 3238500"/>
                  <a:gd name="connsiteY1" fmla="*/ 2360 h 2280694"/>
                  <a:gd name="connsiteX2" fmla="*/ 1856310 w 3238500"/>
                  <a:gd name="connsiteY2" fmla="*/ 2360 h 2280694"/>
                  <a:gd name="connsiteX3" fmla="*/ 2311400 w 3238500"/>
                  <a:gd name="connsiteY3" fmla="*/ 317750 h 2280694"/>
                  <a:gd name="connsiteX4" fmla="*/ 3238500 w 3238500"/>
                  <a:gd name="connsiteY4" fmla="*/ 2047854 h 2280694"/>
                  <a:gd name="connsiteX5" fmla="*/ 1913460 w 3238500"/>
                  <a:gd name="connsiteY5" fmla="*/ 2172744 h 2280694"/>
                  <a:gd name="connsiteX6" fmla="*/ 442390 w 3238500"/>
                  <a:gd name="connsiteY6" fmla="*/ 2280694 h 2280694"/>
                  <a:gd name="connsiteX7" fmla="*/ 88900 w 3238500"/>
                  <a:gd name="connsiteY7" fmla="*/ 1927204 h 2280694"/>
                  <a:gd name="connsiteX8" fmla="*/ 0 w 3238500"/>
                  <a:gd name="connsiteY8" fmla="*/ 355850 h 2280694"/>
                  <a:gd name="connsiteX0" fmla="*/ 914400 w 4152900"/>
                  <a:gd name="connsiteY0" fmla="*/ 355850 h 2280694"/>
                  <a:gd name="connsiteX1" fmla="*/ 1356790 w 4152900"/>
                  <a:gd name="connsiteY1" fmla="*/ 2360 h 2280694"/>
                  <a:gd name="connsiteX2" fmla="*/ 2770710 w 4152900"/>
                  <a:gd name="connsiteY2" fmla="*/ 2360 h 2280694"/>
                  <a:gd name="connsiteX3" fmla="*/ 3225800 w 4152900"/>
                  <a:gd name="connsiteY3" fmla="*/ 317750 h 2280694"/>
                  <a:gd name="connsiteX4" fmla="*/ 4152900 w 4152900"/>
                  <a:gd name="connsiteY4" fmla="*/ 2047854 h 2280694"/>
                  <a:gd name="connsiteX5" fmla="*/ 2827860 w 4152900"/>
                  <a:gd name="connsiteY5" fmla="*/ 2172744 h 2280694"/>
                  <a:gd name="connsiteX6" fmla="*/ 1356790 w 4152900"/>
                  <a:gd name="connsiteY6" fmla="*/ 2280694 h 2280694"/>
                  <a:gd name="connsiteX7" fmla="*/ 0 w 4152900"/>
                  <a:gd name="connsiteY7" fmla="*/ 1851004 h 2280694"/>
                  <a:gd name="connsiteX8" fmla="*/ 914400 w 4152900"/>
                  <a:gd name="connsiteY8" fmla="*/ 355850 h 2280694"/>
                  <a:gd name="connsiteX0" fmla="*/ 914400 w 4152900"/>
                  <a:gd name="connsiteY0" fmla="*/ 355850 h 2185080"/>
                  <a:gd name="connsiteX1" fmla="*/ 1356790 w 4152900"/>
                  <a:gd name="connsiteY1" fmla="*/ 2360 h 2185080"/>
                  <a:gd name="connsiteX2" fmla="*/ 2770710 w 4152900"/>
                  <a:gd name="connsiteY2" fmla="*/ 2360 h 2185080"/>
                  <a:gd name="connsiteX3" fmla="*/ 3225800 w 4152900"/>
                  <a:gd name="connsiteY3" fmla="*/ 317750 h 2185080"/>
                  <a:gd name="connsiteX4" fmla="*/ 4152900 w 4152900"/>
                  <a:gd name="connsiteY4" fmla="*/ 2047854 h 2185080"/>
                  <a:gd name="connsiteX5" fmla="*/ 2827860 w 4152900"/>
                  <a:gd name="connsiteY5" fmla="*/ 2172744 h 2185080"/>
                  <a:gd name="connsiteX6" fmla="*/ 226490 w 4152900"/>
                  <a:gd name="connsiteY6" fmla="*/ 2115594 h 2185080"/>
                  <a:gd name="connsiteX7" fmla="*/ 0 w 4152900"/>
                  <a:gd name="connsiteY7" fmla="*/ 1851004 h 2185080"/>
                  <a:gd name="connsiteX8" fmla="*/ 914400 w 4152900"/>
                  <a:gd name="connsiteY8" fmla="*/ 355850 h 2185080"/>
                  <a:gd name="connsiteX0" fmla="*/ 914400 w 4152900"/>
                  <a:gd name="connsiteY0" fmla="*/ 355850 h 2185080"/>
                  <a:gd name="connsiteX1" fmla="*/ 1356790 w 4152900"/>
                  <a:gd name="connsiteY1" fmla="*/ 2360 h 2185080"/>
                  <a:gd name="connsiteX2" fmla="*/ 2770710 w 4152900"/>
                  <a:gd name="connsiteY2" fmla="*/ 2360 h 2185080"/>
                  <a:gd name="connsiteX3" fmla="*/ 3225800 w 4152900"/>
                  <a:gd name="connsiteY3" fmla="*/ 317750 h 2185080"/>
                  <a:gd name="connsiteX4" fmla="*/ 4152900 w 4152900"/>
                  <a:gd name="connsiteY4" fmla="*/ 2047854 h 2185080"/>
                  <a:gd name="connsiteX5" fmla="*/ 2827860 w 4152900"/>
                  <a:gd name="connsiteY5" fmla="*/ 2172744 h 2185080"/>
                  <a:gd name="connsiteX6" fmla="*/ 226490 w 4152900"/>
                  <a:gd name="connsiteY6" fmla="*/ 2115594 h 2185080"/>
                  <a:gd name="connsiteX7" fmla="*/ 0 w 4152900"/>
                  <a:gd name="connsiteY7" fmla="*/ 1851004 h 2185080"/>
                  <a:gd name="connsiteX8" fmla="*/ 914400 w 4152900"/>
                  <a:gd name="connsiteY8" fmla="*/ 355850 h 2185080"/>
                  <a:gd name="connsiteX0" fmla="*/ 926736 w 4165236"/>
                  <a:gd name="connsiteY0" fmla="*/ 355850 h 2185080"/>
                  <a:gd name="connsiteX1" fmla="*/ 1369126 w 4165236"/>
                  <a:gd name="connsiteY1" fmla="*/ 2360 h 2185080"/>
                  <a:gd name="connsiteX2" fmla="*/ 2783046 w 4165236"/>
                  <a:gd name="connsiteY2" fmla="*/ 2360 h 2185080"/>
                  <a:gd name="connsiteX3" fmla="*/ 3238136 w 4165236"/>
                  <a:gd name="connsiteY3" fmla="*/ 317750 h 2185080"/>
                  <a:gd name="connsiteX4" fmla="*/ 4165236 w 4165236"/>
                  <a:gd name="connsiteY4" fmla="*/ 2047854 h 2185080"/>
                  <a:gd name="connsiteX5" fmla="*/ 2840196 w 4165236"/>
                  <a:gd name="connsiteY5" fmla="*/ 2172744 h 2185080"/>
                  <a:gd name="connsiteX6" fmla="*/ 238826 w 4165236"/>
                  <a:gd name="connsiteY6" fmla="*/ 2115594 h 2185080"/>
                  <a:gd name="connsiteX7" fmla="*/ 12336 w 4165236"/>
                  <a:gd name="connsiteY7" fmla="*/ 1851004 h 2185080"/>
                  <a:gd name="connsiteX8" fmla="*/ 926736 w 4165236"/>
                  <a:gd name="connsiteY8" fmla="*/ 355850 h 2185080"/>
                  <a:gd name="connsiteX0" fmla="*/ 926736 w 4165236"/>
                  <a:gd name="connsiteY0" fmla="*/ 355850 h 2161818"/>
                  <a:gd name="connsiteX1" fmla="*/ 1369126 w 4165236"/>
                  <a:gd name="connsiteY1" fmla="*/ 2360 h 2161818"/>
                  <a:gd name="connsiteX2" fmla="*/ 2783046 w 4165236"/>
                  <a:gd name="connsiteY2" fmla="*/ 2360 h 2161818"/>
                  <a:gd name="connsiteX3" fmla="*/ 3238136 w 4165236"/>
                  <a:gd name="connsiteY3" fmla="*/ 317750 h 2161818"/>
                  <a:gd name="connsiteX4" fmla="*/ 4165236 w 4165236"/>
                  <a:gd name="connsiteY4" fmla="*/ 2047854 h 2161818"/>
                  <a:gd name="connsiteX5" fmla="*/ 2840196 w 4165236"/>
                  <a:gd name="connsiteY5" fmla="*/ 2128294 h 2161818"/>
                  <a:gd name="connsiteX6" fmla="*/ 238826 w 4165236"/>
                  <a:gd name="connsiteY6" fmla="*/ 2115594 h 2161818"/>
                  <a:gd name="connsiteX7" fmla="*/ 12336 w 4165236"/>
                  <a:gd name="connsiteY7" fmla="*/ 1851004 h 2161818"/>
                  <a:gd name="connsiteX8" fmla="*/ 926736 w 4165236"/>
                  <a:gd name="connsiteY8" fmla="*/ 355850 h 2161818"/>
                  <a:gd name="connsiteX0" fmla="*/ 926736 w 4165236"/>
                  <a:gd name="connsiteY0" fmla="*/ 355850 h 2161818"/>
                  <a:gd name="connsiteX1" fmla="*/ 1369126 w 4165236"/>
                  <a:gd name="connsiteY1" fmla="*/ 2360 h 2161818"/>
                  <a:gd name="connsiteX2" fmla="*/ 2783046 w 4165236"/>
                  <a:gd name="connsiteY2" fmla="*/ 2360 h 2161818"/>
                  <a:gd name="connsiteX3" fmla="*/ 3238136 w 4165236"/>
                  <a:gd name="connsiteY3" fmla="*/ 317750 h 2161818"/>
                  <a:gd name="connsiteX4" fmla="*/ 4165236 w 4165236"/>
                  <a:gd name="connsiteY4" fmla="*/ 2047854 h 2161818"/>
                  <a:gd name="connsiteX5" fmla="*/ 2840196 w 4165236"/>
                  <a:gd name="connsiteY5" fmla="*/ 2128294 h 2161818"/>
                  <a:gd name="connsiteX6" fmla="*/ 238826 w 4165236"/>
                  <a:gd name="connsiteY6" fmla="*/ 2115594 h 2161818"/>
                  <a:gd name="connsiteX7" fmla="*/ 12336 w 4165236"/>
                  <a:gd name="connsiteY7" fmla="*/ 1851004 h 2161818"/>
                  <a:gd name="connsiteX8" fmla="*/ 926736 w 4165236"/>
                  <a:gd name="connsiteY8" fmla="*/ 355850 h 2161818"/>
                  <a:gd name="connsiteX0" fmla="*/ 926736 w 4165236"/>
                  <a:gd name="connsiteY0" fmla="*/ 355850 h 2149381"/>
                  <a:gd name="connsiteX1" fmla="*/ 1369126 w 4165236"/>
                  <a:gd name="connsiteY1" fmla="*/ 2360 h 2149381"/>
                  <a:gd name="connsiteX2" fmla="*/ 2783046 w 4165236"/>
                  <a:gd name="connsiteY2" fmla="*/ 2360 h 2149381"/>
                  <a:gd name="connsiteX3" fmla="*/ 3238136 w 4165236"/>
                  <a:gd name="connsiteY3" fmla="*/ 317750 h 2149381"/>
                  <a:gd name="connsiteX4" fmla="*/ 4165236 w 4165236"/>
                  <a:gd name="connsiteY4" fmla="*/ 2047854 h 2149381"/>
                  <a:gd name="connsiteX5" fmla="*/ 2840196 w 4165236"/>
                  <a:gd name="connsiteY5" fmla="*/ 2128294 h 2149381"/>
                  <a:gd name="connsiteX6" fmla="*/ 238826 w 4165236"/>
                  <a:gd name="connsiteY6" fmla="*/ 2115594 h 2149381"/>
                  <a:gd name="connsiteX7" fmla="*/ 12336 w 4165236"/>
                  <a:gd name="connsiteY7" fmla="*/ 1851004 h 2149381"/>
                  <a:gd name="connsiteX8" fmla="*/ 926736 w 4165236"/>
                  <a:gd name="connsiteY8" fmla="*/ 355850 h 2149381"/>
                  <a:gd name="connsiteX0" fmla="*/ 926736 w 4209686"/>
                  <a:gd name="connsiteY0" fmla="*/ 355850 h 2167453"/>
                  <a:gd name="connsiteX1" fmla="*/ 1369126 w 4209686"/>
                  <a:gd name="connsiteY1" fmla="*/ 2360 h 2167453"/>
                  <a:gd name="connsiteX2" fmla="*/ 2783046 w 4209686"/>
                  <a:gd name="connsiteY2" fmla="*/ 2360 h 2167453"/>
                  <a:gd name="connsiteX3" fmla="*/ 3238136 w 4209686"/>
                  <a:gd name="connsiteY3" fmla="*/ 317750 h 2167453"/>
                  <a:gd name="connsiteX4" fmla="*/ 4209686 w 4209686"/>
                  <a:gd name="connsiteY4" fmla="*/ 2079604 h 2167453"/>
                  <a:gd name="connsiteX5" fmla="*/ 2840196 w 4209686"/>
                  <a:gd name="connsiteY5" fmla="*/ 2128294 h 2167453"/>
                  <a:gd name="connsiteX6" fmla="*/ 238826 w 4209686"/>
                  <a:gd name="connsiteY6" fmla="*/ 2115594 h 2167453"/>
                  <a:gd name="connsiteX7" fmla="*/ 12336 w 4209686"/>
                  <a:gd name="connsiteY7" fmla="*/ 1851004 h 2167453"/>
                  <a:gd name="connsiteX8" fmla="*/ 926736 w 4209686"/>
                  <a:gd name="connsiteY8" fmla="*/ 355850 h 2167453"/>
                  <a:gd name="connsiteX0" fmla="*/ 926736 w 4209686"/>
                  <a:gd name="connsiteY0" fmla="*/ 355850 h 2167453"/>
                  <a:gd name="connsiteX1" fmla="*/ 1369126 w 4209686"/>
                  <a:gd name="connsiteY1" fmla="*/ 2360 h 2167453"/>
                  <a:gd name="connsiteX2" fmla="*/ 2783046 w 4209686"/>
                  <a:gd name="connsiteY2" fmla="*/ 2360 h 2167453"/>
                  <a:gd name="connsiteX3" fmla="*/ 3238136 w 4209686"/>
                  <a:gd name="connsiteY3" fmla="*/ 317750 h 2167453"/>
                  <a:gd name="connsiteX4" fmla="*/ 4209686 w 4209686"/>
                  <a:gd name="connsiteY4" fmla="*/ 2079604 h 2167453"/>
                  <a:gd name="connsiteX5" fmla="*/ 2840196 w 4209686"/>
                  <a:gd name="connsiteY5" fmla="*/ 2128294 h 2167453"/>
                  <a:gd name="connsiteX6" fmla="*/ 238826 w 4209686"/>
                  <a:gd name="connsiteY6" fmla="*/ 2115594 h 2167453"/>
                  <a:gd name="connsiteX7" fmla="*/ 12336 w 4209686"/>
                  <a:gd name="connsiteY7" fmla="*/ 1851004 h 2167453"/>
                  <a:gd name="connsiteX8" fmla="*/ 926736 w 4209686"/>
                  <a:gd name="connsiteY8" fmla="*/ 355850 h 2167453"/>
                  <a:gd name="connsiteX0" fmla="*/ 926736 w 4209686"/>
                  <a:gd name="connsiteY0" fmla="*/ 355850 h 2141446"/>
                  <a:gd name="connsiteX1" fmla="*/ 1369126 w 4209686"/>
                  <a:gd name="connsiteY1" fmla="*/ 2360 h 2141446"/>
                  <a:gd name="connsiteX2" fmla="*/ 2783046 w 4209686"/>
                  <a:gd name="connsiteY2" fmla="*/ 2360 h 2141446"/>
                  <a:gd name="connsiteX3" fmla="*/ 323813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88936 w 4209686"/>
                  <a:gd name="connsiteY3" fmla="*/ 31140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88936 w 4209686"/>
                  <a:gd name="connsiteY3" fmla="*/ 31140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50725"/>
                  <a:gd name="connsiteY0" fmla="*/ 355850 h 2247490"/>
                  <a:gd name="connsiteX1" fmla="*/ 1369126 w 4250725"/>
                  <a:gd name="connsiteY1" fmla="*/ 2360 h 2247490"/>
                  <a:gd name="connsiteX2" fmla="*/ 2783046 w 4250725"/>
                  <a:gd name="connsiteY2" fmla="*/ 2360 h 2247490"/>
                  <a:gd name="connsiteX3" fmla="*/ 3288936 w 4250725"/>
                  <a:gd name="connsiteY3" fmla="*/ 311400 h 2247490"/>
                  <a:gd name="connsiteX4" fmla="*/ 4209686 w 4250725"/>
                  <a:gd name="connsiteY4" fmla="*/ 2079604 h 2247490"/>
                  <a:gd name="connsiteX5" fmla="*/ 3949336 w 4250725"/>
                  <a:gd name="connsiteY5" fmla="*/ 2191796 h 2247490"/>
                  <a:gd name="connsiteX6" fmla="*/ 2840196 w 4250725"/>
                  <a:gd name="connsiteY6" fmla="*/ 2128294 h 2247490"/>
                  <a:gd name="connsiteX7" fmla="*/ 238826 w 4250725"/>
                  <a:gd name="connsiteY7" fmla="*/ 2115594 h 2247490"/>
                  <a:gd name="connsiteX8" fmla="*/ 12336 w 4250725"/>
                  <a:gd name="connsiteY8" fmla="*/ 1851004 h 2247490"/>
                  <a:gd name="connsiteX9" fmla="*/ 926736 w 4250725"/>
                  <a:gd name="connsiteY9" fmla="*/ 355850 h 2247490"/>
                  <a:gd name="connsiteX0" fmla="*/ 926736 w 4243536"/>
                  <a:gd name="connsiteY0" fmla="*/ 355850 h 2225020"/>
                  <a:gd name="connsiteX1" fmla="*/ 1369126 w 4243536"/>
                  <a:gd name="connsiteY1" fmla="*/ 2360 h 2225020"/>
                  <a:gd name="connsiteX2" fmla="*/ 2783046 w 4243536"/>
                  <a:gd name="connsiteY2" fmla="*/ 2360 h 2225020"/>
                  <a:gd name="connsiteX3" fmla="*/ 3288936 w 4243536"/>
                  <a:gd name="connsiteY3" fmla="*/ 311400 h 2225020"/>
                  <a:gd name="connsiteX4" fmla="*/ 4209686 w 4243536"/>
                  <a:gd name="connsiteY4" fmla="*/ 2079604 h 2225020"/>
                  <a:gd name="connsiteX5" fmla="*/ 3949336 w 4243536"/>
                  <a:gd name="connsiteY5" fmla="*/ 2191796 h 2225020"/>
                  <a:gd name="connsiteX6" fmla="*/ 2840196 w 4243536"/>
                  <a:gd name="connsiteY6" fmla="*/ 2128294 h 2225020"/>
                  <a:gd name="connsiteX7" fmla="*/ 238826 w 4243536"/>
                  <a:gd name="connsiteY7" fmla="*/ 2115594 h 2225020"/>
                  <a:gd name="connsiteX8" fmla="*/ 12336 w 4243536"/>
                  <a:gd name="connsiteY8" fmla="*/ 1851004 h 2225020"/>
                  <a:gd name="connsiteX9" fmla="*/ 926736 w 4243536"/>
                  <a:gd name="connsiteY9" fmla="*/ 355850 h 2225020"/>
                  <a:gd name="connsiteX0" fmla="*/ 926736 w 4209686"/>
                  <a:gd name="connsiteY0" fmla="*/ 355850 h 2192436"/>
                  <a:gd name="connsiteX1" fmla="*/ 1369126 w 4209686"/>
                  <a:gd name="connsiteY1" fmla="*/ 2360 h 2192436"/>
                  <a:gd name="connsiteX2" fmla="*/ 2783046 w 4209686"/>
                  <a:gd name="connsiteY2" fmla="*/ 2360 h 2192436"/>
                  <a:gd name="connsiteX3" fmla="*/ 3288936 w 4209686"/>
                  <a:gd name="connsiteY3" fmla="*/ 311400 h 2192436"/>
                  <a:gd name="connsiteX4" fmla="*/ 4209686 w 4209686"/>
                  <a:gd name="connsiteY4" fmla="*/ 2079604 h 2192436"/>
                  <a:gd name="connsiteX5" fmla="*/ 3949336 w 4209686"/>
                  <a:gd name="connsiteY5" fmla="*/ 2191796 h 2192436"/>
                  <a:gd name="connsiteX6" fmla="*/ 2840196 w 4209686"/>
                  <a:gd name="connsiteY6" fmla="*/ 2128294 h 2192436"/>
                  <a:gd name="connsiteX7" fmla="*/ 238826 w 4209686"/>
                  <a:gd name="connsiteY7" fmla="*/ 2115594 h 2192436"/>
                  <a:gd name="connsiteX8" fmla="*/ 12336 w 4209686"/>
                  <a:gd name="connsiteY8" fmla="*/ 1851004 h 2192436"/>
                  <a:gd name="connsiteX9" fmla="*/ 926736 w 4209686"/>
                  <a:gd name="connsiteY9" fmla="*/ 355850 h 2192436"/>
                  <a:gd name="connsiteX0" fmla="*/ 926736 w 4209686"/>
                  <a:gd name="connsiteY0" fmla="*/ 355850 h 2192436"/>
                  <a:gd name="connsiteX1" fmla="*/ 1369126 w 4209686"/>
                  <a:gd name="connsiteY1" fmla="*/ 2360 h 2192436"/>
                  <a:gd name="connsiteX2" fmla="*/ 2783046 w 4209686"/>
                  <a:gd name="connsiteY2" fmla="*/ 2360 h 2192436"/>
                  <a:gd name="connsiteX3" fmla="*/ 3288936 w 4209686"/>
                  <a:gd name="connsiteY3" fmla="*/ 311400 h 2192436"/>
                  <a:gd name="connsiteX4" fmla="*/ 4209686 w 4209686"/>
                  <a:gd name="connsiteY4" fmla="*/ 2079604 h 2192436"/>
                  <a:gd name="connsiteX5" fmla="*/ 3949336 w 4209686"/>
                  <a:gd name="connsiteY5" fmla="*/ 2191796 h 2192436"/>
                  <a:gd name="connsiteX6" fmla="*/ 2840196 w 4209686"/>
                  <a:gd name="connsiteY6" fmla="*/ 2128294 h 2192436"/>
                  <a:gd name="connsiteX7" fmla="*/ 238826 w 4209686"/>
                  <a:gd name="connsiteY7" fmla="*/ 2115594 h 2192436"/>
                  <a:gd name="connsiteX8" fmla="*/ 12336 w 4209686"/>
                  <a:gd name="connsiteY8" fmla="*/ 1851004 h 2192436"/>
                  <a:gd name="connsiteX9" fmla="*/ 926736 w 4209686"/>
                  <a:gd name="connsiteY9"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63536 w 4220584"/>
                  <a:gd name="connsiteY3" fmla="*/ 3241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63536 w 4220584"/>
                  <a:gd name="connsiteY3" fmla="*/ 3241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4569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7744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7744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73597"/>
                  <a:gd name="connsiteX1" fmla="*/ 1369126 w 4217326"/>
                  <a:gd name="connsiteY1" fmla="*/ 2360 h 2173597"/>
                  <a:gd name="connsiteX2" fmla="*/ 2783046 w 4217326"/>
                  <a:gd name="connsiteY2" fmla="*/ 2360 h 2173597"/>
                  <a:gd name="connsiteX3" fmla="*/ 3263536 w 4217326"/>
                  <a:gd name="connsiteY3" fmla="*/ 324100 h 2173597"/>
                  <a:gd name="connsiteX4" fmla="*/ 4089036 w 4217326"/>
                  <a:gd name="connsiteY4" fmla="*/ 1677446 h 2173597"/>
                  <a:gd name="connsiteX5" fmla="*/ 4209686 w 4217326"/>
                  <a:gd name="connsiteY5" fmla="*/ 2079604 h 2173597"/>
                  <a:gd name="connsiteX6" fmla="*/ 3942986 w 4217326"/>
                  <a:gd name="connsiteY6" fmla="*/ 2172746 h 2173597"/>
                  <a:gd name="connsiteX7" fmla="*/ 2840196 w 4217326"/>
                  <a:gd name="connsiteY7" fmla="*/ 2128294 h 2173597"/>
                  <a:gd name="connsiteX8" fmla="*/ 238826 w 4217326"/>
                  <a:gd name="connsiteY8" fmla="*/ 2115594 h 2173597"/>
                  <a:gd name="connsiteX9" fmla="*/ 12336 w 4217326"/>
                  <a:gd name="connsiteY9" fmla="*/ 1851004 h 2173597"/>
                  <a:gd name="connsiteX10" fmla="*/ 926736 w 4217326"/>
                  <a:gd name="connsiteY10" fmla="*/ 355850 h 2173597"/>
                  <a:gd name="connsiteX0" fmla="*/ 926736 w 4217326"/>
                  <a:gd name="connsiteY0" fmla="*/ 355850 h 2184136"/>
                  <a:gd name="connsiteX1" fmla="*/ 1369126 w 4217326"/>
                  <a:gd name="connsiteY1" fmla="*/ 2360 h 2184136"/>
                  <a:gd name="connsiteX2" fmla="*/ 2783046 w 4217326"/>
                  <a:gd name="connsiteY2" fmla="*/ 2360 h 2184136"/>
                  <a:gd name="connsiteX3" fmla="*/ 3263536 w 4217326"/>
                  <a:gd name="connsiteY3" fmla="*/ 324100 h 2184136"/>
                  <a:gd name="connsiteX4" fmla="*/ 4089036 w 4217326"/>
                  <a:gd name="connsiteY4" fmla="*/ 1677446 h 2184136"/>
                  <a:gd name="connsiteX5" fmla="*/ 4209686 w 4217326"/>
                  <a:gd name="connsiteY5" fmla="*/ 2079604 h 2184136"/>
                  <a:gd name="connsiteX6" fmla="*/ 3942986 w 4217326"/>
                  <a:gd name="connsiteY6" fmla="*/ 2172746 h 2184136"/>
                  <a:gd name="connsiteX7" fmla="*/ 2840196 w 4217326"/>
                  <a:gd name="connsiteY7" fmla="*/ 2128294 h 2184136"/>
                  <a:gd name="connsiteX8" fmla="*/ 238826 w 4217326"/>
                  <a:gd name="connsiteY8" fmla="*/ 2115594 h 2184136"/>
                  <a:gd name="connsiteX9" fmla="*/ 12336 w 4217326"/>
                  <a:gd name="connsiteY9" fmla="*/ 1851004 h 2184136"/>
                  <a:gd name="connsiteX10" fmla="*/ 926736 w 4217326"/>
                  <a:gd name="connsiteY10" fmla="*/ 355850 h 2184136"/>
                  <a:gd name="connsiteX0" fmla="*/ 882286 w 4217326"/>
                  <a:gd name="connsiteY0" fmla="*/ 337036 h 2184372"/>
                  <a:gd name="connsiteX1" fmla="*/ 1369126 w 4217326"/>
                  <a:gd name="connsiteY1" fmla="*/ 2596 h 2184372"/>
                  <a:gd name="connsiteX2" fmla="*/ 2783046 w 4217326"/>
                  <a:gd name="connsiteY2" fmla="*/ 2596 h 2184372"/>
                  <a:gd name="connsiteX3" fmla="*/ 3263536 w 4217326"/>
                  <a:gd name="connsiteY3" fmla="*/ 324336 h 2184372"/>
                  <a:gd name="connsiteX4" fmla="*/ 4089036 w 4217326"/>
                  <a:gd name="connsiteY4" fmla="*/ 1677682 h 2184372"/>
                  <a:gd name="connsiteX5" fmla="*/ 4209686 w 4217326"/>
                  <a:gd name="connsiteY5" fmla="*/ 2079840 h 2184372"/>
                  <a:gd name="connsiteX6" fmla="*/ 3942986 w 4217326"/>
                  <a:gd name="connsiteY6" fmla="*/ 2172982 h 2184372"/>
                  <a:gd name="connsiteX7" fmla="*/ 2840196 w 4217326"/>
                  <a:gd name="connsiteY7" fmla="*/ 2128530 h 2184372"/>
                  <a:gd name="connsiteX8" fmla="*/ 238826 w 4217326"/>
                  <a:gd name="connsiteY8" fmla="*/ 2115830 h 2184372"/>
                  <a:gd name="connsiteX9" fmla="*/ 12336 w 4217326"/>
                  <a:gd name="connsiteY9" fmla="*/ 1851240 h 2184372"/>
                  <a:gd name="connsiteX10" fmla="*/ 882286 w 4217326"/>
                  <a:gd name="connsiteY10" fmla="*/ 337036 h 2184372"/>
                  <a:gd name="connsiteX0" fmla="*/ 882286 w 4217326"/>
                  <a:gd name="connsiteY0" fmla="*/ 336878 h 2184214"/>
                  <a:gd name="connsiteX1" fmla="*/ 1369126 w 4217326"/>
                  <a:gd name="connsiteY1" fmla="*/ 2438 h 2184214"/>
                  <a:gd name="connsiteX2" fmla="*/ 2783046 w 4217326"/>
                  <a:gd name="connsiteY2" fmla="*/ 2438 h 2184214"/>
                  <a:gd name="connsiteX3" fmla="*/ 3263536 w 4217326"/>
                  <a:gd name="connsiteY3" fmla="*/ 324178 h 2184214"/>
                  <a:gd name="connsiteX4" fmla="*/ 4089036 w 4217326"/>
                  <a:gd name="connsiteY4" fmla="*/ 1677524 h 2184214"/>
                  <a:gd name="connsiteX5" fmla="*/ 4209686 w 4217326"/>
                  <a:gd name="connsiteY5" fmla="*/ 2079682 h 2184214"/>
                  <a:gd name="connsiteX6" fmla="*/ 3942986 w 4217326"/>
                  <a:gd name="connsiteY6" fmla="*/ 2172824 h 2184214"/>
                  <a:gd name="connsiteX7" fmla="*/ 2840196 w 4217326"/>
                  <a:gd name="connsiteY7" fmla="*/ 2128372 h 2184214"/>
                  <a:gd name="connsiteX8" fmla="*/ 238826 w 4217326"/>
                  <a:gd name="connsiteY8" fmla="*/ 2115672 h 2184214"/>
                  <a:gd name="connsiteX9" fmla="*/ 12336 w 4217326"/>
                  <a:gd name="connsiteY9" fmla="*/ 1851082 h 2184214"/>
                  <a:gd name="connsiteX10" fmla="*/ 882286 w 4217326"/>
                  <a:gd name="connsiteY10" fmla="*/ 336878 h 218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7326" h="2184214">
                    <a:moveTo>
                      <a:pt x="882286" y="336878"/>
                    </a:moveTo>
                    <a:cubicBezTo>
                      <a:pt x="971186" y="154351"/>
                      <a:pt x="1104049" y="-22962"/>
                      <a:pt x="1369126" y="2438"/>
                    </a:cubicBezTo>
                    <a:lnTo>
                      <a:pt x="2783046" y="2438"/>
                    </a:lnTo>
                    <a:cubicBezTo>
                      <a:pt x="3124323" y="-10262"/>
                      <a:pt x="3130186" y="78151"/>
                      <a:pt x="3263536" y="324178"/>
                    </a:cubicBezTo>
                    <a:cubicBezTo>
                      <a:pt x="3393359" y="654159"/>
                      <a:pt x="3840328" y="1389173"/>
                      <a:pt x="4089036" y="1677524"/>
                    </a:cubicBezTo>
                    <a:cubicBezTo>
                      <a:pt x="4223444" y="1965875"/>
                      <a:pt x="4227678" y="1987607"/>
                      <a:pt x="4209686" y="2079682"/>
                    </a:cubicBezTo>
                    <a:cubicBezTo>
                      <a:pt x="4035061" y="2266081"/>
                      <a:pt x="4145834" y="2139309"/>
                      <a:pt x="3942986" y="2172824"/>
                    </a:cubicBezTo>
                    <a:cubicBezTo>
                      <a:pt x="3714738" y="2180939"/>
                      <a:pt x="3466023" y="2128372"/>
                      <a:pt x="2840196" y="2128372"/>
                    </a:cubicBezTo>
                    <a:lnTo>
                      <a:pt x="238826" y="2115672"/>
                    </a:lnTo>
                    <a:cubicBezTo>
                      <a:pt x="43599" y="2166472"/>
                      <a:pt x="-32114" y="2020909"/>
                      <a:pt x="12336" y="1851082"/>
                    </a:cubicBezTo>
                    <a:lnTo>
                      <a:pt x="882286" y="336878"/>
                    </a:lnTo>
                    <a:close/>
                  </a:path>
                </a:pathLst>
              </a:custGeom>
              <a:solidFill>
                <a:srgbClr val="D8D8D8"/>
              </a:solidFill>
              <a:ln>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70" name="Rectangle: Rounded Corners 7">
                <a:extLst>
                  <a:ext uri="{FF2B5EF4-FFF2-40B4-BE49-F238E27FC236}">
                    <a16:creationId xmlns:a16="http://schemas.microsoft.com/office/drawing/2014/main" id="{8EC5788E-62B2-E8B4-2F83-10B1545B78F3}"/>
                  </a:ext>
                </a:extLst>
              </p:cNvPr>
              <p:cNvSpPr/>
              <p:nvPr/>
            </p:nvSpPr>
            <p:spPr>
              <a:xfrm>
                <a:off x="3734707" y="3024036"/>
                <a:ext cx="4253880" cy="2188118"/>
              </a:xfrm>
              <a:custGeom>
                <a:avLst/>
                <a:gdLst>
                  <a:gd name="connsiteX0" fmla="*/ 0 w 2184400"/>
                  <a:gd name="connsiteY0" fmla="*/ 248713 h 1492250"/>
                  <a:gd name="connsiteX1" fmla="*/ 248713 w 2184400"/>
                  <a:gd name="connsiteY1" fmla="*/ 0 h 1492250"/>
                  <a:gd name="connsiteX2" fmla="*/ 1935687 w 2184400"/>
                  <a:gd name="connsiteY2" fmla="*/ 0 h 1492250"/>
                  <a:gd name="connsiteX3" fmla="*/ 2184400 w 2184400"/>
                  <a:gd name="connsiteY3" fmla="*/ 248713 h 1492250"/>
                  <a:gd name="connsiteX4" fmla="*/ 2184400 w 2184400"/>
                  <a:gd name="connsiteY4" fmla="*/ 1243537 h 1492250"/>
                  <a:gd name="connsiteX5" fmla="*/ 1935687 w 2184400"/>
                  <a:gd name="connsiteY5" fmla="*/ 1492250 h 1492250"/>
                  <a:gd name="connsiteX6" fmla="*/ 248713 w 2184400"/>
                  <a:gd name="connsiteY6" fmla="*/ 1492250 h 1492250"/>
                  <a:gd name="connsiteX7" fmla="*/ 0 w 2184400"/>
                  <a:gd name="connsiteY7" fmla="*/ 1243537 h 1492250"/>
                  <a:gd name="connsiteX8" fmla="*/ 0 w 2184400"/>
                  <a:gd name="connsiteY8" fmla="*/ 248713 h 1492250"/>
                  <a:gd name="connsiteX0" fmla="*/ 0 w 3105150"/>
                  <a:gd name="connsiteY0" fmla="*/ 248713 h 1798420"/>
                  <a:gd name="connsiteX1" fmla="*/ 248713 w 3105150"/>
                  <a:gd name="connsiteY1" fmla="*/ 0 h 1798420"/>
                  <a:gd name="connsiteX2" fmla="*/ 1935687 w 3105150"/>
                  <a:gd name="connsiteY2" fmla="*/ 0 h 1798420"/>
                  <a:gd name="connsiteX3" fmla="*/ 2184400 w 3105150"/>
                  <a:gd name="connsiteY3" fmla="*/ 248713 h 1798420"/>
                  <a:gd name="connsiteX4" fmla="*/ 3105150 w 3105150"/>
                  <a:gd name="connsiteY4" fmla="*/ 1770587 h 1798420"/>
                  <a:gd name="connsiteX5" fmla="*/ 1935687 w 3105150"/>
                  <a:gd name="connsiteY5" fmla="*/ 1492250 h 1798420"/>
                  <a:gd name="connsiteX6" fmla="*/ 248713 w 3105150"/>
                  <a:gd name="connsiteY6" fmla="*/ 1492250 h 1798420"/>
                  <a:gd name="connsiteX7" fmla="*/ 0 w 3105150"/>
                  <a:gd name="connsiteY7" fmla="*/ 1243537 h 1798420"/>
                  <a:gd name="connsiteX8" fmla="*/ 0 w 3105150"/>
                  <a:gd name="connsiteY8" fmla="*/ 248713 h 1798420"/>
                  <a:gd name="connsiteX0" fmla="*/ 0 w 3105150"/>
                  <a:gd name="connsiteY0" fmla="*/ 248713 h 2146300"/>
                  <a:gd name="connsiteX1" fmla="*/ 248713 w 3105150"/>
                  <a:gd name="connsiteY1" fmla="*/ 0 h 2146300"/>
                  <a:gd name="connsiteX2" fmla="*/ 1935687 w 3105150"/>
                  <a:gd name="connsiteY2" fmla="*/ 0 h 2146300"/>
                  <a:gd name="connsiteX3" fmla="*/ 2184400 w 3105150"/>
                  <a:gd name="connsiteY3" fmla="*/ 248713 h 2146300"/>
                  <a:gd name="connsiteX4" fmla="*/ 3105150 w 3105150"/>
                  <a:gd name="connsiteY4" fmla="*/ 1770587 h 2146300"/>
                  <a:gd name="connsiteX5" fmla="*/ 2964387 w 3105150"/>
                  <a:gd name="connsiteY5" fmla="*/ 2146300 h 2146300"/>
                  <a:gd name="connsiteX6" fmla="*/ 248713 w 3105150"/>
                  <a:gd name="connsiteY6" fmla="*/ 1492250 h 2146300"/>
                  <a:gd name="connsiteX7" fmla="*/ 0 w 3105150"/>
                  <a:gd name="connsiteY7" fmla="*/ 1243537 h 2146300"/>
                  <a:gd name="connsiteX8" fmla="*/ 0 w 3105150"/>
                  <a:gd name="connsiteY8" fmla="*/ 248713 h 2146300"/>
                  <a:gd name="connsiteX0" fmla="*/ 0 w 3162300"/>
                  <a:gd name="connsiteY0" fmla="*/ 248713 h 2146300"/>
                  <a:gd name="connsiteX1" fmla="*/ 248713 w 3162300"/>
                  <a:gd name="connsiteY1" fmla="*/ 0 h 2146300"/>
                  <a:gd name="connsiteX2" fmla="*/ 1935687 w 3162300"/>
                  <a:gd name="connsiteY2" fmla="*/ 0 h 2146300"/>
                  <a:gd name="connsiteX3" fmla="*/ 2184400 w 3162300"/>
                  <a:gd name="connsiteY3" fmla="*/ 248713 h 2146300"/>
                  <a:gd name="connsiteX4" fmla="*/ 3162300 w 3162300"/>
                  <a:gd name="connsiteY4" fmla="*/ 1808687 h 2146300"/>
                  <a:gd name="connsiteX5" fmla="*/ 2964387 w 3162300"/>
                  <a:gd name="connsiteY5" fmla="*/ 2146300 h 2146300"/>
                  <a:gd name="connsiteX6" fmla="*/ 248713 w 3162300"/>
                  <a:gd name="connsiteY6" fmla="*/ 1492250 h 2146300"/>
                  <a:gd name="connsiteX7" fmla="*/ 0 w 3162300"/>
                  <a:gd name="connsiteY7" fmla="*/ 1243537 h 2146300"/>
                  <a:gd name="connsiteX8" fmla="*/ 0 w 3162300"/>
                  <a:gd name="connsiteY8" fmla="*/ 248713 h 2146300"/>
                  <a:gd name="connsiteX0" fmla="*/ 0 w 3162300"/>
                  <a:gd name="connsiteY0" fmla="*/ 248713 h 2159000"/>
                  <a:gd name="connsiteX1" fmla="*/ 248713 w 3162300"/>
                  <a:gd name="connsiteY1" fmla="*/ 0 h 2159000"/>
                  <a:gd name="connsiteX2" fmla="*/ 1935687 w 3162300"/>
                  <a:gd name="connsiteY2" fmla="*/ 0 h 2159000"/>
                  <a:gd name="connsiteX3" fmla="*/ 2184400 w 3162300"/>
                  <a:gd name="connsiteY3" fmla="*/ 248713 h 2159000"/>
                  <a:gd name="connsiteX4" fmla="*/ 3162300 w 3162300"/>
                  <a:gd name="connsiteY4" fmla="*/ 1808687 h 2159000"/>
                  <a:gd name="connsiteX5" fmla="*/ 2983437 w 3162300"/>
                  <a:gd name="connsiteY5" fmla="*/ 2159000 h 2159000"/>
                  <a:gd name="connsiteX6" fmla="*/ 248713 w 3162300"/>
                  <a:gd name="connsiteY6" fmla="*/ 1492250 h 2159000"/>
                  <a:gd name="connsiteX7" fmla="*/ 0 w 3162300"/>
                  <a:gd name="connsiteY7" fmla="*/ 1243537 h 2159000"/>
                  <a:gd name="connsiteX8" fmla="*/ 0 w 3162300"/>
                  <a:gd name="connsiteY8" fmla="*/ 248713 h 2159000"/>
                  <a:gd name="connsiteX0" fmla="*/ 800267 w 3962567"/>
                  <a:gd name="connsiteY0" fmla="*/ 248713 h 2159000"/>
                  <a:gd name="connsiteX1" fmla="*/ 1048980 w 3962567"/>
                  <a:gd name="connsiteY1" fmla="*/ 0 h 2159000"/>
                  <a:gd name="connsiteX2" fmla="*/ 2735954 w 3962567"/>
                  <a:gd name="connsiteY2" fmla="*/ 0 h 2159000"/>
                  <a:gd name="connsiteX3" fmla="*/ 2984667 w 3962567"/>
                  <a:gd name="connsiteY3" fmla="*/ 248713 h 2159000"/>
                  <a:gd name="connsiteX4" fmla="*/ 3962567 w 3962567"/>
                  <a:gd name="connsiteY4" fmla="*/ 1808687 h 2159000"/>
                  <a:gd name="connsiteX5" fmla="*/ 3783704 w 3962567"/>
                  <a:gd name="connsiteY5" fmla="*/ 2159000 h 2159000"/>
                  <a:gd name="connsiteX6" fmla="*/ 13930 w 3962567"/>
                  <a:gd name="connsiteY6" fmla="*/ 2146300 h 2159000"/>
                  <a:gd name="connsiteX7" fmla="*/ 800267 w 3962567"/>
                  <a:gd name="connsiteY7" fmla="*/ 1243537 h 2159000"/>
                  <a:gd name="connsiteX8" fmla="*/ 800267 w 3962567"/>
                  <a:gd name="connsiteY8" fmla="*/ 248713 h 2159000"/>
                  <a:gd name="connsiteX0" fmla="*/ 884202 w 4046502"/>
                  <a:gd name="connsiteY0" fmla="*/ 248713 h 2159000"/>
                  <a:gd name="connsiteX1" fmla="*/ 1132915 w 4046502"/>
                  <a:gd name="connsiteY1" fmla="*/ 0 h 2159000"/>
                  <a:gd name="connsiteX2" fmla="*/ 2819889 w 4046502"/>
                  <a:gd name="connsiteY2" fmla="*/ 0 h 2159000"/>
                  <a:gd name="connsiteX3" fmla="*/ 3068602 w 4046502"/>
                  <a:gd name="connsiteY3" fmla="*/ 248713 h 2159000"/>
                  <a:gd name="connsiteX4" fmla="*/ 4046502 w 4046502"/>
                  <a:gd name="connsiteY4" fmla="*/ 1808687 h 2159000"/>
                  <a:gd name="connsiteX5" fmla="*/ 3867639 w 4046502"/>
                  <a:gd name="connsiteY5" fmla="*/ 2159000 h 2159000"/>
                  <a:gd name="connsiteX6" fmla="*/ 97865 w 4046502"/>
                  <a:gd name="connsiteY6" fmla="*/ 2146300 h 2159000"/>
                  <a:gd name="connsiteX7" fmla="*/ 7902 w 4046502"/>
                  <a:gd name="connsiteY7" fmla="*/ 1668987 h 2159000"/>
                  <a:gd name="connsiteX8" fmla="*/ 884202 w 4046502"/>
                  <a:gd name="connsiteY8" fmla="*/ 248713 h 2159000"/>
                  <a:gd name="connsiteX0" fmla="*/ 958850 w 4121150"/>
                  <a:gd name="connsiteY0" fmla="*/ 248713 h 2159000"/>
                  <a:gd name="connsiteX1" fmla="*/ 1207563 w 4121150"/>
                  <a:gd name="connsiteY1" fmla="*/ 0 h 2159000"/>
                  <a:gd name="connsiteX2" fmla="*/ 2894537 w 4121150"/>
                  <a:gd name="connsiteY2" fmla="*/ 0 h 2159000"/>
                  <a:gd name="connsiteX3" fmla="*/ 3143250 w 4121150"/>
                  <a:gd name="connsiteY3" fmla="*/ 248713 h 2159000"/>
                  <a:gd name="connsiteX4" fmla="*/ 4121150 w 4121150"/>
                  <a:gd name="connsiteY4" fmla="*/ 1808687 h 2159000"/>
                  <a:gd name="connsiteX5" fmla="*/ 3942287 w 4121150"/>
                  <a:gd name="connsiteY5" fmla="*/ 2159000 h 2159000"/>
                  <a:gd name="connsiteX6" fmla="*/ 172513 w 4121150"/>
                  <a:gd name="connsiteY6" fmla="*/ 2146300 h 2159000"/>
                  <a:gd name="connsiteX7" fmla="*/ 0 w 4121150"/>
                  <a:gd name="connsiteY7" fmla="*/ 1770587 h 2159000"/>
                  <a:gd name="connsiteX8" fmla="*/ 958850 w 4121150"/>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158003 w 4135903"/>
                  <a:gd name="connsiteY3" fmla="*/ 24871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1008611 w 4202661"/>
                  <a:gd name="connsiteY0" fmla="*/ 229663 h 2159000"/>
                  <a:gd name="connsiteX1" fmla="*/ 1289074 w 4202661"/>
                  <a:gd name="connsiteY1" fmla="*/ 0 h 2159000"/>
                  <a:gd name="connsiteX2" fmla="*/ 2976048 w 4202661"/>
                  <a:gd name="connsiteY2" fmla="*/ 0 h 2159000"/>
                  <a:gd name="connsiteX3" fmla="*/ 3269211 w 4202661"/>
                  <a:gd name="connsiteY3" fmla="*/ 255063 h 2159000"/>
                  <a:gd name="connsiteX4" fmla="*/ 4202661 w 4202661"/>
                  <a:gd name="connsiteY4" fmla="*/ 1808687 h 2159000"/>
                  <a:gd name="connsiteX5" fmla="*/ 4023798 w 4202661"/>
                  <a:gd name="connsiteY5" fmla="*/ 2159000 h 2159000"/>
                  <a:gd name="connsiteX6" fmla="*/ 254024 w 4202661"/>
                  <a:gd name="connsiteY6" fmla="*/ 2146300 h 2159000"/>
                  <a:gd name="connsiteX7" fmla="*/ 81511 w 4202661"/>
                  <a:gd name="connsiteY7" fmla="*/ 1770587 h 2159000"/>
                  <a:gd name="connsiteX8" fmla="*/ 1008611 w 4202661"/>
                  <a:gd name="connsiteY8" fmla="*/ 229663 h 2159000"/>
                  <a:gd name="connsiteX0" fmla="*/ 1013054 w 4207104"/>
                  <a:gd name="connsiteY0" fmla="*/ 229663 h 2176088"/>
                  <a:gd name="connsiteX1" fmla="*/ 1293517 w 4207104"/>
                  <a:gd name="connsiteY1" fmla="*/ 0 h 2176088"/>
                  <a:gd name="connsiteX2" fmla="*/ 2980491 w 4207104"/>
                  <a:gd name="connsiteY2" fmla="*/ 0 h 2176088"/>
                  <a:gd name="connsiteX3" fmla="*/ 3273654 w 4207104"/>
                  <a:gd name="connsiteY3" fmla="*/ 255063 h 2176088"/>
                  <a:gd name="connsiteX4" fmla="*/ 4207104 w 4207104"/>
                  <a:gd name="connsiteY4" fmla="*/ 1808687 h 2176088"/>
                  <a:gd name="connsiteX5" fmla="*/ 4028241 w 4207104"/>
                  <a:gd name="connsiteY5" fmla="*/ 2159000 h 2176088"/>
                  <a:gd name="connsiteX6" fmla="*/ 258467 w 4207104"/>
                  <a:gd name="connsiteY6" fmla="*/ 2146300 h 2176088"/>
                  <a:gd name="connsiteX7" fmla="*/ 85954 w 4207104"/>
                  <a:gd name="connsiteY7" fmla="*/ 1770587 h 2176088"/>
                  <a:gd name="connsiteX8" fmla="*/ 1013054 w 4207104"/>
                  <a:gd name="connsiteY8" fmla="*/ 229663 h 2176088"/>
                  <a:gd name="connsiteX0" fmla="*/ 1013054 w 4212473"/>
                  <a:gd name="connsiteY0" fmla="*/ 229663 h 2176088"/>
                  <a:gd name="connsiteX1" fmla="*/ 1293517 w 4212473"/>
                  <a:gd name="connsiteY1" fmla="*/ 0 h 2176088"/>
                  <a:gd name="connsiteX2" fmla="*/ 2980491 w 4212473"/>
                  <a:gd name="connsiteY2" fmla="*/ 0 h 2176088"/>
                  <a:gd name="connsiteX3" fmla="*/ 3273654 w 4212473"/>
                  <a:gd name="connsiteY3" fmla="*/ 255063 h 2176088"/>
                  <a:gd name="connsiteX4" fmla="*/ 4207104 w 4212473"/>
                  <a:gd name="connsiteY4" fmla="*/ 1808687 h 2176088"/>
                  <a:gd name="connsiteX5" fmla="*/ 4028241 w 4212473"/>
                  <a:gd name="connsiteY5" fmla="*/ 2159000 h 2176088"/>
                  <a:gd name="connsiteX6" fmla="*/ 258467 w 4212473"/>
                  <a:gd name="connsiteY6" fmla="*/ 2146300 h 2176088"/>
                  <a:gd name="connsiteX7" fmla="*/ 85954 w 4212473"/>
                  <a:gd name="connsiteY7" fmla="*/ 1770587 h 2176088"/>
                  <a:gd name="connsiteX8" fmla="*/ 1013054 w 4212473"/>
                  <a:gd name="connsiteY8" fmla="*/ 229663 h 2176088"/>
                  <a:gd name="connsiteX0" fmla="*/ 1013054 w 4232206"/>
                  <a:gd name="connsiteY0" fmla="*/ 229663 h 2176088"/>
                  <a:gd name="connsiteX1" fmla="*/ 1293517 w 4232206"/>
                  <a:gd name="connsiteY1" fmla="*/ 0 h 2176088"/>
                  <a:gd name="connsiteX2" fmla="*/ 2980491 w 4232206"/>
                  <a:gd name="connsiteY2" fmla="*/ 0 h 2176088"/>
                  <a:gd name="connsiteX3" fmla="*/ 3273654 w 4232206"/>
                  <a:gd name="connsiteY3" fmla="*/ 255063 h 2176088"/>
                  <a:gd name="connsiteX4" fmla="*/ 4207104 w 4232206"/>
                  <a:gd name="connsiteY4" fmla="*/ 1808687 h 2176088"/>
                  <a:gd name="connsiteX5" fmla="*/ 4028241 w 4232206"/>
                  <a:gd name="connsiteY5" fmla="*/ 2159000 h 2176088"/>
                  <a:gd name="connsiteX6" fmla="*/ 258467 w 4232206"/>
                  <a:gd name="connsiteY6" fmla="*/ 2146300 h 2176088"/>
                  <a:gd name="connsiteX7" fmla="*/ 85954 w 4232206"/>
                  <a:gd name="connsiteY7" fmla="*/ 1770587 h 2176088"/>
                  <a:gd name="connsiteX8" fmla="*/ 1013054 w 4232206"/>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71139"/>
                  <a:gd name="connsiteY0" fmla="*/ 229663 h 2176088"/>
                  <a:gd name="connsiteX1" fmla="*/ 1293517 w 4271139"/>
                  <a:gd name="connsiteY1" fmla="*/ 0 h 2176088"/>
                  <a:gd name="connsiteX2" fmla="*/ 2980491 w 4271139"/>
                  <a:gd name="connsiteY2" fmla="*/ 0 h 2176088"/>
                  <a:gd name="connsiteX3" fmla="*/ 3273654 w 4271139"/>
                  <a:gd name="connsiteY3" fmla="*/ 255063 h 2176088"/>
                  <a:gd name="connsiteX4" fmla="*/ 4238854 w 4271139"/>
                  <a:gd name="connsiteY4" fmla="*/ 1808687 h 2176088"/>
                  <a:gd name="connsiteX5" fmla="*/ 4028241 w 4271139"/>
                  <a:gd name="connsiteY5" fmla="*/ 2159000 h 2176088"/>
                  <a:gd name="connsiteX6" fmla="*/ 258467 w 4271139"/>
                  <a:gd name="connsiteY6" fmla="*/ 2146300 h 2176088"/>
                  <a:gd name="connsiteX7" fmla="*/ 85954 w 4271139"/>
                  <a:gd name="connsiteY7" fmla="*/ 1770587 h 2176088"/>
                  <a:gd name="connsiteX8" fmla="*/ 1013054 w 4271139"/>
                  <a:gd name="connsiteY8" fmla="*/ 229663 h 2176088"/>
                  <a:gd name="connsiteX0" fmla="*/ 1013054 w 4275751"/>
                  <a:gd name="connsiteY0" fmla="*/ 229663 h 2176088"/>
                  <a:gd name="connsiteX1" fmla="*/ 1293517 w 4275751"/>
                  <a:gd name="connsiteY1" fmla="*/ 0 h 2176088"/>
                  <a:gd name="connsiteX2" fmla="*/ 2980491 w 4275751"/>
                  <a:gd name="connsiteY2" fmla="*/ 0 h 2176088"/>
                  <a:gd name="connsiteX3" fmla="*/ 3273654 w 4275751"/>
                  <a:gd name="connsiteY3" fmla="*/ 255063 h 2176088"/>
                  <a:gd name="connsiteX4" fmla="*/ 4238854 w 4275751"/>
                  <a:gd name="connsiteY4" fmla="*/ 1808687 h 2176088"/>
                  <a:gd name="connsiteX5" fmla="*/ 4028241 w 4275751"/>
                  <a:gd name="connsiteY5" fmla="*/ 2159000 h 2176088"/>
                  <a:gd name="connsiteX6" fmla="*/ 258467 w 4275751"/>
                  <a:gd name="connsiteY6" fmla="*/ 2146300 h 2176088"/>
                  <a:gd name="connsiteX7" fmla="*/ 85954 w 4275751"/>
                  <a:gd name="connsiteY7" fmla="*/ 1770587 h 2176088"/>
                  <a:gd name="connsiteX8" fmla="*/ 1013054 w 4275751"/>
                  <a:gd name="connsiteY8" fmla="*/ 229663 h 2176088"/>
                  <a:gd name="connsiteX0" fmla="*/ 1013054 w 4277218"/>
                  <a:gd name="connsiteY0" fmla="*/ 229663 h 2188118"/>
                  <a:gd name="connsiteX1" fmla="*/ 1293517 w 4277218"/>
                  <a:gd name="connsiteY1" fmla="*/ 0 h 2188118"/>
                  <a:gd name="connsiteX2" fmla="*/ 2980491 w 4277218"/>
                  <a:gd name="connsiteY2" fmla="*/ 0 h 2188118"/>
                  <a:gd name="connsiteX3" fmla="*/ 3273654 w 4277218"/>
                  <a:gd name="connsiteY3" fmla="*/ 255063 h 2188118"/>
                  <a:gd name="connsiteX4" fmla="*/ 4238854 w 4277218"/>
                  <a:gd name="connsiteY4" fmla="*/ 1808687 h 2188118"/>
                  <a:gd name="connsiteX5" fmla="*/ 4034591 w 4277218"/>
                  <a:gd name="connsiteY5" fmla="*/ 2184400 h 2188118"/>
                  <a:gd name="connsiteX6" fmla="*/ 258467 w 4277218"/>
                  <a:gd name="connsiteY6" fmla="*/ 2146300 h 2188118"/>
                  <a:gd name="connsiteX7" fmla="*/ 85954 w 4277218"/>
                  <a:gd name="connsiteY7" fmla="*/ 1770587 h 2188118"/>
                  <a:gd name="connsiteX8" fmla="*/ 1013054 w 4277218"/>
                  <a:gd name="connsiteY8" fmla="*/ 229663 h 2188118"/>
                  <a:gd name="connsiteX0" fmla="*/ 1011911 w 4276075"/>
                  <a:gd name="connsiteY0" fmla="*/ 229663 h 2188118"/>
                  <a:gd name="connsiteX1" fmla="*/ 1292374 w 4276075"/>
                  <a:gd name="connsiteY1" fmla="*/ 0 h 2188118"/>
                  <a:gd name="connsiteX2" fmla="*/ 2979348 w 4276075"/>
                  <a:gd name="connsiteY2" fmla="*/ 0 h 2188118"/>
                  <a:gd name="connsiteX3" fmla="*/ 3272511 w 4276075"/>
                  <a:gd name="connsiteY3" fmla="*/ 255063 h 2188118"/>
                  <a:gd name="connsiteX4" fmla="*/ 4237711 w 4276075"/>
                  <a:gd name="connsiteY4" fmla="*/ 1808687 h 2188118"/>
                  <a:gd name="connsiteX5" fmla="*/ 4033448 w 4276075"/>
                  <a:gd name="connsiteY5" fmla="*/ 2184400 h 2188118"/>
                  <a:gd name="connsiteX6" fmla="*/ 257324 w 4276075"/>
                  <a:gd name="connsiteY6" fmla="*/ 2146300 h 2188118"/>
                  <a:gd name="connsiteX7" fmla="*/ 84811 w 4276075"/>
                  <a:gd name="connsiteY7" fmla="*/ 1770587 h 2188118"/>
                  <a:gd name="connsiteX8" fmla="*/ 1011911 w 4276075"/>
                  <a:gd name="connsiteY8" fmla="*/ 229663 h 2188118"/>
                  <a:gd name="connsiteX0" fmla="*/ 1011911 w 4276075"/>
                  <a:gd name="connsiteY0" fmla="*/ 229663 h 2188118"/>
                  <a:gd name="connsiteX1" fmla="*/ 1292374 w 4276075"/>
                  <a:gd name="connsiteY1" fmla="*/ 0 h 2188118"/>
                  <a:gd name="connsiteX2" fmla="*/ 2979348 w 4276075"/>
                  <a:gd name="connsiteY2" fmla="*/ 0 h 2188118"/>
                  <a:gd name="connsiteX3" fmla="*/ 3272511 w 4276075"/>
                  <a:gd name="connsiteY3" fmla="*/ 255063 h 2188118"/>
                  <a:gd name="connsiteX4" fmla="*/ 4237711 w 4276075"/>
                  <a:gd name="connsiteY4" fmla="*/ 1808687 h 2188118"/>
                  <a:gd name="connsiteX5" fmla="*/ 4033448 w 4276075"/>
                  <a:gd name="connsiteY5" fmla="*/ 2184400 h 2188118"/>
                  <a:gd name="connsiteX6" fmla="*/ 257324 w 4276075"/>
                  <a:gd name="connsiteY6" fmla="*/ 2146300 h 2188118"/>
                  <a:gd name="connsiteX7" fmla="*/ 84811 w 4276075"/>
                  <a:gd name="connsiteY7" fmla="*/ 1770587 h 2188118"/>
                  <a:gd name="connsiteX8" fmla="*/ 1011911 w 4276075"/>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503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3880" h="2188118">
                    <a:moveTo>
                      <a:pt x="964316" y="236013"/>
                    </a:moveTo>
                    <a:cubicBezTo>
                      <a:pt x="1078616" y="85953"/>
                      <a:pt x="1132819" y="0"/>
                      <a:pt x="1270179" y="0"/>
                    </a:cubicBezTo>
                    <a:lnTo>
                      <a:pt x="2957153" y="0"/>
                    </a:lnTo>
                    <a:cubicBezTo>
                      <a:pt x="3094513" y="0"/>
                      <a:pt x="3180466" y="47853"/>
                      <a:pt x="3288416" y="255063"/>
                    </a:cubicBezTo>
                    <a:cubicBezTo>
                      <a:pt x="3485266" y="593021"/>
                      <a:pt x="3986916" y="1508829"/>
                      <a:pt x="4215516" y="1808687"/>
                    </a:cubicBezTo>
                    <a:cubicBezTo>
                      <a:pt x="4291716" y="1958747"/>
                      <a:pt x="4269263" y="2222500"/>
                      <a:pt x="4011253" y="2184400"/>
                    </a:cubicBezTo>
                    <a:lnTo>
                      <a:pt x="235129" y="2146300"/>
                    </a:lnTo>
                    <a:cubicBezTo>
                      <a:pt x="78719" y="2165350"/>
                      <a:pt x="-96134" y="2009547"/>
                      <a:pt x="62616" y="1770587"/>
                    </a:cubicBezTo>
                    <a:cubicBezTo>
                      <a:pt x="371649" y="1256946"/>
                      <a:pt x="655283" y="775054"/>
                      <a:pt x="964316" y="236013"/>
                    </a:cubicBezTo>
                    <a:close/>
                  </a:path>
                </a:pathLst>
              </a:custGeom>
              <a:noFill/>
              <a:ln w="76200">
                <a:solidFill>
                  <a:srgbClr val="CBCBC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71" name="Freeform: Shape 113">
                <a:extLst>
                  <a:ext uri="{FF2B5EF4-FFF2-40B4-BE49-F238E27FC236}">
                    <a16:creationId xmlns:a16="http://schemas.microsoft.com/office/drawing/2014/main" id="{AB4C9B0C-1BB4-D213-0B1D-7BA7181A75EE}"/>
                  </a:ext>
                </a:extLst>
              </p:cNvPr>
              <p:cNvSpPr/>
              <p:nvPr/>
            </p:nvSpPr>
            <p:spPr>
              <a:xfrm>
                <a:off x="3991994" y="3257669"/>
                <a:ext cx="3651250" cy="1766145"/>
              </a:xfrm>
              <a:custGeom>
                <a:avLst/>
                <a:gdLst>
                  <a:gd name="connsiteX0" fmla="*/ 825500 w 3479800"/>
                  <a:gd name="connsiteY0" fmla="*/ 19050 h 1733550"/>
                  <a:gd name="connsiteX1" fmla="*/ 2654300 w 3479800"/>
                  <a:gd name="connsiteY1" fmla="*/ 0 h 1733550"/>
                  <a:gd name="connsiteX2" fmla="*/ 3479800 w 3479800"/>
                  <a:gd name="connsiteY2" fmla="*/ 1733550 h 1733550"/>
                  <a:gd name="connsiteX3" fmla="*/ 0 w 3479800"/>
                  <a:gd name="connsiteY3" fmla="*/ 1733550 h 1733550"/>
                  <a:gd name="connsiteX4" fmla="*/ 825500 w 3479800"/>
                  <a:gd name="connsiteY4" fmla="*/ 19050 h 1733550"/>
                  <a:gd name="connsiteX0" fmla="*/ 825500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825500 w 3479800"/>
                  <a:gd name="connsiteY4" fmla="*/ 12991 h 1727491"/>
                  <a:gd name="connsiteX0" fmla="*/ 933868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933868 w 3479800"/>
                  <a:gd name="connsiteY4" fmla="*/ 12991 h 1727491"/>
                  <a:gd name="connsiteX0" fmla="*/ 861623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861623 w 3479800"/>
                  <a:gd name="connsiteY4" fmla="*/ 12991 h 1727491"/>
                  <a:gd name="connsiteX0" fmla="*/ 885705 w 3503882"/>
                  <a:gd name="connsiteY0" fmla="*/ 12991 h 1727491"/>
                  <a:gd name="connsiteX1" fmla="*/ 2612158 w 3503882"/>
                  <a:gd name="connsiteY1" fmla="*/ 0 h 1727491"/>
                  <a:gd name="connsiteX2" fmla="*/ 3503882 w 3503882"/>
                  <a:gd name="connsiteY2" fmla="*/ 1727491 h 1727491"/>
                  <a:gd name="connsiteX3" fmla="*/ 0 w 3503882"/>
                  <a:gd name="connsiteY3" fmla="*/ 1672964 h 1727491"/>
                  <a:gd name="connsiteX4" fmla="*/ 885705 w 3503882"/>
                  <a:gd name="connsiteY4" fmla="*/ 12991 h 1727491"/>
                  <a:gd name="connsiteX0" fmla="*/ 885705 w 3503882"/>
                  <a:gd name="connsiteY0" fmla="*/ 12991 h 1727491"/>
                  <a:gd name="connsiteX1" fmla="*/ 2612158 w 3503882"/>
                  <a:gd name="connsiteY1" fmla="*/ 0 h 1727491"/>
                  <a:gd name="connsiteX2" fmla="*/ 3503882 w 3503882"/>
                  <a:gd name="connsiteY2" fmla="*/ 1727491 h 1727491"/>
                  <a:gd name="connsiteX3" fmla="*/ 0 w 3503882"/>
                  <a:gd name="connsiteY3" fmla="*/ 1685081 h 1727491"/>
                  <a:gd name="connsiteX4" fmla="*/ 885705 w 3503882"/>
                  <a:gd name="connsiteY4" fmla="*/ 12991 h 1727491"/>
                  <a:gd name="connsiteX0" fmla="*/ 885705 w 3473780"/>
                  <a:gd name="connsiteY0" fmla="*/ 12991 h 1685081"/>
                  <a:gd name="connsiteX1" fmla="*/ 2612158 w 3473780"/>
                  <a:gd name="connsiteY1" fmla="*/ 0 h 1685081"/>
                  <a:gd name="connsiteX2" fmla="*/ 3473780 w 3473780"/>
                  <a:gd name="connsiteY2" fmla="*/ 1636613 h 1685081"/>
                  <a:gd name="connsiteX3" fmla="*/ 0 w 3473780"/>
                  <a:gd name="connsiteY3" fmla="*/ 1685081 h 1685081"/>
                  <a:gd name="connsiteX4" fmla="*/ 885705 w 3473780"/>
                  <a:gd name="connsiteY4" fmla="*/ 12991 h 1685081"/>
                  <a:gd name="connsiteX0" fmla="*/ 885705 w 3461739"/>
                  <a:gd name="connsiteY0" fmla="*/ 12991 h 1685081"/>
                  <a:gd name="connsiteX1" fmla="*/ 2612158 w 3461739"/>
                  <a:gd name="connsiteY1" fmla="*/ 0 h 1685081"/>
                  <a:gd name="connsiteX2" fmla="*/ 3461739 w 3461739"/>
                  <a:gd name="connsiteY2" fmla="*/ 1666905 h 1685081"/>
                  <a:gd name="connsiteX3" fmla="*/ 0 w 3461739"/>
                  <a:gd name="connsiteY3" fmla="*/ 1685081 h 1685081"/>
                  <a:gd name="connsiteX4" fmla="*/ 885705 w 3461739"/>
                  <a:gd name="connsiteY4" fmla="*/ 12991 h 168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739" h="1685081">
                    <a:moveTo>
                      <a:pt x="885705" y="12991"/>
                    </a:moveTo>
                    <a:lnTo>
                      <a:pt x="2612158" y="0"/>
                    </a:lnTo>
                    <a:lnTo>
                      <a:pt x="3461739" y="1666905"/>
                    </a:lnTo>
                    <a:lnTo>
                      <a:pt x="0" y="1685081"/>
                    </a:lnTo>
                    <a:lnTo>
                      <a:pt x="885705" y="12991"/>
                    </a:lnTo>
                    <a:close/>
                  </a:path>
                </a:pathLst>
              </a:custGeom>
              <a:solidFill>
                <a:srgbClr val="CBCBCB"/>
              </a:solidFill>
              <a:ln>
                <a:solidFill>
                  <a:srgbClr val="D8D8D8"/>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72" name="Chord 29">
                <a:extLst>
                  <a:ext uri="{FF2B5EF4-FFF2-40B4-BE49-F238E27FC236}">
                    <a16:creationId xmlns:a16="http://schemas.microsoft.com/office/drawing/2014/main" id="{1AA62ADB-8C88-09A8-35AD-4ED76DD12552}"/>
                  </a:ext>
                </a:extLst>
              </p:cNvPr>
              <p:cNvSpPr/>
              <p:nvPr/>
            </p:nvSpPr>
            <p:spPr>
              <a:xfrm rot="15945033">
                <a:off x="5614185" y="3373500"/>
                <a:ext cx="473505" cy="3875053"/>
              </a:xfrm>
              <a:custGeom>
                <a:avLst/>
                <a:gdLst>
                  <a:gd name="connsiteX0" fmla="*/ 316032 w 1200258"/>
                  <a:gd name="connsiteY0" fmla="*/ 3813084 h 4054636"/>
                  <a:gd name="connsiteX1" fmla="*/ 164 w 1200258"/>
                  <a:gd name="connsiteY1" fmla="*/ 1979892 h 4054636"/>
                  <a:gd name="connsiteX2" fmla="*/ 600129 w 1200258"/>
                  <a:gd name="connsiteY2" fmla="*/ 0 h 4054636"/>
                  <a:gd name="connsiteX3" fmla="*/ 316032 w 1200258"/>
                  <a:gd name="connsiteY3" fmla="*/ 3813084 h 4054636"/>
                  <a:gd name="connsiteX0" fmla="*/ 338560 w 622657"/>
                  <a:gd name="connsiteY0" fmla="*/ 3813084 h 4085524"/>
                  <a:gd name="connsiteX1" fmla="*/ 151505 w 622657"/>
                  <a:gd name="connsiteY1" fmla="*/ 3666362 h 4085524"/>
                  <a:gd name="connsiteX2" fmla="*/ 22692 w 622657"/>
                  <a:gd name="connsiteY2" fmla="*/ 1979892 h 4085524"/>
                  <a:gd name="connsiteX3" fmla="*/ 622657 w 622657"/>
                  <a:gd name="connsiteY3" fmla="*/ 0 h 4085524"/>
                  <a:gd name="connsiteX4" fmla="*/ 338560 w 622657"/>
                  <a:gd name="connsiteY4" fmla="*/ 3813084 h 4085524"/>
                  <a:gd name="connsiteX0" fmla="*/ 338560 w 622657"/>
                  <a:gd name="connsiteY0" fmla="*/ 3813084 h 3984617"/>
                  <a:gd name="connsiteX1" fmla="*/ 151505 w 622657"/>
                  <a:gd name="connsiteY1" fmla="*/ 3666362 h 3984617"/>
                  <a:gd name="connsiteX2" fmla="*/ 22692 w 622657"/>
                  <a:gd name="connsiteY2" fmla="*/ 1979892 h 3984617"/>
                  <a:gd name="connsiteX3" fmla="*/ 622657 w 622657"/>
                  <a:gd name="connsiteY3" fmla="*/ 0 h 3984617"/>
                  <a:gd name="connsiteX4" fmla="*/ 338560 w 622657"/>
                  <a:gd name="connsiteY4" fmla="*/ 3813084 h 3984617"/>
                  <a:gd name="connsiteX0" fmla="*/ 338560 w 622657"/>
                  <a:gd name="connsiteY0" fmla="*/ 3813084 h 4025335"/>
                  <a:gd name="connsiteX1" fmla="*/ 151505 w 622657"/>
                  <a:gd name="connsiteY1" fmla="*/ 3666362 h 4025335"/>
                  <a:gd name="connsiteX2" fmla="*/ 22692 w 622657"/>
                  <a:gd name="connsiteY2" fmla="*/ 1979892 h 4025335"/>
                  <a:gd name="connsiteX3" fmla="*/ 622657 w 622657"/>
                  <a:gd name="connsiteY3" fmla="*/ 0 h 4025335"/>
                  <a:gd name="connsiteX4" fmla="*/ 338560 w 622657"/>
                  <a:gd name="connsiteY4" fmla="*/ 3813084 h 4025335"/>
                  <a:gd name="connsiteX0" fmla="*/ 338560 w 622657"/>
                  <a:gd name="connsiteY0" fmla="*/ 3813084 h 3818162"/>
                  <a:gd name="connsiteX1" fmla="*/ 151505 w 622657"/>
                  <a:gd name="connsiteY1" fmla="*/ 3666362 h 3818162"/>
                  <a:gd name="connsiteX2" fmla="*/ 22692 w 622657"/>
                  <a:gd name="connsiteY2" fmla="*/ 1979892 h 3818162"/>
                  <a:gd name="connsiteX3" fmla="*/ 622657 w 622657"/>
                  <a:gd name="connsiteY3" fmla="*/ 0 h 3818162"/>
                  <a:gd name="connsiteX4" fmla="*/ 338560 w 622657"/>
                  <a:gd name="connsiteY4" fmla="*/ 3813084 h 3818162"/>
                  <a:gd name="connsiteX0" fmla="*/ 338560 w 622657"/>
                  <a:gd name="connsiteY0" fmla="*/ 3813084 h 3822247"/>
                  <a:gd name="connsiteX1" fmla="*/ 151505 w 622657"/>
                  <a:gd name="connsiteY1" fmla="*/ 3666362 h 3822247"/>
                  <a:gd name="connsiteX2" fmla="*/ 22692 w 622657"/>
                  <a:gd name="connsiteY2" fmla="*/ 1979892 h 3822247"/>
                  <a:gd name="connsiteX3" fmla="*/ 622657 w 622657"/>
                  <a:gd name="connsiteY3" fmla="*/ 0 h 3822247"/>
                  <a:gd name="connsiteX4" fmla="*/ 338560 w 622657"/>
                  <a:gd name="connsiteY4" fmla="*/ 3813084 h 3822247"/>
                  <a:gd name="connsiteX0" fmla="*/ 338560 w 622657"/>
                  <a:gd name="connsiteY0" fmla="*/ 3813084 h 3828606"/>
                  <a:gd name="connsiteX1" fmla="*/ 151505 w 622657"/>
                  <a:gd name="connsiteY1" fmla="*/ 3666362 h 3828606"/>
                  <a:gd name="connsiteX2" fmla="*/ 22692 w 622657"/>
                  <a:gd name="connsiteY2" fmla="*/ 1979892 h 3828606"/>
                  <a:gd name="connsiteX3" fmla="*/ 622657 w 622657"/>
                  <a:gd name="connsiteY3" fmla="*/ 0 h 3828606"/>
                  <a:gd name="connsiteX4" fmla="*/ 338560 w 622657"/>
                  <a:gd name="connsiteY4" fmla="*/ 3813084 h 3828606"/>
                  <a:gd name="connsiteX0" fmla="*/ 317210 w 622657"/>
                  <a:gd name="connsiteY0" fmla="*/ 3843335 h 3856095"/>
                  <a:gd name="connsiteX1" fmla="*/ 151505 w 622657"/>
                  <a:gd name="connsiteY1" fmla="*/ 3666362 h 3856095"/>
                  <a:gd name="connsiteX2" fmla="*/ 22692 w 622657"/>
                  <a:gd name="connsiteY2" fmla="*/ 1979892 h 3856095"/>
                  <a:gd name="connsiteX3" fmla="*/ 622657 w 622657"/>
                  <a:gd name="connsiteY3" fmla="*/ 0 h 3856095"/>
                  <a:gd name="connsiteX4" fmla="*/ 317210 w 622657"/>
                  <a:gd name="connsiteY4" fmla="*/ 3843335 h 3856095"/>
                  <a:gd name="connsiteX0" fmla="*/ 317210 w 622657"/>
                  <a:gd name="connsiteY0" fmla="*/ 3843335 h 3843335"/>
                  <a:gd name="connsiteX1" fmla="*/ 151505 w 622657"/>
                  <a:gd name="connsiteY1" fmla="*/ 3666362 h 3843335"/>
                  <a:gd name="connsiteX2" fmla="*/ 22692 w 622657"/>
                  <a:gd name="connsiteY2" fmla="*/ 1979892 h 3843335"/>
                  <a:gd name="connsiteX3" fmla="*/ 622657 w 622657"/>
                  <a:gd name="connsiteY3" fmla="*/ 0 h 3843335"/>
                  <a:gd name="connsiteX4" fmla="*/ 317210 w 622657"/>
                  <a:gd name="connsiteY4" fmla="*/ 3843335 h 3843335"/>
                  <a:gd name="connsiteX0" fmla="*/ 311995 w 617442"/>
                  <a:gd name="connsiteY0" fmla="*/ 3843335 h 3843335"/>
                  <a:gd name="connsiteX1" fmla="*/ 146290 w 617442"/>
                  <a:gd name="connsiteY1" fmla="*/ 3666362 h 3843335"/>
                  <a:gd name="connsiteX2" fmla="*/ 17477 w 617442"/>
                  <a:gd name="connsiteY2" fmla="*/ 1979892 h 3843335"/>
                  <a:gd name="connsiteX3" fmla="*/ 617442 w 617442"/>
                  <a:gd name="connsiteY3" fmla="*/ 0 h 3843335"/>
                  <a:gd name="connsiteX4" fmla="*/ 311995 w 617442"/>
                  <a:gd name="connsiteY4" fmla="*/ 3843335 h 3843335"/>
                  <a:gd name="connsiteX0" fmla="*/ 165705 w 471152"/>
                  <a:gd name="connsiteY0" fmla="*/ 3843335 h 3843335"/>
                  <a:gd name="connsiteX1" fmla="*/ 0 w 471152"/>
                  <a:gd name="connsiteY1" fmla="*/ 3666362 h 3843335"/>
                  <a:gd name="connsiteX2" fmla="*/ 103139 w 471152"/>
                  <a:gd name="connsiteY2" fmla="*/ 2028964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84051 w 471152"/>
                  <a:gd name="connsiteY2" fmla="*/ 2054078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94925 w 471152"/>
                  <a:gd name="connsiteY2" fmla="*/ 2053823 h 3843335"/>
                  <a:gd name="connsiteX3" fmla="*/ 471152 w 471152"/>
                  <a:gd name="connsiteY3" fmla="*/ 0 h 3843335"/>
                  <a:gd name="connsiteX4" fmla="*/ 165705 w 471152"/>
                  <a:gd name="connsiteY4" fmla="*/ 3843335 h 3843335"/>
                  <a:gd name="connsiteX0" fmla="*/ 165705 w 474435"/>
                  <a:gd name="connsiteY0" fmla="*/ 4186977 h 4186977"/>
                  <a:gd name="connsiteX1" fmla="*/ 0 w 474435"/>
                  <a:gd name="connsiteY1" fmla="*/ 4010004 h 4186977"/>
                  <a:gd name="connsiteX2" fmla="*/ 94925 w 474435"/>
                  <a:gd name="connsiteY2" fmla="*/ 2397465 h 4186977"/>
                  <a:gd name="connsiteX3" fmla="*/ 286259 w 474435"/>
                  <a:gd name="connsiteY3" fmla="*/ 414530 h 4186977"/>
                  <a:gd name="connsiteX4" fmla="*/ 471152 w 474435"/>
                  <a:gd name="connsiteY4" fmla="*/ 343642 h 4186977"/>
                  <a:gd name="connsiteX5" fmla="*/ 165705 w 474435"/>
                  <a:gd name="connsiteY5" fmla="*/ 4186977 h 4186977"/>
                  <a:gd name="connsiteX0" fmla="*/ 165705 w 475103"/>
                  <a:gd name="connsiteY0" fmla="*/ 4099378 h 4099378"/>
                  <a:gd name="connsiteX1" fmla="*/ 0 w 475103"/>
                  <a:gd name="connsiteY1" fmla="*/ 3922405 h 4099378"/>
                  <a:gd name="connsiteX2" fmla="*/ 94925 w 475103"/>
                  <a:gd name="connsiteY2" fmla="*/ 2309866 h 4099378"/>
                  <a:gd name="connsiteX3" fmla="*/ 286259 w 475103"/>
                  <a:gd name="connsiteY3" fmla="*/ 326931 h 4099378"/>
                  <a:gd name="connsiteX4" fmla="*/ 471152 w 475103"/>
                  <a:gd name="connsiteY4" fmla="*/ 256043 h 4099378"/>
                  <a:gd name="connsiteX5" fmla="*/ 165705 w 475103"/>
                  <a:gd name="connsiteY5" fmla="*/ 4099378 h 4099378"/>
                  <a:gd name="connsiteX0" fmla="*/ 165705 w 471152"/>
                  <a:gd name="connsiteY0" fmla="*/ 3843335 h 3843335"/>
                  <a:gd name="connsiteX1" fmla="*/ 0 w 471152"/>
                  <a:gd name="connsiteY1" fmla="*/ 3666362 h 3843335"/>
                  <a:gd name="connsiteX2" fmla="*/ 94925 w 471152"/>
                  <a:gd name="connsiteY2" fmla="*/ 2053823 h 3843335"/>
                  <a:gd name="connsiteX3" fmla="*/ 286259 w 471152"/>
                  <a:gd name="connsiteY3" fmla="*/ 70888 h 3843335"/>
                  <a:gd name="connsiteX4" fmla="*/ 471152 w 471152"/>
                  <a:gd name="connsiteY4" fmla="*/ 0 h 3843335"/>
                  <a:gd name="connsiteX5" fmla="*/ 165705 w 471152"/>
                  <a:gd name="connsiteY5" fmla="*/ 3843335 h 3843335"/>
                  <a:gd name="connsiteX0" fmla="*/ 165705 w 471152"/>
                  <a:gd name="connsiteY0" fmla="*/ 3843335 h 3843335"/>
                  <a:gd name="connsiteX1" fmla="*/ 0 w 471152"/>
                  <a:gd name="connsiteY1" fmla="*/ 3666362 h 3843335"/>
                  <a:gd name="connsiteX2" fmla="*/ 94925 w 471152"/>
                  <a:gd name="connsiteY2" fmla="*/ 2053823 h 3843335"/>
                  <a:gd name="connsiteX3" fmla="*/ 92734 w 471152"/>
                  <a:gd name="connsiteY3" fmla="*/ 190226 h 3843335"/>
                  <a:gd name="connsiteX4" fmla="*/ 471152 w 471152"/>
                  <a:gd name="connsiteY4" fmla="*/ 0 h 3843335"/>
                  <a:gd name="connsiteX5" fmla="*/ 165705 w 471152"/>
                  <a:gd name="connsiteY5" fmla="*/ 3843335 h 3843335"/>
                  <a:gd name="connsiteX0" fmla="*/ 165705 w 471152"/>
                  <a:gd name="connsiteY0" fmla="*/ 3856423 h 3856423"/>
                  <a:gd name="connsiteX1" fmla="*/ 0 w 471152"/>
                  <a:gd name="connsiteY1" fmla="*/ 3679450 h 3856423"/>
                  <a:gd name="connsiteX2" fmla="*/ 94925 w 471152"/>
                  <a:gd name="connsiteY2" fmla="*/ 2066911 h 3856423"/>
                  <a:gd name="connsiteX3" fmla="*/ 92734 w 471152"/>
                  <a:gd name="connsiteY3" fmla="*/ 203314 h 3856423"/>
                  <a:gd name="connsiteX4" fmla="*/ 471152 w 471152"/>
                  <a:gd name="connsiteY4" fmla="*/ 13088 h 3856423"/>
                  <a:gd name="connsiteX5" fmla="*/ 165705 w 471152"/>
                  <a:gd name="connsiteY5" fmla="*/ 3856423 h 3856423"/>
                  <a:gd name="connsiteX0" fmla="*/ 165705 w 471152"/>
                  <a:gd name="connsiteY0" fmla="*/ 3860688 h 3860688"/>
                  <a:gd name="connsiteX1" fmla="*/ 0 w 471152"/>
                  <a:gd name="connsiteY1" fmla="*/ 3683715 h 3860688"/>
                  <a:gd name="connsiteX2" fmla="*/ 94925 w 471152"/>
                  <a:gd name="connsiteY2" fmla="*/ 2071176 h 3860688"/>
                  <a:gd name="connsiteX3" fmla="*/ 251773 w 471152"/>
                  <a:gd name="connsiteY3" fmla="*/ 123884 h 3860688"/>
                  <a:gd name="connsiteX4" fmla="*/ 471152 w 471152"/>
                  <a:gd name="connsiteY4" fmla="*/ 17353 h 3860688"/>
                  <a:gd name="connsiteX5" fmla="*/ 165705 w 471152"/>
                  <a:gd name="connsiteY5" fmla="*/ 3860688 h 3860688"/>
                  <a:gd name="connsiteX0" fmla="*/ 165705 w 471152"/>
                  <a:gd name="connsiteY0" fmla="*/ 3869104 h 3869104"/>
                  <a:gd name="connsiteX1" fmla="*/ 0 w 471152"/>
                  <a:gd name="connsiteY1" fmla="*/ 3692131 h 3869104"/>
                  <a:gd name="connsiteX2" fmla="*/ 94925 w 471152"/>
                  <a:gd name="connsiteY2" fmla="*/ 2079592 h 3869104"/>
                  <a:gd name="connsiteX3" fmla="*/ 251773 w 471152"/>
                  <a:gd name="connsiteY3" fmla="*/ 132300 h 3869104"/>
                  <a:gd name="connsiteX4" fmla="*/ 471152 w 471152"/>
                  <a:gd name="connsiteY4" fmla="*/ 25769 h 3869104"/>
                  <a:gd name="connsiteX5" fmla="*/ 165705 w 471152"/>
                  <a:gd name="connsiteY5" fmla="*/ 3869104 h 3869104"/>
                  <a:gd name="connsiteX0" fmla="*/ 165705 w 471152"/>
                  <a:gd name="connsiteY0" fmla="*/ 3869104 h 3869104"/>
                  <a:gd name="connsiteX1" fmla="*/ 0 w 471152"/>
                  <a:gd name="connsiteY1" fmla="*/ 3692131 h 3869104"/>
                  <a:gd name="connsiteX2" fmla="*/ 94925 w 471152"/>
                  <a:gd name="connsiteY2" fmla="*/ 2079592 h 3869104"/>
                  <a:gd name="connsiteX3" fmla="*/ 251773 w 471152"/>
                  <a:gd name="connsiteY3" fmla="*/ 132300 h 3869104"/>
                  <a:gd name="connsiteX4" fmla="*/ 471152 w 471152"/>
                  <a:gd name="connsiteY4" fmla="*/ 25769 h 3869104"/>
                  <a:gd name="connsiteX5" fmla="*/ 165705 w 471152"/>
                  <a:gd name="connsiteY5" fmla="*/ 3869104 h 3869104"/>
                  <a:gd name="connsiteX0" fmla="*/ 165705 w 471152"/>
                  <a:gd name="connsiteY0" fmla="*/ 3867405 h 3867405"/>
                  <a:gd name="connsiteX1" fmla="*/ 0 w 471152"/>
                  <a:gd name="connsiteY1" fmla="*/ 3690432 h 3867405"/>
                  <a:gd name="connsiteX2" fmla="*/ 94925 w 471152"/>
                  <a:gd name="connsiteY2" fmla="*/ 2077893 h 3867405"/>
                  <a:gd name="connsiteX3" fmla="*/ 251773 w 471152"/>
                  <a:gd name="connsiteY3" fmla="*/ 130601 h 3867405"/>
                  <a:gd name="connsiteX4" fmla="*/ 471152 w 471152"/>
                  <a:gd name="connsiteY4" fmla="*/ 24070 h 3867405"/>
                  <a:gd name="connsiteX5" fmla="*/ 165705 w 471152"/>
                  <a:gd name="connsiteY5" fmla="*/ 3867405 h 3867405"/>
                  <a:gd name="connsiteX0" fmla="*/ 165705 w 473505"/>
                  <a:gd name="connsiteY0" fmla="*/ 3895654 h 3895654"/>
                  <a:gd name="connsiteX1" fmla="*/ 0 w 473505"/>
                  <a:gd name="connsiteY1" fmla="*/ 3718681 h 3895654"/>
                  <a:gd name="connsiteX2" fmla="*/ 94925 w 473505"/>
                  <a:gd name="connsiteY2" fmla="*/ 2106142 h 3895654"/>
                  <a:gd name="connsiteX3" fmla="*/ 251773 w 473505"/>
                  <a:gd name="connsiteY3" fmla="*/ 158850 h 3895654"/>
                  <a:gd name="connsiteX4" fmla="*/ 473505 w 473505"/>
                  <a:gd name="connsiteY4" fmla="*/ 20656 h 3895654"/>
                  <a:gd name="connsiteX5" fmla="*/ 165705 w 473505"/>
                  <a:gd name="connsiteY5" fmla="*/ 3895654 h 3895654"/>
                  <a:gd name="connsiteX0" fmla="*/ 165705 w 473505"/>
                  <a:gd name="connsiteY0" fmla="*/ 3875038 h 3875038"/>
                  <a:gd name="connsiteX1" fmla="*/ 0 w 473505"/>
                  <a:gd name="connsiteY1" fmla="*/ 3698065 h 3875038"/>
                  <a:gd name="connsiteX2" fmla="*/ 94925 w 473505"/>
                  <a:gd name="connsiteY2" fmla="*/ 2085526 h 3875038"/>
                  <a:gd name="connsiteX3" fmla="*/ 251773 w 473505"/>
                  <a:gd name="connsiteY3" fmla="*/ 138234 h 3875038"/>
                  <a:gd name="connsiteX4" fmla="*/ 473505 w 473505"/>
                  <a:gd name="connsiteY4" fmla="*/ 40 h 3875038"/>
                  <a:gd name="connsiteX5" fmla="*/ 165705 w 473505"/>
                  <a:gd name="connsiteY5" fmla="*/ 3875038 h 3875038"/>
                  <a:gd name="connsiteX0" fmla="*/ 165705 w 473505"/>
                  <a:gd name="connsiteY0" fmla="*/ 3875053 h 3875053"/>
                  <a:gd name="connsiteX1" fmla="*/ 0 w 473505"/>
                  <a:gd name="connsiteY1" fmla="*/ 3698080 h 3875053"/>
                  <a:gd name="connsiteX2" fmla="*/ 94925 w 473505"/>
                  <a:gd name="connsiteY2" fmla="*/ 2085541 h 3875053"/>
                  <a:gd name="connsiteX3" fmla="*/ 251773 w 473505"/>
                  <a:gd name="connsiteY3" fmla="*/ 138249 h 3875053"/>
                  <a:gd name="connsiteX4" fmla="*/ 473505 w 473505"/>
                  <a:gd name="connsiteY4" fmla="*/ 55 h 3875053"/>
                  <a:gd name="connsiteX5" fmla="*/ 165705 w 473505"/>
                  <a:gd name="connsiteY5" fmla="*/ 3875053 h 3875053"/>
                  <a:gd name="connsiteX0" fmla="*/ 165705 w 473505"/>
                  <a:gd name="connsiteY0" fmla="*/ 3875053 h 3875053"/>
                  <a:gd name="connsiteX1" fmla="*/ 0 w 473505"/>
                  <a:gd name="connsiteY1" fmla="*/ 3698080 h 3875053"/>
                  <a:gd name="connsiteX2" fmla="*/ 94925 w 473505"/>
                  <a:gd name="connsiteY2" fmla="*/ 2085541 h 3875053"/>
                  <a:gd name="connsiteX3" fmla="*/ 251773 w 473505"/>
                  <a:gd name="connsiteY3" fmla="*/ 138249 h 3875053"/>
                  <a:gd name="connsiteX4" fmla="*/ 473505 w 473505"/>
                  <a:gd name="connsiteY4" fmla="*/ 55 h 3875053"/>
                  <a:gd name="connsiteX5" fmla="*/ 165705 w 473505"/>
                  <a:gd name="connsiteY5" fmla="*/ 3875053 h 38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505" h="3875053">
                    <a:moveTo>
                      <a:pt x="165705" y="3875053"/>
                    </a:moveTo>
                    <a:cubicBezTo>
                      <a:pt x="39051" y="3834112"/>
                      <a:pt x="28766" y="3810813"/>
                      <a:pt x="0" y="3698080"/>
                    </a:cubicBezTo>
                    <a:cubicBezTo>
                      <a:pt x="17016" y="3397724"/>
                      <a:pt x="44360" y="2648800"/>
                      <a:pt x="94925" y="2085541"/>
                    </a:cubicBezTo>
                    <a:cubicBezTo>
                      <a:pt x="149788" y="1490010"/>
                      <a:pt x="230573" y="521842"/>
                      <a:pt x="251773" y="138249"/>
                    </a:cubicBezTo>
                    <a:cubicBezTo>
                      <a:pt x="314184" y="56991"/>
                      <a:pt x="314381" y="-2068"/>
                      <a:pt x="473505" y="55"/>
                    </a:cubicBezTo>
                    <a:lnTo>
                      <a:pt x="165705" y="3875053"/>
                    </a:lnTo>
                    <a:close/>
                  </a:path>
                </a:pathLst>
              </a:custGeom>
              <a:solidFill>
                <a:srgbClr val="D8D8D8"/>
              </a:solidFill>
              <a:ln>
                <a:solidFill>
                  <a:srgbClr val="D8D8D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149" name="Picture 148">
              <a:extLst>
                <a:ext uri="{FF2B5EF4-FFF2-40B4-BE49-F238E27FC236}">
                  <a16:creationId xmlns:a16="http://schemas.microsoft.com/office/drawing/2014/main" id="{8A10725C-0AF4-5460-130D-B6D0218DC2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4008" y="3521824"/>
              <a:ext cx="658629" cy="511406"/>
            </a:xfrm>
            <a:prstGeom prst="rect">
              <a:avLst/>
            </a:prstGeom>
          </p:spPr>
        </p:pic>
        <p:pic>
          <p:nvPicPr>
            <p:cNvPr id="150" name="Picture 149">
              <a:extLst>
                <a:ext uri="{FF2B5EF4-FFF2-40B4-BE49-F238E27FC236}">
                  <a16:creationId xmlns:a16="http://schemas.microsoft.com/office/drawing/2014/main" id="{19617BF1-5E78-F798-E91C-B203B438BF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2241" y="3521824"/>
              <a:ext cx="658629" cy="511406"/>
            </a:xfrm>
            <a:prstGeom prst="rect">
              <a:avLst/>
            </a:prstGeom>
          </p:spPr>
        </p:pic>
        <p:pic>
          <p:nvPicPr>
            <p:cNvPr id="151" name="Picture 150">
              <a:extLst>
                <a:ext uri="{FF2B5EF4-FFF2-40B4-BE49-F238E27FC236}">
                  <a16:creationId xmlns:a16="http://schemas.microsoft.com/office/drawing/2014/main" id="{386F0ACE-B7E6-1B0F-6165-B461AE512B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0474" y="3521824"/>
              <a:ext cx="658629" cy="511406"/>
            </a:xfrm>
            <a:prstGeom prst="rect">
              <a:avLst/>
            </a:prstGeom>
          </p:spPr>
        </p:pic>
        <p:pic>
          <p:nvPicPr>
            <p:cNvPr id="152" name="Picture 151">
              <a:extLst>
                <a:ext uri="{FF2B5EF4-FFF2-40B4-BE49-F238E27FC236}">
                  <a16:creationId xmlns:a16="http://schemas.microsoft.com/office/drawing/2014/main" id="{710BFE66-BD06-6114-E6A4-B786C9EFDD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8707" y="3521824"/>
              <a:ext cx="658629" cy="511406"/>
            </a:xfrm>
            <a:prstGeom prst="rect">
              <a:avLst/>
            </a:prstGeom>
          </p:spPr>
        </p:pic>
        <p:pic>
          <p:nvPicPr>
            <p:cNvPr id="153" name="Picture 152">
              <a:extLst>
                <a:ext uri="{FF2B5EF4-FFF2-40B4-BE49-F238E27FC236}">
                  <a16:creationId xmlns:a16="http://schemas.microsoft.com/office/drawing/2014/main" id="{4377FC12-D201-A518-070A-CC97CA476F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6940" y="3521824"/>
              <a:ext cx="658629" cy="511406"/>
            </a:xfrm>
            <a:prstGeom prst="rect">
              <a:avLst/>
            </a:prstGeom>
          </p:spPr>
        </p:pic>
        <p:pic>
          <p:nvPicPr>
            <p:cNvPr id="154" name="Picture 153">
              <a:extLst>
                <a:ext uri="{FF2B5EF4-FFF2-40B4-BE49-F238E27FC236}">
                  <a16:creationId xmlns:a16="http://schemas.microsoft.com/office/drawing/2014/main" id="{E20B56C8-38F2-9D7A-40E9-B6A280DD7E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2092" y="3109247"/>
              <a:ext cx="658629" cy="511406"/>
            </a:xfrm>
            <a:prstGeom prst="rect">
              <a:avLst/>
            </a:prstGeom>
          </p:spPr>
        </p:pic>
        <p:pic>
          <p:nvPicPr>
            <p:cNvPr id="155" name="Picture 154">
              <a:extLst>
                <a:ext uri="{FF2B5EF4-FFF2-40B4-BE49-F238E27FC236}">
                  <a16:creationId xmlns:a16="http://schemas.microsoft.com/office/drawing/2014/main" id="{A98AC994-6B96-9E42-7251-7DF6B797EA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50325" y="3109247"/>
              <a:ext cx="658629" cy="511406"/>
            </a:xfrm>
            <a:prstGeom prst="rect">
              <a:avLst/>
            </a:prstGeom>
          </p:spPr>
        </p:pic>
        <p:pic>
          <p:nvPicPr>
            <p:cNvPr id="156" name="Picture 155">
              <a:extLst>
                <a:ext uri="{FF2B5EF4-FFF2-40B4-BE49-F238E27FC236}">
                  <a16:creationId xmlns:a16="http://schemas.microsoft.com/office/drawing/2014/main" id="{441C36A5-3E6E-D00A-3A39-25DBBEE3A7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7990" y="3915104"/>
              <a:ext cx="658629" cy="511406"/>
            </a:xfrm>
            <a:prstGeom prst="rect">
              <a:avLst/>
            </a:prstGeom>
          </p:spPr>
        </p:pic>
        <p:pic>
          <p:nvPicPr>
            <p:cNvPr id="157" name="Picture 156">
              <a:extLst>
                <a:ext uri="{FF2B5EF4-FFF2-40B4-BE49-F238E27FC236}">
                  <a16:creationId xmlns:a16="http://schemas.microsoft.com/office/drawing/2014/main" id="{6D989A07-6DEE-614C-C219-FC15299A95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6223" y="3915104"/>
              <a:ext cx="658629" cy="511406"/>
            </a:xfrm>
            <a:prstGeom prst="rect">
              <a:avLst/>
            </a:prstGeom>
          </p:spPr>
        </p:pic>
        <p:pic>
          <p:nvPicPr>
            <p:cNvPr id="158" name="Picture 157">
              <a:extLst>
                <a:ext uri="{FF2B5EF4-FFF2-40B4-BE49-F238E27FC236}">
                  <a16:creationId xmlns:a16="http://schemas.microsoft.com/office/drawing/2014/main" id="{5EB3AEC1-B5BF-1F35-487A-2563FC6FAB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4456" y="3915104"/>
              <a:ext cx="658629" cy="511406"/>
            </a:xfrm>
            <a:prstGeom prst="rect">
              <a:avLst/>
            </a:prstGeom>
          </p:spPr>
        </p:pic>
        <p:pic>
          <p:nvPicPr>
            <p:cNvPr id="159" name="Picture 158">
              <a:extLst>
                <a:ext uri="{FF2B5EF4-FFF2-40B4-BE49-F238E27FC236}">
                  <a16:creationId xmlns:a16="http://schemas.microsoft.com/office/drawing/2014/main" id="{E3603313-01E4-393F-1887-95232C02E6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2689" y="3915104"/>
              <a:ext cx="658629" cy="511406"/>
            </a:xfrm>
            <a:prstGeom prst="rect">
              <a:avLst/>
            </a:prstGeom>
          </p:spPr>
        </p:pic>
        <p:pic>
          <p:nvPicPr>
            <p:cNvPr id="160" name="Picture 159">
              <a:extLst>
                <a:ext uri="{FF2B5EF4-FFF2-40B4-BE49-F238E27FC236}">
                  <a16:creationId xmlns:a16="http://schemas.microsoft.com/office/drawing/2014/main" id="{B8038086-3DAB-D8B8-DBF4-D7AF913859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0922" y="3915104"/>
              <a:ext cx="658629" cy="511406"/>
            </a:xfrm>
            <a:prstGeom prst="rect">
              <a:avLst/>
            </a:prstGeom>
          </p:spPr>
        </p:pic>
        <p:pic>
          <p:nvPicPr>
            <p:cNvPr id="161" name="Picture 160">
              <a:extLst>
                <a:ext uri="{FF2B5EF4-FFF2-40B4-BE49-F238E27FC236}">
                  <a16:creationId xmlns:a16="http://schemas.microsoft.com/office/drawing/2014/main" id="{2FD8F213-3803-B558-2A39-FD8E54909A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9155" y="3915104"/>
              <a:ext cx="658629" cy="511406"/>
            </a:xfrm>
            <a:prstGeom prst="rect">
              <a:avLst/>
            </a:prstGeom>
          </p:spPr>
        </p:pic>
        <p:pic>
          <p:nvPicPr>
            <p:cNvPr id="162" name="Picture 161">
              <a:extLst>
                <a:ext uri="{FF2B5EF4-FFF2-40B4-BE49-F238E27FC236}">
                  <a16:creationId xmlns:a16="http://schemas.microsoft.com/office/drawing/2014/main" id="{3F58EDBB-44BF-03F4-F4C3-4061FC5125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0375" y="4315788"/>
              <a:ext cx="658629" cy="511406"/>
            </a:xfrm>
            <a:prstGeom prst="rect">
              <a:avLst/>
            </a:prstGeom>
          </p:spPr>
        </p:pic>
        <p:pic>
          <p:nvPicPr>
            <p:cNvPr id="163" name="Picture 162">
              <a:extLst>
                <a:ext uri="{FF2B5EF4-FFF2-40B4-BE49-F238E27FC236}">
                  <a16:creationId xmlns:a16="http://schemas.microsoft.com/office/drawing/2014/main" id="{90921AC0-86E6-C4FD-DB75-802A3D982B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8608" y="4315788"/>
              <a:ext cx="658629" cy="511406"/>
            </a:xfrm>
            <a:prstGeom prst="rect">
              <a:avLst/>
            </a:prstGeom>
          </p:spPr>
        </p:pic>
        <p:pic>
          <p:nvPicPr>
            <p:cNvPr id="164" name="Picture 163">
              <a:extLst>
                <a:ext uri="{FF2B5EF4-FFF2-40B4-BE49-F238E27FC236}">
                  <a16:creationId xmlns:a16="http://schemas.microsoft.com/office/drawing/2014/main" id="{4405919F-9988-2570-3D9D-5C6391EE13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6841" y="4315788"/>
              <a:ext cx="658629" cy="511406"/>
            </a:xfrm>
            <a:prstGeom prst="rect">
              <a:avLst/>
            </a:prstGeom>
          </p:spPr>
        </p:pic>
        <p:pic>
          <p:nvPicPr>
            <p:cNvPr id="165" name="Picture 164">
              <a:extLst>
                <a:ext uri="{FF2B5EF4-FFF2-40B4-BE49-F238E27FC236}">
                  <a16:creationId xmlns:a16="http://schemas.microsoft.com/office/drawing/2014/main" id="{9513AE06-2F9C-27FD-D986-EA82F11534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074" y="4315788"/>
              <a:ext cx="658629" cy="511406"/>
            </a:xfrm>
            <a:prstGeom prst="rect">
              <a:avLst/>
            </a:prstGeom>
          </p:spPr>
        </p:pic>
        <p:pic>
          <p:nvPicPr>
            <p:cNvPr id="166" name="Picture 165">
              <a:extLst>
                <a:ext uri="{FF2B5EF4-FFF2-40B4-BE49-F238E27FC236}">
                  <a16:creationId xmlns:a16="http://schemas.microsoft.com/office/drawing/2014/main" id="{986C40D8-70FA-1B3F-15D7-633DD31BD6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3307" y="4315788"/>
              <a:ext cx="658629" cy="511406"/>
            </a:xfrm>
            <a:prstGeom prst="rect">
              <a:avLst/>
            </a:prstGeom>
          </p:spPr>
        </p:pic>
        <p:pic>
          <p:nvPicPr>
            <p:cNvPr id="167" name="Picture 166">
              <a:extLst>
                <a:ext uri="{FF2B5EF4-FFF2-40B4-BE49-F238E27FC236}">
                  <a16:creationId xmlns:a16="http://schemas.microsoft.com/office/drawing/2014/main" id="{CF05E82B-A473-BB3B-189D-43B48604A5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1540" y="4315788"/>
              <a:ext cx="658629" cy="511406"/>
            </a:xfrm>
            <a:prstGeom prst="rect">
              <a:avLst/>
            </a:prstGeom>
          </p:spPr>
        </p:pic>
        <p:pic>
          <p:nvPicPr>
            <p:cNvPr id="168" name="Picture 167">
              <a:extLst>
                <a:ext uri="{FF2B5EF4-FFF2-40B4-BE49-F238E27FC236}">
                  <a16:creationId xmlns:a16="http://schemas.microsoft.com/office/drawing/2014/main" id="{7990E962-CE8A-26C9-E5E9-94858C7751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09774" y="4315788"/>
              <a:ext cx="658629" cy="511406"/>
            </a:xfrm>
            <a:prstGeom prst="rect">
              <a:avLst/>
            </a:prstGeom>
          </p:spPr>
        </p:pic>
      </p:grpSp>
      <p:pic>
        <p:nvPicPr>
          <p:cNvPr id="173" name="Picture 172">
            <a:extLst>
              <a:ext uri="{FF2B5EF4-FFF2-40B4-BE49-F238E27FC236}">
                <a16:creationId xmlns:a16="http://schemas.microsoft.com/office/drawing/2014/main" id="{E4E1B506-47AE-5CB9-F955-327BFFB17599}"/>
              </a:ext>
            </a:extLst>
          </p:cNvPr>
          <p:cNvPicPr>
            <a:picLocks noChangeAspect="1"/>
          </p:cNvPicPr>
          <p:nvPr/>
        </p:nvPicPr>
        <p:blipFill rotWithShape="1">
          <a:blip r:embed="rId6"/>
          <a:srcRect l="8750" t="18175" r="5717" b="58049"/>
          <a:stretch/>
        </p:blipFill>
        <p:spPr>
          <a:xfrm>
            <a:off x="5366820" y="4977516"/>
            <a:ext cx="2200170" cy="1455089"/>
          </a:xfrm>
          <a:prstGeom prst="rect">
            <a:avLst/>
          </a:prstGeom>
        </p:spPr>
      </p:pic>
      <p:sp>
        <p:nvSpPr>
          <p:cNvPr id="174" name="Freeform: Shape 3">
            <a:extLst>
              <a:ext uri="{FF2B5EF4-FFF2-40B4-BE49-F238E27FC236}">
                <a16:creationId xmlns:a16="http://schemas.microsoft.com/office/drawing/2014/main" id="{1ABEFF60-C1F0-0777-5949-A3C2E1DC5027}"/>
              </a:ext>
            </a:extLst>
          </p:cNvPr>
          <p:cNvSpPr/>
          <p:nvPr/>
        </p:nvSpPr>
        <p:spPr>
          <a:xfrm>
            <a:off x="5152906" y="3259773"/>
            <a:ext cx="2458960" cy="2859358"/>
          </a:xfrm>
          <a:custGeom>
            <a:avLst/>
            <a:gdLst>
              <a:gd name="connsiteX0" fmla="*/ 1240972 w 6643396"/>
              <a:gd name="connsiteY0" fmla="*/ 0 h 1212980"/>
              <a:gd name="connsiteX1" fmla="*/ 6624735 w 6643396"/>
              <a:gd name="connsiteY1" fmla="*/ 9331 h 1212980"/>
              <a:gd name="connsiteX2" fmla="*/ 6643396 w 6643396"/>
              <a:gd name="connsiteY2" fmla="*/ 1203649 h 1212980"/>
              <a:gd name="connsiteX3" fmla="*/ 0 w 6643396"/>
              <a:gd name="connsiteY3" fmla="*/ 1212980 h 1212980"/>
              <a:gd name="connsiteX4" fmla="*/ 1240972 w 6643396"/>
              <a:gd name="connsiteY4" fmla="*/ 0 h 12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3396" h="1212980">
                <a:moveTo>
                  <a:pt x="1240972" y="0"/>
                </a:moveTo>
                <a:lnTo>
                  <a:pt x="6624735" y="9331"/>
                </a:lnTo>
                <a:lnTo>
                  <a:pt x="6643396" y="1203649"/>
                </a:lnTo>
                <a:lnTo>
                  <a:pt x="0" y="1212980"/>
                </a:lnTo>
                <a:lnTo>
                  <a:pt x="1240972" y="0"/>
                </a:lnTo>
                <a:close/>
              </a:path>
            </a:pathLst>
          </a:custGeom>
          <a:blipFill>
            <a:blip r:embed="rId7">
              <a:grayscl/>
              <a:extLst>
                <a:ext uri="{BEBA8EAE-BF5A-486C-A8C5-ECC9F3942E4B}">
                  <a14:imgProps xmlns:a14="http://schemas.microsoft.com/office/drawing/2010/main">
                    <a14:imgLayer r:embed="rId8">
                      <a14:imgEffect>
                        <a14:colorTemperature colorTemp="11200"/>
                      </a14:imgEffect>
                      <a14:imgEffect>
                        <a14:saturation sat="0"/>
                      </a14:imgEffect>
                    </a14:imgLayer>
                  </a14:imgProps>
                </a:ext>
              </a:extLst>
            </a:blip>
            <a:srcRect/>
            <a:stretch>
              <a:fillRect l="-1" r="-196772"/>
            </a:stretch>
          </a:blip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grpSp>
        <p:nvGrpSpPr>
          <p:cNvPr id="175" name="Group 174">
            <a:extLst>
              <a:ext uri="{FF2B5EF4-FFF2-40B4-BE49-F238E27FC236}">
                <a16:creationId xmlns:a16="http://schemas.microsoft.com/office/drawing/2014/main" id="{3A13C7C8-C1F2-7D66-6E32-3C2BAF145ED3}"/>
              </a:ext>
            </a:extLst>
          </p:cNvPr>
          <p:cNvGrpSpPr/>
          <p:nvPr/>
        </p:nvGrpSpPr>
        <p:grpSpPr>
          <a:xfrm>
            <a:off x="5547411" y="3892191"/>
            <a:ext cx="1143302" cy="1113082"/>
            <a:chOff x="3599399" y="3109247"/>
            <a:chExt cx="3714865" cy="2156604"/>
          </a:xfrm>
        </p:grpSpPr>
        <p:grpSp>
          <p:nvGrpSpPr>
            <p:cNvPr id="176" name="Group 175">
              <a:extLst>
                <a:ext uri="{FF2B5EF4-FFF2-40B4-BE49-F238E27FC236}">
                  <a16:creationId xmlns:a16="http://schemas.microsoft.com/office/drawing/2014/main" id="{E3540058-3A9F-62AB-474A-D66BA4976DCB}"/>
                </a:ext>
              </a:extLst>
            </p:cNvPr>
            <p:cNvGrpSpPr/>
            <p:nvPr/>
          </p:nvGrpSpPr>
          <p:grpSpPr>
            <a:xfrm>
              <a:off x="3599399" y="3369711"/>
              <a:ext cx="3714865" cy="1896140"/>
              <a:chOff x="3734707" y="3021595"/>
              <a:chExt cx="4253880" cy="2526184"/>
            </a:xfrm>
          </p:grpSpPr>
          <p:sp>
            <p:nvSpPr>
              <p:cNvPr id="197" name="Rectangle: Rounded Corners 30">
                <a:extLst>
                  <a:ext uri="{FF2B5EF4-FFF2-40B4-BE49-F238E27FC236}">
                    <a16:creationId xmlns:a16="http://schemas.microsoft.com/office/drawing/2014/main" id="{9AA2662C-C071-CFE8-7180-75B9970C1D84}"/>
                  </a:ext>
                </a:extLst>
              </p:cNvPr>
              <p:cNvSpPr/>
              <p:nvPr/>
            </p:nvSpPr>
            <p:spPr>
              <a:xfrm>
                <a:off x="3770108" y="3021595"/>
                <a:ext cx="4217326" cy="2184214"/>
              </a:xfrm>
              <a:custGeom>
                <a:avLst/>
                <a:gdLst>
                  <a:gd name="connsiteX0" fmla="*/ 0 w 2120900"/>
                  <a:gd name="connsiteY0" fmla="*/ 353490 h 2278334"/>
                  <a:gd name="connsiteX1" fmla="*/ 353490 w 2120900"/>
                  <a:gd name="connsiteY1" fmla="*/ 0 h 2278334"/>
                  <a:gd name="connsiteX2" fmla="*/ 1767410 w 2120900"/>
                  <a:gd name="connsiteY2" fmla="*/ 0 h 2278334"/>
                  <a:gd name="connsiteX3" fmla="*/ 2120900 w 2120900"/>
                  <a:gd name="connsiteY3" fmla="*/ 353490 h 2278334"/>
                  <a:gd name="connsiteX4" fmla="*/ 2120900 w 2120900"/>
                  <a:gd name="connsiteY4" fmla="*/ 1924844 h 2278334"/>
                  <a:gd name="connsiteX5" fmla="*/ 1767410 w 2120900"/>
                  <a:gd name="connsiteY5" fmla="*/ 2278334 h 2278334"/>
                  <a:gd name="connsiteX6" fmla="*/ 353490 w 2120900"/>
                  <a:gd name="connsiteY6" fmla="*/ 2278334 h 2278334"/>
                  <a:gd name="connsiteX7" fmla="*/ 0 w 2120900"/>
                  <a:gd name="connsiteY7" fmla="*/ 1924844 h 2278334"/>
                  <a:gd name="connsiteX8" fmla="*/ 0 w 2120900"/>
                  <a:gd name="connsiteY8" fmla="*/ 353490 h 2278334"/>
                  <a:gd name="connsiteX0" fmla="*/ 0 w 3092450"/>
                  <a:gd name="connsiteY0" fmla="*/ 353490 h 2278334"/>
                  <a:gd name="connsiteX1" fmla="*/ 353490 w 3092450"/>
                  <a:gd name="connsiteY1" fmla="*/ 0 h 2278334"/>
                  <a:gd name="connsiteX2" fmla="*/ 1767410 w 3092450"/>
                  <a:gd name="connsiteY2" fmla="*/ 0 h 2278334"/>
                  <a:gd name="connsiteX3" fmla="*/ 2120900 w 3092450"/>
                  <a:gd name="connsiteY3" fmla="*/ 353490 h 2278334"/>
                  <a:gd name="connsiteX4" fmla="*/ 3092450 w 3092450"/>
                  <a:gd name="connsiteY4" fmla="*/ 1969294 h 2278334"/>
                  <a:gd name="connsiteX5" fmla="*/ 1767410 w 3092450"/>
                  <a:gd name="connsiteY5" fmla="*/ 2278334 h 2278334"/>
                  <a:gd name="connsiteX6" fmla="*/ 353490 w 3092450"/>
                  <a:gd name="connsiteY6" fmla="*/ 2278334 h 2278334"/>
                  <a:gd name="connsiteX7" fmla="*/ 0 w 3092450"/>
                  <a:gd name="connsiteY7" fmla="*/ 1924844 h 2278334"/>
                  <a:gd name="connsiteX8" fmla="*/ 0 w 3092450"/>
                  <a:gd name="connsiteY8" fmla="*/ 353490 h 2278334"/>
                  <a:gd name="connsiteX0" fmla="*/ 0 w 3092450"/>
                  <a:gd name="connsiteY0" fmla="*/ 353490 h 2278334"/>
                  <a:gd name="connsiteX1" fmla="*/ 353490 w 3092450"/>
                  <a:gd name="connsiteY1" fmla="*/ 0 h 2278334"/>
                  <a:gd name="connsiteX2" fmla="*/ 1767410 w 3092450"/>
                  <a:gd name="connsiteY2" fmla="*/ 0 h 2278334"/>
                  <a:gd name="connsiteX3" fmla="*/ 2120900 w 3092450"/>
                  <a:gd name="connsiteY3" fmla="*/ 353490 h 2278334"/>
                  <a:gd name="connsiteX4" fmla="*/ 3092450 w 3092450"/>
                  <a:gd name="connsiteY4" fmla="*/ 1969294 h 2278334"/>
                  <a:gd name="connsiteX5" fmla="*/ 1824560 w 3092450"/>
                  <a:gd name="connsiteY5" fmla="*/ 2170384 h 2278334"/>
                  <a:gd name="connsiteX6" fmla="*/ 353490 w 3092450"/>
                  <a:gd name="connsiteY6" fmla="*/ 2278334 h 2278334"/>
                  <a:gd name="connsiteX7" fmla="*/ 0 w 3092450"/>
                  <a:gd name="connsiteY7" fmla="*/ 1924844 h 2278334"/>
                  <a:gd name="connsiteX8" fmla="*/ 0 w 309245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20900 w 3149600"/>
                  <a:gd name="connsiteY3" fmla="*/ 3534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20900 w 3149600"/>
                  <a:gd name="connsiteY3" fmla="*/ 3534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84400 w 3149600"/>
                  <a:gd name="connsiteY3" fmla="*/ 3280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184400 w 3149600"/>
                  <a:gd name="connsiteY3" fmla="*/ 3280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222500 w 3149600"/>
                  <a:gd name="connsiteY3" fmla="*/ 3153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3490 h 2278334"/>
                  <a:gd name="connsiteX1" fmla="*/ 353490 w 3149600"/>
                  <a:gd name="connsiteY1" fmla="*/ 0 h 2278334"/>
                  <a:gd name="connsiteX2" fmla="*/ 1767410 w 3149600"/>
                  <a:gd name="connsiteY2" fmla="*/ 0 h 2278334"/>
                  <a:gd name="connsiteX3" fmla="*/ 2222500 w 3149600"/>
                  <a:gd name="connsiteY3" fmla="*/ 315390 h 2278334"/>
                  <a:gd name="connsiteX4" fmla="*/ 3149600 w 3149600"/>
                  <a:gd name="connsiteY4" fmla="*/ 2045494 h 2278334"/>
                  <a:gd name="connsiteX5" fmla="*/ 1824560 w 3149600"/>
                  <a:gd name="connsiteY5" fmla="*/ 2170384 h 2278334"/>
                  <a:gd name="connsiteX6" fmla="*/ 353490 w 3149600"/>
                  <a:gd name="connsiteY6" fmla="*/ 2278334 h 2278334"/>
                  <a:gd name="connsiteX7" fmla="*/ 0 w 3149600"/>
                  <a:gd name="connsiteY7" fmla="*/ 1924844 h 2278334"/>
                  <a:gd name="connsiteX8" fmla="*/ 0 w 3149600"/>
                  <a:gd name="connsiteY8" fmla="*/ 353490 h 2278334"/>
                  <a:gd name="connsiteX0" fmla="*/ 0 w 3149600"/>
                  <a:gd name="connsiteY0" fmla="*/ 354497 h 2279341"/>
                  <a:gd name="connsiteX1" fmla="*/ 353490 w 3149600"/>
                  <a:gd name="connsiteY1" fmla="*/ 1007 h 2279341"/>
                  <a:gd name="connsiteX2" fmla="*/ 1767410 w 3149600"/>
                  <a:gd name="connsiteY2" fmla="*/ 1007 h 2279341"/>
                  <a:gd name="connsiteX3" fmla="*/ 2222500 w 3149600"/>
                  <a:gd name="connsiteY3" fmla="*/ 316397 h 2279341"/>
                  <a:gd name="connsiteX4" fmla="*/ 3149600 w 3149600"/>
                  <a:gd name="connsiteY4" fmla="*/ 2046501 h 2279341"/>
                  <a:gd name="connsiteX5" fmla="*/ 1824560 w 3149600"/>
                  <a:gd name="connsiteY5" fmla="*/ 2171391 h 2279341"/>
                  <a:gd name="connsiteX6" fmla="*/ 353490 w 3149600"/>
                  <a:gd name="connsiteY6" fmla="*/ 2279341 h 2279341"/>
                  <a:gd name="connsiteX7" fmla="*/ 0 w 3149600"/>
                  <a:gd name="connsiteY7" fmla="*/ 1925851 h 2279341"/>
                  <a:gd name="connsiteX8" fmla="*/ 0 w 3149600"/>
                  <a:gd name="connsiteY8" fmla="*/ 354497 h 2279341"/>
                  <a:gd name="connsiteX0" fmla="*/ 0 w 3149600"/>
                  <a:gd name="connsiteY0" fmla="*/ 355850 h 2280694"/>
                  <a:gd name="connsiteX1" fmla="*/ 353490 w 3149600"/>
                  <a:gd name="connsiteY1" fmla="*/ 2360 h 2280694"/>
                  <a:gd name="connsiteX2" fmla="*/ 1767410 w 3149600"/>
                  <a:gd name="connsiteY2" fmla="*/ 2360 h 2280694"/>
                  <a:gd name="connsiteX3" fmla="*/ 2222500 w 3149600"/>
                  <a:gd name="connsiteY3" fmla="*/ 317750 h 2280694"/>
                  <a:gd name="connsiteX4" fmla="*/ 3149600 w 3149600"/>
                  <a:gd name="connsiteY4" fmla="*/ 2047854 h 2280694"/>
                  <a:gd name="connsiteX5" fmla="*/ 1824560 w 3149600"/>
                  <a:gd name="connsiteY5" fmla="*/ 2172744 h 2280694"/>
                  <a:gd name="connsiteX6" fmla="*/ 353490 w 3149600"/>
                  <a:gd name="connsiteY6" fmla="*/ 2280694 h 2280694"/>
                  <a:gd name="connsiteX7" fmla="*/ 0 w 3149600"/>
                  <a:gd name="connsiteY7" fmla="*/ 1927204 h 2280694"/>
                  <a:gd name="connsiteX8" fmla="*/ 0 w 3149600"/>
                  <a:gd name="connsiteY8" fmla="*/ 355850 h 2280694"/>
                  <a:gd name="connsiteX0" fmla="*/ 0 w 3238500"/>
                  <a:gd name="connsiteY0" fmla="*/ 355850 h 2280694"/>
                  <a:gd name="connsiteX1" fmla="*/ 442390 w 3238500"/>
                  <a:gd name="connsiteY1" fmla="*/ 2360 h 2280694"/>
                  <a:gd name="connsiteX2" fmla="*/ 1856310 w 3238500"/>
                  <a:gd name="connsiteY2" fmla="*/ 2360 h 2280694"/>
                  <a:gd name="connsiteX3" fmla="*/ 2311400 w 3238500"/>
                  <a:gd name="connsiteY3" fmla="*/ 317750 h 2280694"/>
                  <a:gd name="connsiteX4" fmla="*/ 3238500 w 3238500"/>
                  <a:gd name="connsiteY4" fmla="*/ 2047854 h 2280694"/>
                  <a:gd name="connsiteX5" fmla="*/ 1913460 w 3238500"/>
                  <a:gd name="connsiteY5" fmla="*/ 2172744 h 2280694"/>
                  <a:gd name="connsiteX6" fmla="*/ 442390 w 3238500"/>
                  <a:gd name="connsiteY6" fmla="*/ 2280694 h 2280694"/>
                  <a:gd name="connsiteX7" fmla="*/ 88900 w 3238500"/>
                  <a:gd name="connsiteY7" fmla="*/ 1927204 h 2280694"/>
                  <a:gd name="connsiteX8" fmla="*/ 0 w 3238500"/>
                  <a:gd name="connsiteY8" fmla="*/ 355850 h 2280694"/>
                  <a:gd name="connsiteX0" fmla="*/ 914400 w 4152900"/>
                  <a:gd name="connsiteY0" fmla="*/ 355850 h 2280694"/>
                  <a:gd name="connsiteX1" fmla="*/ 1356790 w 4152900"/>
                  <a:gd name="connsiteY1" fmla="*/ 2360 h 2280694"/>
                  <a:gd name="connsiteX2" fmla="*/ 2770710 w 4152900"/>
                  <a:gd name="connsiteY2" fmla="*/ 2360 h 2280694"/>
                  <a:gd name="connsiteX3" fmla="*/ 3225800 w 4152900"/>
                  <a:gd name="connsiteY3" fmla="*/ 317750 h 2280694"/>
                  <a:gd name="connsiteX4" fmla="*/ 4152900 w 4152900"/>
                  <a:gd name="connsiteY4" fmla="*/ 2047854 h 2280694"/>
                  <a:gd name="connsiteX5" fmla="*/ 2827860 w 4152900"/>
                  <a:gd name="connsiteY5" fmla="*/ 2172744 h 2280694"/>
                  <a:gd name="connsiteX6" fmla="*/ 1356790 w 4152900"/>
                  <a:gd name="connsiteY6" fmla="*/ 2280694 h 2280694"/>
                  <a:gd name="connsiteX7" fmla="*/ 0 w 4152900"/>
                  <a:gd name="connsiteY7" fmla="*/ 1851004 h 2280694"/>
                  <a:gd name="connsiteX8" fmla="*/ 914400 w 4152900"/>
                  <a:gd name="connsiteY8" fmla="*/ 355850 h 2280694"/>
                  <a:gd name="connsiteX0" fmla="*/ 914400 w 4152900"/>
                  <a:gd name="connsiteY0" fmla="*/ 355850 h 2185080"/>
                  <a:gd name="connsiteX1" fmla="*/ 1356790 w 4152900"/>
                  <a:gd name="connsiteY1" fmla="*/ 2360 h 2185080"/>
                  <a:gd name="connsiteX2" fmla="*/ 2770710 w 4152900"/>
                  <a:gd name="connsiteY2" fmla="*/ 2360 h 2185080"/>
                  <a:gd name="connsiteX3" fmla="*/ 3225800 w 4152900"/>
                  <a:gd name="connsiteY3" fmla="*/ 317750 h 2185080"/>
                  <a:gd name="connsiteX4" fmla="*/ 4152900 w 4152900"/>
                  <a:gd name="connsiteY4" fmla="*/ 2047854 h 2185080"/>
                  <a:gd name="connsiteX5" fmla="*/ 2827860 w 4152900"/>
                  <a:gd name="connsiteY5" fmla="*/ 2172744 h 2185080"/>
                  <a:gd name="connsiteX6" fmla="*/ 226490 w 4152900"/>
                  <a:gd name="connsiteY6" fmla="*/ 2115594 h 2185080"/>
                  <a:gd name="connsiteX7" fmla="*/ 0 w 4152900"/>
                  <a:gd name="connsiteY7" fmla="*/ 1851004 h 2185080"/>
                  <a:gd name="connsiteX8" fmla="*/ 914400 w 4152900"/>
                  <a:gd name="connsiteY8" fmla="*/ 355850 h 2185080"/>
                  <a:gd name="connsiteX0" fmla="*/ 914400 w 4152900"/>
                  <a:gd name="connsiteY0" fmla="*/ 355850 h 2185080"/>
                  <a:gd name="connsiteX1" fmla="*/ 1356790 w 4152900"/>
                  <a:gd name="connsiteY1" fmla="*/ 2360 h 2185080"/>
                  <a:gd name="connsiteX2" fmla="*/ 2770710 w 4152900"/>
                  <a:gd name="connsiteY2" fmla="*/ 2360 h 2185080"/>
                  <a:gd name="connsiteX3" fmla="*/ 3225800 w 4152900"/>
                  <a:gd name="connsiteY3" fmla="*/ 317750 h 2185080"/>
                  <a:gd name="connsiteX4" fmla="*/ 4152900 w 4152900"/>
                  <a:gd name="connsiteY4" fmla="*/ 2047854 h 2185080"/>
                  <a:gd name="connsiteX5" fmla="*/ 2827860 w 4152900"/>
                  <a:gd name="connsiteY5" fmla="*/ 2172744 h 2185080"/>
                  <a:gd name="connsiteX6" fmla="*/ 226490 w 4152900"/>
                  <a:gd name="connsiteY6" fmla="*/ 2115594 h 2185080"/>
                  <a:gd name="connsiteX7" fmla="*/ 0 w 4152900"/>
                  <a:gd name="connsiteY7" fmla="*/ 1851004 h 2185080"/>
                  <a:gd name="connsiteX8" fmla="*/ 914400 w 4152900"/>
                  <a:gd name="connsiteY8" fmla="*/ 355850 h 2185080"/>
                  <a:gd name="connsiteX0" fmla="*/ 926736 w 4165236"/>
                  <a:gd name="connsiteY0" fmla="*/ 355850 h 2185080"/>
                  <a:gd name="connsiteX1" fmla="*/ 1369126 w 4165236"/>
                  <a:gd name="connsiteY1" fmla="*/ 2360 h 2185080"/>
                  <a:gd name="connsiteX2" fmla="*/ 2783046 w 4165236"/>
                  <a:gd name="connsiteY2" fmla="*/ 2360 h 2185080"/>
                  <a:gd name="connsiteX3" fmla="*/ 3238136 w 4165236"/>
                  <a:gd name="connsiteY3" fmla="*/ 317750 h 2185080"/>
                  <a:gd name="connsiteX4" fmla="*/ 4165236 w 4165236"/>
                  <a:gd name="connsiteY4" fmla="*/ 2047854 h 2185080"/>
                  <a:gd name="connsiteX5" fmla="*/ 2840196 w 4165236"/>
                  <a:gd name="connsiteY5" fmla="*/ 2172744 h 2185080"/>
                  <a:gd name="connsiteX6" fmla="*/ 238826 w 4165236"/>
                  <a:gd name="connsiteY6" fmla="*/ 2115594 h 2185080"/>
                  <a:gd name="connsiteX7" fmla="*/ 12336 w 4165236"/>
                  <a:gd name="connsiteY7" fmla="*/ 1851004 h 2185080"/>
                  <a:gd name="connsiteX8" fmla="*/ 926736 w 4165236"/>
                  <a:gd name="connsiteY8" fmla="*/ 355850 h 2185080"/>
                  <a:gd name="connsiteX0" fmla="*/ 926736 w 4165236"/>
                  <a:gd name="connsiteY0" fmla="*/ 355850 h 2161818"/>
                  <a:gd name="connsiteX1" fmla="*/ 1369126 w 4165236"/>
                  <a:gd name="connsiteY1" fmla="*/ 2360 h 2161818"/>
                  <a:gd name="connsiteX2" fmla="*/ 2783046 w 4165236"/>
                  <a:gd name="connsiteY2" fmla="*/ 2360 h 2161818"/>
                  <a:gd name="connsiteX3" fmla="*/ 3238136 w 4165236"/>
                  <a:gd name="connsiteY3" fmla="*/ 317750 h 2161818"/>
                  <a:gd name="connsiteX4" fmla="*/ 4165236 w 4165236"/>
                  <a:gd name="connsiteY4" fmla="*/ 2047854 h 2161818"/>
                  <a:gd name="connsiteX5" fmla="*/ 2840196 w 4165236"/>
                  <a:gd name="connsiteY5" fmla="*/ 2128294 h 2161818"/>
                  <a:gd name="connsiteX6" fmla="*/ 238826 w 4165236"/>
                  <a:gd name="connsiteY6" fmla="*/ 2115594 h 2161818"/>
                  <a:gd name="connsiteX7" fmla="*/ 12336 w 4165236"/>
                  <a:gd name="connsiteY7" fmla="*/ 1851004 h 2161818"/>
                  <a:gd name="connsiteX8" fmla="*/ 926736 w 4165236"/>
                  <a:gd name="connsiteY8" fmla="*/ 355850 h 2161818"/>
                  <a:gd name="connsiteX0" fmla="*/ 926736 w 4165236"/>
                  <a:gd name="connsiteY0" fmla="*/ 355850 h 2161818"/>
                  <a:gd name="connsiteX1" fmla="*/ 1369126 w 4165236"/>
                  <a:gd name="connsiteY1" fmla="*/ 2360 h 2161818"/>
                  <a:gd name="connsiteX2" fmla="*/ 2783046 w 4165236"/>
                  <a:gd name="connsiteY2" fmla="*/ 2360 h 2161818"/>
                  <a:gd name="connsiteX3" fmla="*/ 3238136 w 4165236"/>
                  <a:gd name="connsiteY3" fmla="*/ 317750 h 2161818"/>
                  <a:gd name="connsiteX4" fmla="*/ 4165236 w 4165236"/>
                  <a:gd name="connsiteY4" fmla="*/ 2047854 h 2161818"/>
                  <a:gd name="connsiteX5" fmla="*/ 2840196 w 4165236"/>
                  <a:gd name="connsiteY5" fmla="*/ 2128294 h 2161818"/>
                  <a:gd name="connsiteX6" fmla="*/ 238826 w 4165236"/>
                  <a:gd name="connsiteY6" fmla="*/ 2115594 h 2161818"/>
                  <a:gd name="connsiteX7" fmla="*/ 12336 w 4165236"/>
                  <a:gd name="connsiteY7" fmla="*/ 1851004 h 2161818"/>
                  <a:gd name="connsiteX8" fmla="*/ 926736 w 4165236"/>
                  <a:gd name="connsiteY8" fmla="*/ 355850 h 2161818"/>
                  <a:gd name="connsiteX0" fmla="*/ 926736 w 4165236"/>
                  <a:gd name="connsiteY0" fmla="*/ 355850 h 2149381"/>
                  <a:gd name="connsiteX1" fmla="*/ 1369126 w 4165236"/>
                  <a:gd name="connsiteY1" fmla="*/ 2360 h 2149381"/>
                  <a:gd name="connsiteX2" fmla="*/ 2783046 w 4165236"/>
                  <a:gd name="connsiteY2" fmla="*/ 2360 h 2149381"/>
                  <a:gd name="connsiteX3" fmla="*/ 3238136 w 4165236"/>
                  <a:gd name="connsiteY3" fmla="*/ 317750 h 2149381"/>
                  <a:gd name="connsiteX4" fmla="*/ 4165236 w 4165236"/>
                  <a:gd name="connsiteY4" fmla="*/ 2047854 h 2149381"/>
                  <a:gd name="connsiteX5" fmla="*/ 2840196 w 4165236"/>
                  <a:gd name="connsiteY5" fmla="*/ 2128294 h 2149381"/>
                  <a:gd name="connsiteX6" fmla="*/ 238826 w 4165236"/>
                  <a:gd name="connsiteY6" fmla="*/ 2115594 h 2149381"/>
                  <a:gd name="connsiteX7" fmla="*/ 12336 w 4165236"/>
                  <a:gd name="connsiteY7" fmla="*/ 1851004 h 2149381"/>
                  <a:gd name="connsiteX8" fmla="*/ 926736 w 4165236"/>
                  <a:gd name="connsiteY8" fmla="*/ 355850 h 2149381"/>
                  <a:gd name="connsiteX0" fmla="*/ 926736 w 4209686"/>
                  <a:gd name="connsiteY0" fmla="*/ 355850 h 2167453"/>
                  <a:gd name="connsiteX1" fmla="*/ 1369126 w 4209686"/>
                  <a:gd name="connsiteY1" fmla="*/ 2360 h 2167453"/>
                  <a:gd name="connsiteX2" fmla="*/ 2783046 w 4209686"/>
                  <a:gd name="connsiteY2" fmla="*/ 2360 h 2167453"/>
                  <a:gd name="connsiteX3" fmla="*/ 3238136 w 4209686"/>
                  <a:gd name="connsiteY3" fmla="*/ 317750 h 2167453"/>
                  <a:gd name="connsiteX4" fmla="*/ 4209686 w 4209686"/>
                  <a:gd name="connsiteY4" fmla="*/ 2079604 h 2167453"/>
                  <a:gd name="connsiteX5" fmla="*/ 2840196 w 4209686"/>
                  <a:gd name="connsiteY5" fmla="*/ 2128294 h 2167453"/>
                  <a:gd name="connsiteX6" fmla="*/ 238826 w 4209686"/>
                  <a:gd name="connsiteY6" fmla="*/ 2115594 h 2167453"/>
                  <a:gd name="connsiteX7" fmla="*/ 12336 w 4209686"/>
                  <a:gd name="connsiteY7" fmla="*/ 1851004 h 2167453"/>
                  <a:gd name="connsiteX8" fmla="*/ 926736 w 4209686"/>
                  <a:gd name="connsiteY8" fmla="*/ 355850 h 2167453"/>
                  <a:gd name="connsiteX0" fmla="*/ 926736 w 4209686"/>
                  <a:gd name="connsiteY0" fmla="*/ 355850 h 2167453"/>
                  <a:gd name="connsiteX1" fmla="*/ 1369126 w 4209686"/>
                  <a:gd name="connsiteY1" fmla="*/ 2360 h 2167453"/>
                  <a:gd name="connsiteX2" fmla="*/ 2783046 w 4209686"/>
                  <a:gd name="connsiteY2" fmla="*/ 2360 h 2167453"/>
                  <a:gd name="connsiteX3" fmla="*/ 3238136 w 4209686"/>
                  <a:gd name="connsiteY3" fmla="*/ 317750 h 2167453"/>
                  <a:gd name="connsiteX4" fmla="*/ 4209686 w 4209686"/>
                  <a:gd name="connsiteY4" fmla="*/ 2079604 h 2167453"/>
                  <a:gd name="connsiteX5" fmla="*/ 2840196 w 4209686"/>
                  <a:gd name="connsiteY5" fmla="*/ 2128294 h 2167453"/>
                  <a:gd name="connsiteX6" fmla="*/ 238826 w 4209686"/>
                  <a:gd name="connsiteY6" fmla="*/ 2115594 h 2167453"/>
                  <a:gd name="connsiteX7" fmla="*/ 12336 w 4209686"/>
                  <a:gd name="connsiteY7" fmla="*/ 1851004 h 2167453"/>
                  <a:gd name="connsiteX8" fmla="*/ 926736 w 4209686"/>
                  <a:gd name="connsiteY8" fmla="*/ 355850 h 2167453"/>
                  <a:gd name="connsiteX0" fmla="*/ 926736 w 4209686"/>
                  <a:gd name="connsiteY0" fmla="*/ 355850 h 2141446"/>
                  <a:gd name="connsiteX1" fmla="*/ 1369126 w 4209686"/>
                  <a:gd name="connsiteY1" fmla="*/ 2360 h 2141446"/>
                  <a:gd name="connsiteX2" fmla="*/ 2783046 w 4209686"/>
                  <a:gd name="connsiteY2" fmla="*/ 2360 h 2141446"/>
                  <a:gd name="connsiteX3" fmla="*/ 323813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57186 w 4209686"/>
                  <a:gd name="connsiteY3" fmla="*/ 31775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88936 w 4209686"/>
                  <a:gd name="connsiteY3" fmla="*/ 31140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09686"/>
                  <a:gd name="connsiteY0" fmla="*/ 355850 h 2141446"/>
                  <a:gd name="connsiteX1" fmla="*/ 1369126 w 4209686"/>
                  <a:gd name="connsiteY1" fmla="*/ 2360 h 2141446"/>
                  <a:gd name="connsiteX2" fmla="*/ 2783046 w 4209686"/>
                  <a:gd name="connsiteY2" fmla="*/ 2360 h 2141446"/>
                  <a:gd name="connsiteX3" fmla="*/ 3288936 w 4209686"/>
                  <a:gd name="connsiteY3" fmla="*/ 311400 h 2141446"/>
                  <a:gd name="connsiteX4" fmla="*/ 4209686 w 4209686"/>
                  <a:gd name="connsiteY4" fmla="*/ 2079604 h 2141446"/>
                  <a:gd name="connsiteX5" fmla="*/ 2840196 w 4209686"/>
                  <a:gd name="connsiteY5" fmla="*/ 2128294 h 2141446"/>
                  <a:gd name="connsiteX6" fmla="*/ 238826 w 4209686"/>
                  <a:gd name="connsiteY6" fmla="*/ 2115594 h 2141446"/>
                  <a:gd name="connsiteX7" fmla="*/ 12336 w 4209686"/>
                  <a:gd name="connsiteY7" fmla="*/ 1851004 h 2141446"/>
                  <a:gd name="connsiteX8" fmla="*/ 926736 w 4209686"/>
                  <a:gd name="connsiteY8" fmla="*/ 355850 h 2141446"/>
                  <a:gd name="connsiteX0" fmla="*/ 926736 w 4250725"/>
                  <a:gd name="connsiteY0" fmla="*/ 355850 h 2247490"/>
                  <a:gd name="connsiteX1" fmla="*/ 1369126 w 4250725"/>
                  <a:gd name="connsiteY1" fmla="*/ 2360 h 2247490"/>
                  <a:gd name="connsiteX2" fmla="*/ 2783046 w 4250725"/>
                  <a:gd name="connsiteY2" fmla="*/ 2360 h 2247490"/>
                  <a:gd name="connsiteX3" fmla="*/ 3288936 w 4250725"/>
                  <a:gd name="connsiteY3" fmla="*/ 311400 h 2247490"/>
                  <a:gd name="connsiteX4" fmla="*/ 4209686 w 4250725"/>
                  <a:gd name="connsiteY4" fmla="*/ 2079604 h 2247490"/>
                  <a:gd name="connsiteX5" fmla="*/ 3949336 w 4250725"/>
                  <a:gd name="connsiteY5" fmla="*/ 2191796 h 2247490"/>
                  <a:gd name="connsiteX6" fmla="*/ 2840196 w 4250725"/>
                  <a:gd name="connsiteY6" fmla="*/ 2128294 h 2247490"/>
                  <a:gd name="connsiteX7" fmla="*/ 238826 w 4250725"/>
                  <a:gd name="connsiteY7" fmla="*/ 2115594 h 2247490"/>
                  <a:gd name="connsiteX8" fmla="*/ 12336 w 4250725"/>
                  <a:gd name="connsiteY8" fmla="*/ 1851004 h 2247490"/>
                  <a:gd name="connsiteX9" fmla="*/ 926736 w 4250725"/>
                  <a:gd name="connsiteY9" fmla="*/ 355850 h 2247490"/>
                  <a:gd name="connsiteX0" fmla="*/ 926736 w 4243536"/>
                  <a:gd name="connsiteY0" fmla="*/ 355850 h 2225020"/>
                  <a:gd name="connsiteX1" fmla="*/ 1369126 w 4243536"/>
                  <a:gd name="connsiteY1" fmla="*/ 2360 h 2225020"/>
                  <a:gd name="connsiteX2" fmla="*/ 2783046 w 4243536"/>
                  <a:gd name="connsiteY2" fmla="*/ 2360 h 2225020"/>
                  <a:gd name="connsiteX3" fmla="*/ 3288936 w 4243536"/>
                  <a:gd name="connsiteY3" fmla="*/ 311400 h 2225020"/>
                  <a:gd name="connsiteX4" fmla="*/ 4209686 w 4243536"/>
                  <a:gd name="connsiteY4" fmla="*/ 2079604 h 2225020"/>
                  <a:gd name="connsiteX5" fmla="*/ 3949336 w 4243536"/>
                  <a:gd name="connsiteY5" fmla="*/ 2191796 h 2225020"/>
                  <a:gd name="connsiteX6" fmla="*/ 2840196 w 4243536"/>
                  <a:gd name="connsiteY6" fmla="*/ 2128294 h 2225020"/>
                  <a:gd name="connsiteX7" fmla="*/ 238826 w 4243536"/>
                  <a:gd name="connsiteY7" fmla="*/ 2115594 h 2225020"/>
                  <a:gd name="connsiteX8" fmla="*/ 12336 w 4243536"/>
                  <a:gd name="connsiteY8" fmla="*/ 1851004 h 2225020"/>
                  <a:gd name="connsiteX9" fmla="*/ 926736 w 4243536"/>
                  <a:gd name="connsiteY9" fmla="*/ 355850 h 2225020"/>
                  <a:gd name="connsiteX0" fmla="*/ 926736 w 4209686"/>
                  <a:gd name="connsiteY0" fmla="*/ 355850 h 2192436"/>
                  <a:gd name="connsiteX1" fmla="*/ 1369126 w 4209686"/>
                  <a:gd name="connsiteY1" fmla="*/ 2360 h 2192436"/>
                  <a:gd name="connsiteX2" fmla="*/ 2783046 w 4209686"/>
                  <a:gd name="connsiteY2" fmla="*/ 2360 h 2192436"/>
                  <a:gd name="connsiteX3" fmla="*/ 3288936 w 4209686"/>
                  <a:gd name="connsiteY3" fmla="*/ 311400 h 2192436"/>
                  <a:gd name="connsiteX4" fmla="*/ 4209686 w 4209686"/>
                  <a:gd name="connsiteY4" fmla="*/ 2079604 h 2192436"/>
                  <a:gd name="connsiteX5" fmla="*/ 3949336 w 4209686"/>
                  <a:gd name="connsiteY5" fmla="*/ 2191796 h 2192436"/>
                  <a:gd name="connsiteX6" fmla="*/ 2840196 w 4209686"/>
                  <a:gd name="connsiteY6" fmla="*/ 2128294 h 2192436"/>
                  <a:gd name="connsiteX7" fmla="*/ 238826 w 4209686"/>
                  <a:gd name="connsiteY7" fmla="*/ 2115594 h 2192436"/>
                  <a:gd name="connsiteX8" fmla="*/ 12336 w 4209686"/>
                  <a:gd name="connsiteY8" fmla="*/ 1851004 h 2192436"/>
                  <a:gd name="connsiteX9" fmla="*/ 926736 w 4209686"/>
                  <a:gd name="connsiteY9" fmla="*/ 355850 h 2192436"/>
                  <a:gd name="connsiteX0" fmla="*/ 926736 w 4209686"/>
                  <a:gd name="connsiteY0" fmla="*/ 355850 h 2192436"/>
                  <a:gd name="connsiteX1" fmla="*/ 1369126 w 4209686"/>
                  <a:gd name="connsiteY1" fmla="*/ 2360 h 2192436"/>
                  <a:gd name="connsiteX2" fmla="*/ 2783046 w 4209686"/>
                  <a:gd name="connsiteY2" fmla="*/ 2360 h 2192436"/>
                  <a:gd name="connsiteX3" fmla="*/ 3288936 w 4209686"/>
                  <a:gd name="connsiteY3" fmla="*/ 311400 h 2192436"/>
                  <a:gd name="connsiteX4" fmla="*/ 4209686 w 4209686"/>
                  <a:gd name="connsiteY4" fmla="*/ 2079604 h 2192436"/>
                  <a:gd name="connsiteX5" fmla="*/ 3949336 w 4209686"/>
                  <a:gd name="connsiteY5" fmla="*/ 2191796 h 2192436"/>
                  <a:gd name="connsiteX6" fmla="*/ 2840196 w 4209686"/>
                  <a:gd name="connsiteY6" fmla="*/ 2128294 h 2192436"/>
                  <a:gd name="connsiteX7" fmla="*/ 238826 w 4209686"/>
                  <a:gd name="connsiteY7" fmla="*/ 2115594 h 2192436"/>
                  <a:gd name="connsiteX8" fmla="*/ 12336 w 4209686"/>
                  <a:gd name="connsiteY8" fmla="*/ 1851004 h 2192436"/>
                  <a:gd name="connsiteX9" fmla="*/ 926736 w 4209686"/>
                  <a:gd name="connsiteY9"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88936 w 4220584"/>
                  <a:gd name="connsiteY3" fmla="*/ 3114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63536 w 4220584"/>
                  <a:gd name="connsiteY3" fmla="*/ 3241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20584"/>
                  <a:gd name="connsiteY0" fmla="*/ 355850 h 2192436"/>
                  <a:gd name="connsiteX1" fmla="*/ 1369126 w 4220584"/>
                  <a:gd name="connsiteY1" fmla="*/ 2360 h 2192436"/>
                  <a:gd name="connsiteX2" fmla="*/ 2783046 w 4220584"/>
                  <a:gd name="connsiteY2" fmla="*/ 2360 h 2192436"/>
                  <a:gd name="connsiteX3" fmla="*/ 3263536 w 4220584"/>
                  <a:gd name="connsiteY3" fmla="*/ 324100 h 2192436"/>
                  <a:gd name="connsiteX4" fmla="*/ 4089036 w 4220584"/>
                  <a:gd name="connsiteY4" fmla="*/ 1645696 h 2192436"/>
                  <a:gd name="connsiteX5" fmla="*/ 4209686 w 4220584"/>
                  <a:gd name="connsiteY5" fmla="*/ 2079604 h 2192436"/>
                  <a:gd name="connsiteX6" fmla="*/ 3949336 w 4220584"/>
                  <a:gd name="connsiteY6" fmla="*/ 2191796 h 2192436"/>
                  <a:gd name="connsiteX7" fmla="*/ 2840196 w 4220584"/>
                  <a:gd name="connsiteY7" fmla="*/ 2128294 h 2192436"/>
                  <a:gd name="connsiteX8" fmla="*/ 238826 w 4220584"/>
                  <a:gd name="connsiteY8" fmla="*/ 2115594 h 2192436"/>
                  <a:gd name="connsiteX9" fmla="*/ 12336 w 4220584"/>
                  <a:gd name="connsiteY9" fmla="*/ 1851004 h 2192436"/>
                  <a:gd name="connsiteX10" fmla="*/ 926736 w 4220584"/>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4569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7744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92436"/>
                  <a:gd name="connsiteX1" fmla="*/ 1369126 w 4217326"/>
                  <a:gd name="connsiteY1" fmla="*/ 2360 h 2192436"/>
                  <a:gd name="connsiteX2" fmla="*/ 2783046 w 4217326"/>
                  <a:gd name="connsiteY2" fmla="*/ 2360 h 2192436"/>
                  <a:gd name="connsiteX3" fmla="*/ 3263536 w 4217326"/>
                  <a:gd name="connsiteY3" fmla="*/ 324100 h 2192436"/>
                  <a:gd name="connsiteX4" fmla="*/ 4089036 w 4217326"/>
                  <a:gd name="connsiteY4" fmla="*/ 1677446 h 2192436"/>
                  <a:gd name="connsiteX5" fmla="*/ 4209686 w 4217326"/>
                  <a:gd name="connsiteY5" fmla="*/ 2079604 h 2192436"/>
                  <a:gd name="connsiteX6" fmla="*/ 3949336 w 4217326"/>
                  <a:gd name="connsiteY6" fmla="*/ 2191796 h 2192436"/>
                  <a:gd name="connsiteX7" fmla="*/ 2840196 w 4217326"/>
                  <a:gd name="connsiteY7" fmla="*/ 2128294 h 2192436"/>
                  <a:gd name="connsiteX8" fmla="*/ 238826 w 4217326"/>
                  <a:gd name="connsiteY8" fmla="*/ 2115594 h 2192436"/>
                  <a:gd name="connsiteX9" fmla="*/ 12336 w 4217326"/>
                  <a:gd name="connsiteY9" fmla="*/ 1851004 h 2192436"/>
                  <a:gd name="connsiteX10" fmla="*/ 926736 w 4217326"/>
                  <a:gd name="connsiteY10" fmla="*/ 355850 h 2192436"/>
                  <a:gd name="connsiteX0" fmla="*/ 926736 w 4217326"/>
                  <a:gd name="connsiteY0" fmla="*/ 355850 h 2173597"/>
                  <a:gd name="connsiteX1" fmla="*/ 1369126 w 4217326"/>
                  <a:gd name="connsiteY1" fmla="*/ 2360 h 2173597"/>
                  <a:gd name="connsiteX2" fmla="*/ 2783046 w 4217326"/>
                  <a:gd name="connsiteY2" fmla="*/ 2360 h 2173597"/>
                  <a:gd name="connsiteX3" fmla="*/ 3263536 w 4217326"/>
                  <a:gd name="connsiteY3" fmla="*/ 324100 h 2173597"/>
                  <a:gd name="connsiteX4" fmla="*/ 4089036 w 4217326"/>
                  <a:gd name="connsiteY4" fmla="*/ 1677446 h 2173597"/>
                  <a:gd name="connsiteX5" fmla="*/ 4209686 w 4217326"/>
                  <a:gd name="connsiteY5" fmla="*/ 2079604 h 2173597"/>
                  <a:gd name="connsiteX6" fmla="*/ 3942986 w 4217326"/>
                  <a:gd name="connsiteY6" fmla="*/ 2172746 h 2173597"/>
                  <a:gd name="connsiteX7" fmla="*/ 2840196 w 4217326"/>
                  <a:gd name="connsiteY7" fmla="*/ 2128294 h 2173597"/>
                  <a:gd name="connsiteX8" fmla="*/ 238826 w 4217326"/>
                  <a:gd name="connsiteY8" fmla="*/ 2115594 h 2173597"/>
                  <a:gd name="connsiteX9" fmla="*/ 12336 w 4217326"/>
                  <a:gd name="connsiteY9" fmla="*/ 1851004 h 2173597"/>
                  <a:gd name="connsiteX10" fmla="*/ 926736 w 4217326"/>
                  <a:gd name="connsiteY10" fmla="*/ 355850 h 2173597"/>
                  <a:gd name="connsiteX0" fmla="*/ 926736 w 4217326"/>
                  <a:gd name="connsiteY0" fmla="*/ 355850 h 2184136"/>
                  <a:gd name="connsiteX1" fmla="*/ 1369126 w 4217326"/>
                  <a:gd name="connsiteY1" fmla="*/ 2360 h 2184136"/>
                  <a:gd name="connsiteX2" fmla="*/ 2783046 w 4217326"/>
                  <a:gd name="connsiteY2" fmla="*/ 2360 h 2184136"/>
                  <a:gd name="connsiteX3" fmla="*/ 3263536 w 4217326"/>
                  <a:gd name="connsiteY3" fmla="*/ 324100 h 2184136"/>
                  <a:gd name="connsiteX4" fmla="*/ 4089036 w 4217326"/>
                  <a:gd name="connsiteY4" fmla="*/ 1677446 h 2184136"/>
                  <a:gd name="connsiteX5" fmla="*/ 4209686 w 4217326"/>
                  <a:gd name="connsiteY5" fmla="*/ 2079604 h 2184136"/>
                  <a:gd name="connsiteX6" fmla="*/ 3942986 w 4217326"/>
                  <a:gd name="connsiteY6" fmla="*/ 2172746 h 2184136"/>
                  <a:gd name="connsiteX7" fmla="*/ 2840196 w 4217326"/>
                  <a:gd name="connsiteY7" fmla="*/ 2128294 h 2184136"/>
                  <a:gd name="connsiteX8" fmla="*/ 238826 w 4217326"/>
                  <a:gd name="connsiteY8" fmla="*/ 2115594 h 2184136"/>
                  <a:gd name="connsiteX9" fmla="*/ 12336 w 4217326"/>
                  <a:gd name="connsiteY9" fmla="*/ 1851004 h 2184136"/>
                  <a:gd name="connsiteX10" fmla="*/ 926736 w 4217326"/>
                  <a:gd name="connsiteY10" fmla="*/ 355850 h 2184136"/>
                  <a:gd name="connsiteX0" fmla="*/ 882286 w 4217326"/>
                  <a:gd name="connsiteY0" fmla="*/ 337036 h 2184372"/>
                  <a:gd name="connsiteX1" fmla="*/ 1369126 w 4217326"/>
                  <a:gd name="connsiteY1" fmla="*/ 2596 h 2184372"/>
                  <a:gd name="connsiteX2" fmla="*/ 2783046 w 4217326"/>
                  <a:gd name="connsiteY2" fmla="*/ 2596 h 2184372"/>
                  <a:gd name="connsiteX3" fmla="*/ 3263536 w 4217326"/>
                  <a:gd name="connsiteY3" fmla="*/ 324336 h 2184372"/>
                  <a:gd name="connsiteX4" fmla="*/ 4089036 w 4217326"/>
                  <a:gd name="connsiteY4" fmla="*/ 1677682 h 2184372"/>
                  <a:gd name="connsiteX5" fmla="*/ 4209686 w 4217326"/>
                  <a:gd name="connsiteY5" fmla="*/ 2079840 h 2184372"/>
                  <a:gd name="connsiteX6" fmla="*/ 3942986 w 4217326"/>
                  <a:gd name="connsiteY6" fmla="*/ 2172982 h 2184372"/>
                  <a:gd name="connsiteX7" fmla="*/ 2840196 w 4217326"/>
                  <a:gd name="connsiteY7" fmla="*/ 2128530 h 2184372"/>
                  <a:gd name="connsiteX8" fmla="*/ 238826 w 4217326"/>
                  <a:gd name="connsiteY8" fmla="*/ 2115830 h 2184372"/>
                  <a:gd name="connsiteX9" fmla="*/ 12336 w 4217326"/>
                  <a:gd name="connsiteY9" fmla="*/ 1851240 h 2184372"/>
                  <a:gd name="connsiteX10" fmla="*/ 882286 w 4217326"/>
                  <a:gd name="connsiteY10" fmla="*/ 337036 h 2184372"/>
                  <a:gd name="connsiteX0" fmla="*/ 882286 w 4217326"/>
                  <a:gd name="connsiteY0" fmla="*/ 336878 h 2184214"/>
                  <a:gd name="connsiteX1" fmla="*/ 1369126 w 4217326"/>
                  <a:gd name="connsiteY1" fmla="*/ 2438 h 2184214"/>
                  <a:gd name="connsiteX2" fmla="*/ 2783046 w 4217326"/>
                  <a:gd name="connsiteY2" fmla="*/ 2438 h 2184214"/>
                  <a:gd name="connsiteX3" fmla="*/ 3263536 w 4217326"/>
                  <a:gd name="connsiteY3" fmla="*/ 324178 h 2184214"/>
                  <a:gd name="connsiteX4" fmla="*/ 4089036 w 4217326"/>
                  <a:gd name="connsiteY4" fmla="*/ 1677524 h 2184214"/>
                  <a:gd name="connsiteX5" fmla="*/ 4209686 w 4217326"/>
                  <a:gd name="connsiteY5" fmla="*/ 2079682 h 2184214"/>
                  <a:gd name="connsiteX6" fmla="*/ 3942986 w 4217326"/>
                  <a:gd name="connsiteY6" fmla="*/ 2172824 h 2184214"/>
                  <a:gd name="connsiteX7" fmla="*/ 2840196 w 4217326"/>
                  <a:gd name="connsiteY7" fmla="*/ 2128372 h 2184214"/>
                  <a:gd name="connsiteX8" fmla="*/ 238826 w 4217326"/>
                  <a:gd name="connsiteY8" fmla="*/ 2115672 h 2184214"/>
                  <a:gd name="connsiteX9" fmla="*/ 12336 w 4217326"/>
                  <a:gd name="connsiteY9" fmla="*/ 1851082 h 2184214"/>
                  <a:gd name="connsiteX10" fmla="*/ 882286 w 4217326"/>
                  <a:gd name="connsiteY10" fmla="*/ 336878 h 218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7326" h="2184214">
                    <a:moveTo>
                      <a:pt x="882286" y="336878"/>
                    </a:moveTo>
                    <a:cubicBezTo>
                      <a:pt x="971186" y="154351"/>
                      <a:pt x="1104049" y="-22962"/>
                      <a:pt x="1369126" y="2438"/>
                    </a:cubicBezTo>
                    <a:lnTo>
                      <a:pt x="2783046" y="2438"/>
                    </a:lnTo>
                    <a:cubicBezTo>
                      <a:pt x="3124323" y="-10262"/>
                      <a:pt x="3130186" y="78151"/>
                      <a:pt x="3263536" y="324178"/>
                    </a:cubicBezTo>
                    <a:cubicBezTo>
                      <a:pt x="3393359" y="654159"/>
                      <a:pt x="3840328" y="1389173"/>
                      <a:pt x="4089036" y="1677524"/>
                    </a:cubicBezTo>
                    <a:cubicBezTo>
                      <a:pt x="4223444" y="1965875"/>
                      <a:pt x="4227678" y="1987607"/>
                      <a:pt x="4209686" y="2079682"/>
                    </a:cubicBezTo>
                    <a:cubicBezTo>
                      <a:pt x="4035061" y="2266081"/>
                      <a:pt x="4145834" y="2139309"/>
                      <a:pt x="3942986" y="2172824"/>
                    </a:cubicBezTo>
                    <a:cubicBezTo>
                      <a:pt x="3714738" y="2180939"/>
                      <a:pt x="3466023" y="2128372"/>
                      <a:pt x="2840196" y="2128372"/>
                    </a:cubicBezTo>
                    <a:lnTo>
                      <a:pt x="238826" y="2115672"/>
                    </a:lnTo>
                    <a:cubicBezTo>
                      <a:pt x="43599" y="2166472"/>
                      <a:pt x="-32114" y="2020909"/>
                      <a:pt x="12336" y="1851082"/>
                    </a:cubicBezTo>
                    <a:lnTo>
                      <a:pt x="882286" y="336878"/>
                    </a:lnTo>
                    <a:close/>
                  </a:path>
                </a:pathLst>
              </a:custGeom>
              <a:solidFill>
                <a:srgbClr val="D8D8D8"/>
              </a:solidFill>
              <a:ln>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98" name="Rectangle: Rounded Corners 7">
                <a:extLst>
                  <a:ext uri="{FF2B5EF4-FFF2-40B4-BE49-F238E27FC236}">
                    <a16:creationId xmlns:a16="http://schemas.microsoft.com/office/drawing/2014/main" id="{15827DA6-13D5-13A1-D117-3DCB90B57D7E}"/>
                  </a:ext>
                </a:extLst>
              </p:cNvPr>
              <p:cNvSpPr/>
              <p:nvPr/>
            </p:nvSpPr>
            <p:spPr>
              <a:xfrm>
                <a:off x="3734707" y="3024036"/>
                <a:ext cx="4253880" cy="2188118"/>
              </a:xfrm>
              <a:custGeom>
                <a:avLst/>
                <a:gdLst>
                  <a:gd name="connsiteX0" fmla="*/ 0 w 2184400"/>
                  <a:gd name="connsiteY0" fmla="*/ 248713 h 1492250"/>
                  <a:gd name="connsiteX1" fmla="*/ 248713 w 2184400"/>
                  <a:gd name="connsiteY1" fmla="*/ 0 h 1492250"/>
                  <a:gd name="connsiteX2" fmla="*/ 1935687 w 2184400"/>
                  <a:gd name="connsiteY2" fmla="*/ 0 h 1492250"/>
                  <a:gd name="connsiteX3" fmla="*/ 2184400 w 2184400"/>
                  <a:gd name="connsiteY3" fmla="*/ 248713 h 1492250"/>
                  <a:gd name="connsiteX4" fmla="*/ 2184400 w 2184400"/>
                  <a:gd name="connsiteY4" fmla="*/ 1243537 h 1492250"/>
                  <a:gd name="connsiteX5" fmla="*/ 1935687 w 2184400"/>
                  <a:gd name="connsiteY5" fmla="*/ 1492250 h 1492250"/>
                  <a:gd name="connsiteX6" fmla="*/ 248713 w 2184400"/>
                  <a:gd name="connsiteY6" fmla="*/ 1492250 h 1492250"/>
                  <a:gd name="connsiteX7" fmla="*/ 0 w 2184400"/>
                  <a:gd name="connsiteY7" fmla="*/ 1243537 h 1492250"/>
                  <a:gd name="connsiteX8" fmla="*/ 0 w 2184400"/>
                  <a:gd name="connsiteY8" fmla="*/ 248713 h 1492250"/>
                  <a:gd name="connsiteX0" fmla="*/ 0 w 3105150"/>
                  <a:gd name="connsiteY0" fmla="*/ 248713 h 1798420"/>
                  <a:gd name="connsiteX1" fmla="*/ 248713 w 3105150"/>
                  <a:gd name="connsiteY1" fmla="*/ 0 h 1798420"/>
                  <a:gd name="connsiteX2" fmla="*/ 1935687 w 3105150"/>
                  <a:gd name="connsiteY2" fmla="*/ 0 h 1798420"/>
                  <a:gd name="connsiteX3" fmla="*/ 2184400 w 3105150"/>
                  <a:gd name="connsiteY3" fmla="*/ 248713 h 1798420"/>
                  <a:gd name="connsiteX4" fmla="*/ 3105150 w 3105150"/>
                  <a:gd name="connsiteY4" fmla="*/ 1770587 h 1798420"/>
                  <a:gd name="connsiteX5" fmla="*/ 1935687 w 3105150"/>
                  <a:gd name="connsiteY5" fmla="*/ 1492250 h 1798420"/>
                  <a:gd name="connsiteX6" fmla="*/ 248713 w 3105150"/>
                  <a:gd name="connsiteY6" fmla="*/ 1492250 h 1798420"/>
                  <a:gd name="connsiteX7" fmla="*/ 0 w 3105150"/>
                  <a:gd name="connsiteY7" fmla="*/ 1243537 h 1798420"/>
                  <a:gd name="connsiteX8" fmla="*/ 0 w 3105150"/>
                  <a:gd name="connsiteY8" fmla="*/ 248713 h 1798420"/>
                  <a:gd name="connsiteX0" fmla="*/ 0 w 3105150"/>
                  <a:gd name="connsiteY0" fmla="*/ 248713 h 2146300"/>
                  <a:gd name="connsiteX1" fmla="*/ 248713 w 3105150"/>
                  <a:gd name="connsiteY1" fmla="*/ 0 h 2146300"/>
                  <a:gd name="connsiteX2" fmla="*/ 1935687 w 3105150"/>
                  <a:gd name="connsiteY2" fmla="*/ 0 h 2146300"/>
                  <a:gd name="connsiteX3" fmla="*/ 2184400 w 3105150"/>
                  <a:gd name="connsiteY3" fmla="*/ 248713 h 2146300"/>
                  <a:gd name="connsiteX4" fmla="*/ 3105150 w 3105150"/>
                  <a:gd name="connsiteY4" fmla="*/ 1770587 h 2146300"/>
                  <a:gd name="connsiteX5" fmla="*/ 2964387 w 3105150"/>
                  <a:gd name="connsiteY5" fmla="*/ 2146300 h 2146300"/>
                  <a:gd name="connsiteX6" fmla="*/ 248713 w 3105150"/>
                  <a:gd name="connsiteY6" fmla="*/ 1492250 h 2146300"/>
                  <a:gd name="connsiteX7" fmla="*/ 0 w 3105150"/>
                  <a:gd name="connsiteY7" fmla="*/ 1243537 h 2146300"/>
                  <a:gd name="connsiteX8" fmla="*/ 0 w 3105150"/>
                  <a:gd name="connsiteY8" fmla="*/ 248713 h 2146300"/>
                  <a:gd name="connsiteX0" fmla="*/ 0 w 3162300"/>
                  <a:gd name="connsiteY0" fmla="*/ 248713 h 2146300"/>
                  <a:gd name="connsiteX1" fmla="*/ 248713 w 3162300"/>
                  <a:gd name="connsiteY1" fmla="*/ 0 h 2146300"/>
                  <a:gd name="connsiteX2" fmla="*/ 1935687 w 3162300"/>
                  <a:gd name="connsiteY2" fmla="*/ 0 h 2146300"/>
                  <a:gd name="connsiteX3" fmla="*/ 2184400 w 3162300"/>
                  <a:gd name="connsiteY3" fmla="*/ 248713 h 2146300"/>
                  <a:gd name="connsiteX4" fmla="*/ 3162300 w 3162300"/>
                  <a:gd name="connsiteY4" fmla="*/ 1808687 h 2146300"/>
                  <a:gd name="connsiteX5" fmla="*/ 2964387 w 3162300"/>
                  <a:gd name="connsiteY5" fmla="*/ 2146300 h 2146300"/>
                  <a:gd name="connsiteX6" fmla="*/ 248713 w 3162300"/>
                  <a:gd name="connsiteY6" fmla="*/ 1492250 h 2146300"/>
                  <a:gd name="connsiteX7" fmla="*/ 0 w 3162300"/>
                  <a:gd name="connsiteY7" fmla="*/ 1243537 h 2146300"/>
                  <a:gd name="connsiteX8" fmla="*/ 0 w 3162300"/>
                  <a:gd name="connsiteY8" fmla="*/ 248713 h 2146300"/>
                  <a:gd name="connsiteX0" fmla="*/ 0 w 3162300"/>
                  <a:gd name="connsiteY0" fmla="*/ 248713 h 2159000"/>
                  <a:gd name="connsiteX1" fmla="*/ 248713 w 3162300"/>
                  <a:gd name="connsiteY1" fmla="*/ 0 h 2159000"/>
                  <a:gd name="connsiteX2" fmla="*/ 1935687 w 3162300"/>
                  <a:gd name="connsiteY2" fmla="*/ 0 h 2159000"/>
                  <a:gd name="connsiteX3" fmla="*/ 2184400 w 3162300"/>
                  <a:gd name="connsiteY3" fmla="*/ 248713 h 2159000"/>
                  <a:gd name="connsiteX4" fmla="*/ 3162300 w 3162300"/>
                  <a:gd name="connsiteY4" fmla="*/ 1808687 h 2159000"/>
                  <a:gd name="connsiteX5" fmla="*/ 2983437 w 3162300"/>
                  <a:gd name="connsiteY5" fmla="*/ 2159000 h 2159000"/>
                  <a:gd name="connsiteX6" fmla="*/ 248713 w 3162300"/>
                  <a:gd name="connsiteY6" fmla="*/ 1492250 h 2159000"/>
                  <a:gd name="connsiteX7" fmla="*/ 0 w 3162300"/>
                  <a:gd name="connsiteY7" fmla="*/ 1243537 h 2159000"/>
                  <a:gd name="connsiteX8" fmla="*/ 0 w 3162300"/>
                  <a:gd name="connsiteY8" fmla="*/ 248713 h 2159000"/>
                  <a:gd name="connsiteX0" fmla="*/ 800267 w 3962567"/>
                  <a:gd name="connsiteY0" fmla="*/ 248713 h 2159000"/>
                  <a:gd name="connsiteX1" fmla="*/ 1048980 w 3962567"/>
                  <a:gd name="connsiteY1" fmla="*/ 0 h 2159000"/>
                  <a:gd name="connsiteX2" fmla="*/ 2735954 w 3962567"/>
                  <a:gd name="connsiteY2" fmla="*/ 0 h 2159000"/>
                  <a:gd name="connsiteX3" fmla="*/ 2984667 w 3962567"/>
                  <a:gd name="connsiteY3" fmla="*/ 248713 h 2159000"/>
                  <a:gd name="connsiteX4" fmla="*/ 3962567 w 3962567"/>
                  <a:gd name="connsiteY4" fmla="*/ 1808687 h 2159000"/>
                  <a:gd name="connsiteX5" fmla="*/ 3783704 w 3962567"/>
                  <a:gd name="connsiteY5" fmla="*/ 2159000 h 2159000"/>
                  <a:gd name="connsiteX6" fmla="*/ 13930 w 3962567"/>
                  <a:gd name="connsiteY6" fmla="*/ 2146300 h 2159000"/>
                  <a:gd name="connsiteX7" fmla="*/ 800267 w 3962567"/>
                  <a:gd name="connsiteY7" fmla="*/ 1243537 h 2159000"/>
                  <a:gd name="connsiteX8" fmla="*/ 800267 w 3962567"/>
                  <a:gd name="connsiteY8" fmla="*/ 248713 h 2159000"/>
                  <a:gd name="connsiteX0" fmla="*/ 884202 w 4046502"/>
                  <a:gd name="connsiteY0" fmla="*/ 248713 h 2159000"/>
                  <a:gd name="connsiteX1" fmla="*/ 1132915 w 4046502"/>
                  <a:gd name="connsiteY1" fmla="*/ 0 h 2159000"/>
                  <a:gd name="connsiteX2" fmla="*/ 2819889 w 4046502"/>
                  <a:gd name="connsiteY2" fmla="*/ 0 h 2159000"/>
                  <a:gd name="connsiteX3" fmla="*/ 3068602 w 4046502"/>
                  <a:gd name="connsiteY3" fmla="*/ 248713 h 2159000"/>
                  <a:gd name="connsiteX4" fmla="*/ 4046502 w 4046502"/>
                  <a:gd name="connsiteY4" fmla="*/ 1808687 h 2159000"/>
                  <a:gd name="connsiteX5" fmla="*/ 3867639 w 4046502"/>
                  <a:gd name="connsiteY5" fmla="*/ 2159000 h 2159000"/>
                  <a:gd name="connsiteX6" fmla="*/ 97865 w 4046502"/>
                  <a:gd name="connsiteY6" fmla="*/ 2146300 h 2159000"/>
                  <a:gd name="connsiteX7" fmla="*/ 7902 w 4046502"/>
                  <a:gd name="connsiteY7" fmla="*/ 1668987 h 2159000"/>
                  <a:gd name="connsiteX8" fmla="*/ 884202 w 4046502"/>
                  <a:gd name="connsiteY8" fmla="*/ 248713 h 2159000"/>
                  <a:gd name="connsiteX0" fmla="*/ 958850 w 4121150"/>
                  <a:gd name="connsiteY0" fmla="*/ 248713 h 2159000"/>
                  <a:gd name="connsiteX1" fmla="*/ 1207563 w 4121150"/>
                  <a:gd name="connsiteY1" fmla="*/ 0 h 2159000"/>
                  <a:gd name="connsiteX2" fmla="*/ 2894537 w 4121150"/>
                  <a:gd name="connsiteY2" fmla="*/ 0 h 2159000"/>
                  <a:gd name="connsiteX3" fmla="*/ 3143250 w 4121150"/>
                  <a:gd name="connsiteY3" fmla="*/ 248713 h 2159000"/>
                  <a:gd name="connsiteX4" fmla="*/ 4121150 w 4121150"/>
                  <a:gd name="connsiteY4" fmla="*/ 1808687 h 2159000"/>
                  <a:gd name="connsiteX5" fmla="*/ 3942287 w 4121150"/>
                  <a:gd name="connsiteY5" fmla="*/ 2159000 h 2159000"/>
                  <a:gd name="connsiteX6" fmla="*/ 172513 w 4121150"/>
                  <a:gd name="connsiteY6" fmla="*/ 2146300 h 2159000"/>
                  <a:gd name="connsiteX7" fmla="*/ 0 w 4121150"/>
                  <a:gd name="connsiteY7" fmla="*/ 1770587 h 2159000"/>
                  <a:gd name="connsiteX8" fmla="*/ 958850 w 4121150"/>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158003 w 4135903"/>
                  <a:gd name="connsiteY3" fmla="*/ 24871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73603 w 4135903"/>
                  <a:gd name="connsiteY0" fmla="*/ 24871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73603 w 4135903"/>
                  <a:gd name="connsiteY8" fmla="*/ 24871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941853 w 4135903"/>
                  <a:gd name="connsiteY0" fmla="*/ 229663 h 2159000"/>
                  <a:gd name="connsiteX1" fmla="*/ 1222316 w 4135903"/>
                  <a:gd name="connsiteY1" fmla="*/ 0 h 2159000"/>
                  <a:gd name="connsiteX2" fmla="*/ 2909290 w 4135903"/>
                  <a:gd name="connsiteY2" fmla="*/ 0 h 2159000"/>
                  <a:gd name="connsiteX3" fmla="*/ 3202453 w 4135903"/>
                  <a:gd name="connsiteY3" fmla="*/ 255063 h 2159000"/>
                  <a:gd name="connsiteX4" fmla="*/ 4135903 w 4135903"/>
                  <a:gd name="connsiteY4" fmla="*/ 1808687 h 2159000"/>
                  <a:gd name="connsiteX5" fmla="*/ 3957040 w 4135903"/>
                  <a:gd name="connsiteY5" fmla="*/ 2159000 h 2159000"/>
                  <a:gd name="connsiteX6" fmla="*/ 187266 w 4135903"/>
                  <a:gd name="connsiteY6" fmla="*/ 2146300 h 2159000"/>
                  <a:gd name="connsiteX7" fmla="*/ 14753 w 4135903"/>
                  <a:gd name="connsiteY7" fmla="*/ 1770587 h 2159000"/>
                  <a:gd name="connsiteX8" fmla="*/ 941853 w 4135903"/>
                  <a:gd name="connsiteY8" fmla="*/ 229663 h 2159000"/>
                  <a:gd name="connsiteX0" fmla="*/ 1008611 w 4202661"/>
                  <a:gd name="connsiteY0" fmla="*/ 229663 h 2159000"/>
                  <a:gd name="connsiteX1" fmla="*/ 1289074 w 4202661"/>
                  <a:gd name="connsiteY1" fmla="*/ 0 h 2159000"/>
                  <a:gd name="connsiteX2" fmla="*/ 2976048 w 4202661"/>
                  <a:gd name="connsiteY2" fmla="*/ 0 h 2159000"/>
                  <a:gd name="connsiteX3" fmla="*/ 3269211 w 4202661"/>
                  <a:gd name="connsiteY3" fmla="*/ 255063 h 2159000"/>
                  <a:gd name="connsiteX4" fmla="*/ 4202661 w 4202661"/>
                  <a:gd name="connsiteY4" fmla="*/ 1808687 h 2159000"/>
                  <a:gd name="connsiteX5" fmla="*/ 4023798 w 4202661"/>
                  <a:gd name="connsiteY5" fmla="*/ 2159000 h 2159000"/>
                  <a:gd name="connsiteX6" fmla="*/ 254024 w 4202661"/>
                  <a:gd name="connsiteY6" fmla="*/ 2146300 h 2159000"/>
                  <a:gd name="connsiteX7" fmla="*/ 81511 w 4202661"/>
                  <a:gd name="connsiteY7" fmla="*/ 1770587 h 2159000"/>
                  <a:gd name="connsiteX8" fmla="*/ 1008611 w 4202661"/>
                  <a:gd name="connsiteY8" fmla="*/ 229663 h 2159000"/>
                  <a:gd name="connsiteX0" fmla="*/ 1013054 w 4207104"/>
                  <a:gd name="connsiteY0" fmla="*/ 229663 h 2176088"/>
                  <a:gd name="connsiteX1" fmla="*/ 1293517 w 4207104"/>
                  <a:gd name="connsiteY1" fmla="*/ 0 h 2176088"/>
                  <a:gd name="connsiteX2" fmla="*/ 2980491 w 4207104"/>
                  <a:gd name="connsiteY2" fmla="*/ 0 h 2176088"/>
                  <a:gd name="connsiteX3" fmla="*/ 3273654 w 4207104"/>
                  <a:gd name="connsiteY3" fmla="*/ 255063 h 2176088"/>
                  <a:gd name="connsiteX4" fmla="*/ 4207104 w 4207104"/>
                  <a:gd name="connsiteY4" fmla="*/ 1808687 h 2176088"/>
                  <a:gd name="connsiteX5" fmla="*/ 4028241 w 4207104"/>
                  <a:gd name="connsiteY5" fmla="*/ 2159000 h 2176088"/>
                  <a:gd name="connsiteX6" fmla="*/ 258467 w 4207104"/>
                  <a:gd name="connsiteY6" fmla="*/ 2146300 h 2176088"/>
                  <a:gd name="connsiteX7" fmla="*/ 85954 w 4207104"/>
                  <a:gd name="connsiteY7" fmla="*/ 1770587 h 2176088"/>
                  <a:gd name="connsiteX8" fmla="*/ 1013054 w 4207104"/>
                  <a:gd name="connsiteY8" fmla="*/ 229663 h 2176088"/>
                  <a:gd name="connsiteX0" fmla="*/ 1013054 w 4212473"/>
                  <a:gd name="connsiteY0" fmla="*/ 229663 h 2176088"/>
                  <a:gd name="connsiteX1" fmla="*/ 1293517 w 4212473"/>
                  <a:gd name="connsiteY1" fmla="*/ 0 h 2176088"/>
                  <a:gd name="connsiteX2" fmla="*/ 2980491 w 4212473"/>
                  <a:gd name="connsiteY2" fmla="*/ 0 h 2176088"/>
                  <a:gd name="connsiteX3" fmla="*/ 3273654 w 4212473"/>
                  <a:gd name="connsiteY3" fmla="*/ 255063 h 2176088"/>
                  <a:gd name="connsiteX4" fmla="*/ 4207104 w 4212473"/>
                  <a:gd name="connsiteY4" fmla="*/ 1808687 h 2176088"/>
                  <a:gd name="connsiteX5" fmla="*/ 4028241 w 4212473"/>
                  <a:gd name="connsiteY5" fmla="*/ 2159000 h 2176088"/>
                  <a:gd name="connsiteX6" fmla="*/ 258467 w 4212473"/>
                  <a:gd name="connsiteY6" fmla="*/ 2146300 h 2176088"/>
                  <a:gd name="connsiteX7" fmla="*/ 85954 w 4212473"/>
                  <a:gd name="connsiteY7" fmla="*/ 1770587 h 2176088"/>
                  <a:gd name="connsiteX8" fmla="*/ 1013054 w 4212473"/>
                  <a:gd name="connsiteY8" fmla="*/ 229663 h 2176088"/>
                  <a:gd name="connsiteX0" fmla="*/ 1013054 w 4232206"/>
                  <a:gd name="connsiteY0" fmla="*/ 229663 h 2176088"/>
                  <a:gd name="connsiteX1" fmla="*/ 1293517 w 4232206"/>
                  <a:gd name="connsiteY1" fmla="*/ 0 h 2176088"/>
                  <a:gd name="connsiteX2" fmla="*/ 2980491 w 4232206"/>
                  <a:gd name="connsiteY2" fmla="*/ 0 h 2176088"/>
                  <a:gd name="connsiteX3" fmla="*/ 3273654 w 4232206"/>
                  <a:gd name="connsiteY3" fmla="*/ 255063 h 2176088"/>
                  <a:gd name="connsiteX4" fmla="*/ 4207104 w 4232206"/>
                  <a:gd name="connsiteY4" fmla="*/ 1808687 h 2176088"/>
                  <a:gd name="connsiteX5" fmla="*/ 4028241 w 4232206"/>
                  <a:gd name="connsiteY5" fmla="*/ 2159000 h 2176088"/>
                  <a:gd name="connsiteX6" fmla="*/ 258467 w 4232206"/>
                  <a:gd name="connsiteY6" fmla="*/ 2146300 h 2176088"/>
                  <a:gd name="connsiteX7" fmla="*/ 85954 w 4232206"/>
                  <a:gd name="connsiteY7" fmla="*/ 1770587 h 2176088"/>
                  <a:gd name="connsiteX8" fmla="*/ 1013054 w 4232206"/>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57439"/>
                  <a:gd name="connsiteY0" fmla="*/ 229663 h 2176088"/>
                  <a:gd name="connsiteX1" fmla="*/ 1293517 w 4257439"/>
                  <a:gd name="connsiteY1" fmla="*/ 0 h 2176088"/>
                  <a:gd name="connsiteX2" fmla="*/ 2980491 w 4257439"/>
                  <a:gd name="connsiteY2" fmla="*/ 0 h 2176088"/>
                  <a:gd name="connsiteX3" fmla="*/ 3273654 w 4257439"/>
                  <a:gd name="connsiteY3" fmla="*/ 255063 h 2176088"/>
                  <a:gd name="connsiteX4" fmla="*/ 4238854 w 4257439"/>
                  <a:gd name="connsiteY4" fmla="*/ 1808687 h 2176088"/>
                  <a:gd name="connsiteX5" fmla="*/ 4028241 w 4257439"/>
                  <a:gd name="connsiteY5" fmla="*/ 2159000 h 2176088"/>
                  <a:gd name="connsiteX6" fmla="*/ 258467 w 4257439"/>
                  <a:gd name="connsiteY6" fmla="*/ 2146300 h 2176088"/>
                  <a:gd name="connsiteX7" fmla="*/ 85954 w 4257439"/>
                  <a:gd name="connsiteY7" fmla="*/ 1770587 h 2176088"/>
                  <a:gd name="connsiteX8" fmla="*/ 1013054 w 4257439"/>
                  <a:gd name="connsiteY8" fmla="*/ 229663 h 2176088"/>
                  <a:gd name="connsiteX0" fmla="*/ 1013054 w 4271139"/>
                  <a:gd name="connsiteY0" fmla="*/ 229663 h 2176088"/>
                  <a:gd name="connsiteX1" fmla="*/ 1293517 w 4271139"/>
                  <a:gd name="connsiteY1" fmla="*/ 0 h 2176088"/>
                  <a:gd name="connsiteX2" fmla="*/ 2980491 w 4271139"/>
                  <a:gd name="connsiteY2" fmla="*/ 0 h 2176088"/>
                  <a:gd name="connsiteX3" fmla="*/ 3273654 w 4271139"/>
                  <a:gd name="connsiteY3" fmla="*/ 255063 h 2176088"/>
                  <a:gd name="connsiteX4" fmla="*/ 4238854 w 4271139"/>
                  <a:gd name="connsiteY4" fmla="*/ 1808687 h 2176088"/>
                  <a:gd name="connsiteX5" fmla="*/ 4028241 w 4271139"/>
                  <a:gd name="connsiteY5" fmla="*/ 2159000 h 2176088"/>
                  <a:gd name="connsiteX6" fmla="*/ 258467 w 4271139"/>
                  <a:gd name="connsiteY6" fmla="*/ 2146300 h 2176088"/>
                  <a:gd name="connsiteX7" fmla="*/ 85954 w 4271139"/>
                  <a:gd name="connsiteY7" fmla="*/ 1770587 h 2176088"/>
                  <a:gd name="connsiteX8" fmla="*/ 1013054 w 4271139"/>
                  <a:gd name="connsiteY8" fmla="*/ 229663 h 2176088"/>
                  <a:gd name="connsiteX0" fmla="*/ 1013054 w 4275751"/>
                  <a:gd name="connsiteY0" fmla="*/ 229663 h 2176088"/>
                  <a:gd name="connsiteX1" fmla="*/ 1293517 w 4275751"/>
                  <a:gd name="connsiteY1" fmla="*/ 0 h 2176088"/>
                  <a:gd name="connsiteX2" fmla="*/ 2980491 w 4275751"/>
                  <a:gd name="connsiteY2" fmla="*/ 0 h 2176088"/>
                  <a:gd name="connsiteX3" fmla="*/ 3273654 w 4275751"/>
                  <a:gd name="connsiteY3" fmla="*/ 255063 h 2176088"/>
                  <a:gd name="connsiteX4" fmla="*/ 4238854 w 4275751"/>
                  <a:gd name="connsiteY4" fmla="*/ 1808687 h 2176088"/>
                  <a:gd name="connsiteX5" fmla="*/ 4028241 w 4275751"/>
                  <a:gd name="connsiteY5" fmla="*/ 2159000 h 2176088"/>
                  <a:gd name="connsiteX6" fmla="*/ 258467 w 4275751"/>
                  <a:gd name="connsiteY6" fmla="*/ 2146300 h 2176088"/>
                  <a:gd name="connsiteX7" fmla="*/ 85954 w 4275751"/>
                  <a:gd name="connsiteY7" fmla="*/ 1770587 h 2176088"/>
                  <a:gd name="connsiteX8" fmla="*/ 1013054 w 4275751"/>
                  <a:gd name="connsiteY8" fmla="*/ 229663 h 2176088"/>
                  <a:gd name="connsiteX0" fmla="*/ 1013054 w 4277218"/>
                  <a:gd name="connsiteY0" fmla="*/ 229663 h 2188118"/>
                  <a:gd name="connsiteX1" fmla="*/ 1293517 w 4277218"/>
                  <a:gd name="connsiteY1" fmla="*/ 0 h 2188118"/>
                  <a:gd name="connsiteX2" fmla="*/ 2980491 w 4277218"/>
                  <a:gd name="connsiteY2" fmla="*/ 0 h 2188118"/>
                  <a:gd name="connsiteX3" fmla="*/ 3273654 w 4277218"/>
                  <a:gd name="connsiteY3" fmla="*/ 255063 h 2188118"/>
                  <a:gd name="connsiteX4" fmla="*/ 4238854 w 4277218"/>
                  <a:gd name="connsiteY4" fmla="*/ 1808687 h 2188118"/>
                  <a:gd name="connsiteX5" fmla="*/ 4034591 w 4277218"/>
                  <a:gd name="connsiteY5" fmla="*/ 2184400 h 2188118"/>
                  <a:gd name="connsiteX6" fmla="*/ 258467 w 4277218"/>
                  <a:gd name="connsiteY6" fmla="*/ 2146300 h 2188118"/>
                  <a:gd name="connsiteX7" fmla="*/ 85954 w 4277218"/>
                  <a:gd name="connsiteY7" fmla="*/ 1770587 h 2188118"/>
                  <a:gd name="connsiteX8" fmla="*/ 1013054 w 4277218"/>
                  <a:gd name="connsiteY8" fmla="*/ 229663 h 2188118"/>
                  <a:gd name="connsiteX0" fmla="*/ 1011911 w 4276075"/>
                  <a:gd name="connsiteY0" fmla="*/ 229663 h 2188118"/>
                  <a:gd name="connsiteX1" fmla="*/ 1292374 w 4276075"/>
                  <a:gd name="connsiteY1" fmla="*/ 0 h 2188118"/>
                  <a:gd name="connsiteX2" fmla="*/ 2979348 w 4276075"/>
                  <a:gd name="connsiteY2" fmla="*/ 0 h 2188118"/>
                  <a:gd name="connsiteX3" fmla="*/ 3272511 w 4276075"/>
                  <a:gd name="connsiteY3" fmla="*/ 255063 h 2188118"/>
                  <a:gd name="connsiteX4" fmla="*/ 4237711 w 4276075"/>
                  <a:gd name="connsiteY4" fmla="*/ 1808687 h 2188118"/>
                  <a:gd name="connsiteX5" fmla="*/ 4033448 w 4276075"/>
                  <a:gd name="connsiteY5" fmla="*/ 2184400 h 2188118"/>
                  <a:gd name="connsiteX6" fmla="*/ 257324 w 4276075"/>
                  <a:gd name="connsiteY6" fmla="*/ 2146300 h 2188118"/>
                  <a:gd name="connsiteX7" fmla="*/ 84811 w 4276075"/>
                  <a:gd name="connsiteY7" fmla="*/ 1770587 h 2188118"/>
                  <a:gd name="connsiteX8" fmla="*/ 1011911 w 4276075"/>
                  <a:gd name="connsiteY8" fmla="*/ 229663 h 2188118"/>
                  <a:gd name="connsiteX0" fmla="*/ 1011911 w 4276075"/>
                  <a:gd name="connsiteY0" fmla="*/ 229663 h 2188118"/>
                  <a:gd name="connsiteX1" fmla="*/ 1292374 w 4276075"/>
                  <a:gd name="connsiteY1" fmla="*/ 0 h 2188118"/>
                  <a:gd name="connsiteX2" fmla="*/ 2979348 w 4276075"/>
                  <a:gd name="connsiteY2" fmla="*/ 0 h 2188118"/>
                  <a:gd name="connsiteX3" fmla="*/ 3272511 w 4276075"/>
                  <a:gd name="connsiteY3" fmla="*/ 255063 h 2188118"/>
                  <a:gd name="connsiteX4" fmla="*/ 4237711 w 4276075"/>
                  <a:gd name="connsiteY4" fmla="*/ 1808687 h 2188118"/>
                  <a:gd name="connsiteX5" fmla="*/ 4033448 w 4276075"/>
                  <a:gd name="connsiteY5" fmla="*/ 2184400 h 2188118"/>
                  <a:gd name="connsiteX6" fmla="*/ 257324 w 4276075"/>
                  <a:gd name="connsiteY6" fmla="*/ 2146300 h 2188118"/>
                  <a:gd name="connsiteX7" fmla="*/ 84811 w 4276075"/>
                  <a:gd name="connsiteY7" fmla="*/ 1770587 h 2188118"/>
                  <a:gd name="connsiteX8" fmla="*/ 1011911 w 4276075"/>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503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89716 w 4253880"/>
                  <a:gd name="connsiteY0" fmla="*/ 22966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89716 w 4253880"/>
                  <a:gd name="connsiteY8" fmla="*/ 22966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 name="connsiteX0" fmla="*/ 964316 w 4253880"/>
                  <a:gd name="connsiteY0" fmla="*/ 236013 h 2188118"/>
                  <a:gd name="connsiteX1" fmla="*/ 1270179 w 4253880"/>
                  <a:gd name="connsiteY1" fmla="*/ 0 h 2188118"/>
                  <a:gd name="connsiteX2" fmla="*/ 2957153 w 4253880"/>
                  <a:gd name="connsiteY2" fmla="*/ 0 h 2188118"/>
                  <a:gd name="connsiteX3" fmla="*/ 3288416 w 4253880"/>
                  <a:gd name="connsiteY3" fmla="*/ 255063 h 2188118"/>
                  <a:gd name="connsiteX4" fmla="*/ 4215516 w 4253880"/>
                  <a:gd name="connsiteY4" fmla="*/ 1808687 h 2188118"/>
                  <a:gd name="connsiteX5" fmla="*/ 4011253 w 4253880"/>
                  <a:gd name="connsiteY5" fmla="*/ 2184400 h 2188118"/>
                  <a:gd name="connsiteX6" fmla="*/ 235129 w 4253880"/>
                  <a:gd name="connsiteY6" fmla="*/ 2146300 h 2188118"/>
                  <a:gd name="connsiteX7" fmla="*/ 62616 w 4253880"/>
                  <a:gd name="connsiteY7" fmla="*/ 1770587 h 2188118"/>
                  <a:gd name="connsiteX8" fmla="*/ 964316 w 4253880"/>
                  <a:gd name="connsiteY8" fmla="*/ 236013 h 2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3880" h="2188118">
                    <a:moveTo>
                      <a:pt x="964316" y="236013"/>
                    </a:moveTo>
                    <a:cubicBezTo>
                      <a:pt x="1078616" y="85953"/>
                      <a:pt x="1132819" y="0"/>
                      <a:pt x="1270179" y="0"/>
                    </a:cubicBezTo>
                    <a:lnTo>
                      <a:pt x="2957153" y="0"/>
                    </a:lnTo>
                    <a:cubicBezTo>
                      <a:pt x="3094513" y="0"/>
                      <a:pt x="3180466" y="47853"/>
                      <a:pt x="3288416" y="255063"/>
                    </a:cubicBezTo>
                    <a:cubicBezTo>
                      <a:pt x="3485266" y="593021"/>
                      <a:pt x="3986916" y="1508829"/>
                      <a:pt x="4215516" y="1808687"/>
                    </a:cubicBezTo>
                    <a:cubicBezTo>
                      <a:pt x="4291716" y="1958747"/>
                      <a:pt x="4269263" y="2222500"/>
                      <a:pt x="4011253" y="2184400"/>
                    </a:cubicBezTo>
                    <a:lnTo>
                      <a:pt x="235129" y="2146300"/>
                    </a:lnTo>
                    <a:cubicBezTo>
                      <a:pt x="78719" y="2165350"/>
                      <a:pt x="-96134" y="2009547"/>
                      <a:pt x="62616" y="1770587"/>
                    </a:cubicBezTo>
                    <a:cubicBezTo>
                      <a:pt x="371649" y="1256946"/>
                      <a:pt x="655283" y="775054"/>
                      <a:pt x="964316" y="236013"/>
                    </a:cubicBezTo>
                    <a:close/>
                  </a:path>
                </a:pathLst>
              </a:custGeom>
              <a:noFill/>
              <a:ln w="76200">
                <a:solidFill>
                  <a:srgbClr val="CBCBC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99" name="Freeform: Shape 29">
                <a:extLst>
                  <a:ext uri="{FF2B5EF4-FFF2-40B4-BE49-F238E27FC236}">
                    <a16:creationId xmlns:a16="http://schemas.microsoft.com/office/drawing/2014/main" id="{9BC35B5B-6726-165F-CF20-62EB4C7295D6}"/>
                  </a:ext>
                </a:extLst>
              </p:cNvPr>
              <p:cNvSpPr/>
              <p:nvPr/>
            </p:nvSpPr>
            <p:spPr>
              <a:xfrm>
                <a:off x="3991994" y="3257669"/>
                <a:ext cx="3651250" cy="1766145"/>
              </a:xfrm>
              <a:custGeom>
                <a:avLst/>
                <a:gdLst>
                  <a:gd name="connsiteX0" fmla="*/ 825500 w 3479800"/>
                  <a:gd name="connsiteY0" fmla="*/ 19050 h 1733550"/>
                  <a:gd name="connsiteX1" fmla="*/ 2654300 w 3479800"/>
                  <a:gd name="connsiteY1" fmla="*/ 0 h 1733550"/>
                  <a:gd name="connsiteX2" fmla="*/ 3479800 w 3479800"/>
                  <a:gd name="connsiteY2" fmla="*/ 1733550 h 1733550"/>
                  <a:gd name="connsiteX3" fmla="*/ 0 w 3479800"/>
                  <a:gd name="connsiteY3" fmla="*/ 1733550 h 1733550"/>
                  <a:gd name="connsiteX4" fmla="*/ 825500 w 3479800"/>
                  <a:gd name="connsiteY4" fmla="*/ 19050 h 1733550"/>
                  <a:gd name="connsiteX0" fmla="*/ 825500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825500 w 3479800"/>
                  <a:gd name="connsiteY4" fmla="*/ 12991 h 1727491"/>
                  <a:gd name="connsiteX0" fmla="*/ 933868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933868 w 3479800"/>
                  <a:gd name="connsiteY4" fmla="*/ 12991 h 1727491"/>
                  <a:gd name="connsiteX0" fmla="*/ 861623 w 3479800"/>
                  <a:gd name="connsiteY0" fmla="*/ 12991 h 1727491"/>
                  <a:gd name="connsiteX1" fmla="*/ 2588076 w 3479800"/>
                  <a:gd name="connsiteY1" fmla="*/ 0 h 1727491"/>
                  <a:gd name="connsiteX2" fmla="*/ 3479800 w 3479800"/>
                  <a:gd name="connsiteY2" fmla="*/ 1727491 h 1727491"/>
                  <a:gd name="connsiteX3" fmla="*/ 0 w 3479800"/>
                  <a:gd name="connsiteY3" fmla="*/ 1727491 h 1727491"/>
                  <a:gd name="connsiteX4" fmla="*/ 861623 w 3479800"/>
                  <a:gd name="connsiteY4" fmla="*/ 12991 h 1727491"/>
                  <a:gd name="connsiteX0" fmla="*/ 885705 w 3503882"/>
                  <a:gd name="connsiteY0" fmla="*/ 12991 h 1727491"/>
                  <a:gd name="connsiteX1" fmla="*/ 2612158 w 3503882"/>
                  <a:gd name="connsiteY1" fmla="*/ 0 h 1727491"/>
                  <a:gd name="connsiteX2" fmla="*/ 3503882 w 3503882"/>
                  <a:gd name="connsiteY2" fmla="*/ 1727491 h 1727491"/>
                  <a:gd name="connsiteX3" fmla="*/ 0 w 3503882"/>
                  <a:gd name="connsiteY3" fmla="*/ 1672964 h 1727491"/>
                  <a:gd name="connsiteX4" fmla="*/ 885705 w 3503882"/>
                  <a:gd name="connsiteY4" fmla="*/ 12991 h 1727491"/>
                  <a:gd name="connsiteX0" fmla="*/ 885705 w 3503882"/>
                  <a:gd name="connsiteY0" fmla="*/ 12991 h 1727491"/>
                  <a:gd name="connsiteX1" fmla="*/ 2612158 w 3503882"/>
                  <a:gd name="connsiteY1" fmla="*/ 0 h 1727491"/>
                  <a:gd name="connsiteX2" fmla="*/ 3503882 w 3503882"/>
                  <a:gd name="connsiteY2" fmla="*/ 1727491 h 1727491"/>
                  <a:gd name="connsiteX3" fmla="*/ 0 w 3503882"/>
                  <a:gd name="connsiteY3" fmla="*/ 1685081 h 1727491"/>
                  <a:gd name="connsiteX4" fmla="*/ 885705 w 3503882"/>
                  <a:gd name="connsiteY4" fmla="*/ 12991 h 1727491"/>
                  <a:gd name="connsiteX0" fmla="*/ 885705 w 3473780"/>
                  <a:gd name="connsiteY0" fmla="*/ 12991 h 1685081"/>
                  <a:gd name="connsiteX1" fmla="*/ 2612158 w 3473780"/>
                  <a:gd name="connsiteY1" fmla="*/ 0 h 1685081"/>
                  <a:gd name="connsiteX2" fmla="*/ 3473780 w 3473780"/>
                  <a:gd name="connsiteY2" fmla="*/ 1636613 h 1685081"/>
                  <a:gd name="connsiteX3" fmla="*/ 0 w 3473780"/>
                  <a:gd name="connsiteY3" fmla="*/ 1685081 h 1685081"/>
                  <a:gd name="connsiteX4" fmla="*/ 885705 w 3473780"/>
                  <a:gd name="connsiteY4" fmla="*/ 12991 h 1685081"/>
                  <a:gd name="connsiteX0" fmla="*/ 885705 w 3461739"/>
                  <a:gd name="connsiteY0" fmla="*/ 12991 h 1685081"/>
                  <a:gd name="connsiteX1" fmla="*/ 2612158 w 3461739"/>
                  <a:gd name="connsiteY1" fmla="*/ 0 h 1685081"/>
                  <a:gd name="connsiteX2" fmla="*/ 3461739 w 3461739"/>
                  <a:gd name="connsiteY2" fmla="*/ 1666905 h 1685081"/>
                  <a:gd name="connsiteX3" fmla="*/ 0 w 3461739"/>
                  <a:gd name="connsiteY3" fmla="*/ 1685081 h 1685081"/>
                  <a:gd name="connsiteX4" fmla="*/ 885705 w 3461739"/>
                  <a:gd name="connsiteY4" fmla="*/ 12991 h 168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739" h="1685081">
                    <a:moveTo>
                      <a:pt x="885705" y="12991"/>
                    </a:moveTo>
                    <a:lnTo>
                      <a:pt x="2612158" y="0"/>
                    </a:lnTo>
                    <a:lnTo>
                      <a:pt x="3461739" y="1666905"/>
                    </a:lnTo>
                    <a:lnTo>
                      <a:pt x="0" y="1685081"/>
                    </a:lnTo>
                    <a:lnTo>
                      <a:pt x="885705" y="12991"/>
                    </a:lnTo>
                    <a:close/>
                  </a:path>
                </a:pathLst>
              </a:custGeom>
              <a:solidFill>
                <a:srgbClr val="CBCBCB"/>
              </a:solidFill>
              <a:ln>
                <a:solidFill>
                  <a:srgbClr val="D8D8D8"/>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00" name="Chord 29">
                <a:extLst>
                  <a:ext uri="{FF2B5EF4-FFF2-40B4-BE49-F238E27FC236}">
                    <a16:creationId xmlns:a16="http://schemas.microsoft.com/office/drawing/2014/main" id="{01AE86AF-E784-C62A-E0B6-8235EE1D9ED3}"/>
                  </a:ext>
                </a:extLst>
              </p:cNvPr>
              <p:cNvSpPr/>
              <p:nvPr/>
            </p:nvSpPr>
            <p:spPr>
              <a:xfrm rot="15945033">
                <a:off x="5614185" y="3373500"/>
                <a:ext cx="473505" cy="3875053"/>
              </a:xfrm>
              <a:custGeom>
                <a:avLst/>
                <a:gdLst>
                  <a:gd name="connsiteX0" fmla="*/ 316032 w 1200258"/>
                  <a:gd name="connsiteY0" fmla="*/ 3813084 h 4054636"/>
                  <a:gd name="connsiteX1" fmla="*/ 164 w 1200258"/>
                  <a:gd name="connsiteY1" fmla="*/ 1979892 h 4054636"/>
                  <a:gd name="connsiteX2" fmla="*/ 600129 w 1200258"/>
                  <a:gd name="connsiteY2" fmla="*/ 0 h 4054636"/>
                  <a:gd name="connsiteX3" fmla="*/ 316032 w 1200258"/>
                  <a:gd name="connsiteY3" fmla="*/ 3813084 h 4054636"/>
                  <a:gd name="connsiteX0" fmla="*/ 338560 w 622657"/>
                  <a:gd name="connsiteY0" fmla="*/ 3813084 h 4085524"/>
                  <a:gd name="connsiteX1" fmla="*/ 151505 w 622657"/>
                  <a:gd name="connsiteY1" fmla="*/ 3666362 h 4085524"/>
                  <a:gd name="connsiteX2" fmla="*/ 22692 w 622657"/>
                  <a:gd name="connsiteY2" fmla="*/ 1979892 h 4085524"/>
                  <a:gd name="connsiteX3" fmla="*/ 622657 w 622657"/>
                  <a:gd name="connsiteY3" fmla="*/ 0 h 4085524"/>
                  <a:gd name="connsiteX4" fmla="*/ 338560 w 622657"/>
                  <a:gd name="connsiteY4" fmla="*/ 3813084 h 4085524"/>
                  <a:gd name="connsiteX0" fmla="*/ 338560 w 622657"/>
                  <a:gd name="connsiteY0" fmla="*/ 3813084 h 3984617"/>
                  <a:gd name="connsiteX1" fmla="*/ 151505 w 622657"/>
                  <a:gd name="connsiteY1" fmla="*/ 3666362 h 3984617"/>
                  <a:gd name="connsiteX2" fmla="*/ 22692 w 622657"/>
                  <a:gd name="connsiteY2" fmla="*/ 1979892 h 3984617"/>
                  <a:gd name="connsiteX3" fmla="*/ 622657 w 622657"/>
                  <a:gd name="connsiteY3" fmla="*/ 0 h 3984617"/>
                  <a:gd name="connsiteX4" fmla="*/ 338560 w 622657"/>
                  <a:gd name="connsiteY4" fmla="*/ 3813084 h 3984617"/>
                  <a:gd name="connsiteX0" fmla="*/ 338560 w 622657"/>
                  <a:gd name="connsiteY0" fmla="*/ 3813084 h 4025335"/>
                  <a:gd name="connsiteX1" fmla="*/ 151505 w 622657"/>
                  <a:gd name="connsiteY1" fmla="*/ 3666362 h 4025335"/>
                  <a:gd name="connsiteX2" fmla="*/ 22692 w 622657"/>
                  <a:gd name="connsiteY2" fmla="*/ 1979892 h 4025335"/>
                  <a:gd name="connsiteX3" fmla="*/ 622657 w 622657"/>
                  <a:gd name="connsiteY3" fmla="*/ 0 h 4025335"/>
                  <a:gd name="connsiteX4" fmla="*/ 338560 w 622657"/>
                  <a:gd name="connsiteY4" fmla="*/ 3813084 h 4025335"/>
                  <a:gd name="connsiteX0" fmla="*/ 338560 w 622657"/>
                  <a:gd name="connsiteY0" fmla="*/ 3813084 h 3818162"/>
                  <a:gd name="connsiteX1" fmla="*/ 151505 w 622657"/>
                  <a:gd name="connsiteY1" fmla="*/ 3666362 h 3818162"/>
                  <a:gd name="connsiteX2" fmla="*/ 22692 w 622657"/>
                  <a:gd name="connsiteY2" fmla="*/ 1979892 h 3818162"/>
                  <a:gd name="connsiteX3" fmla="*/ 622657 w 622657"/>
                  <a:gd name="connsiteY3" fmla="*/ 0 h 3818162"/>
                  <a:gd name="connsiteX4" fmla="*/ 338560 w 622657"/>
                  <a:gd name="connsiteY4" fmla="*/ 3813084 h 3818162"/>
                  <a:gd name="connsiteX0" fmla="*/ 338560 w 622657"/>
                  <a:gd name="connsiteY0" fmla="*/ 3813084 h 3822247"/>
                  <a:gd name="connsiteX1" fmla="*/ 151505 w 622657"/>
                  <a:gd name="connsiteY1" fmla="*/ 3666362 h 3822247"/>
                  <a:gd name="connsiteX2" fmla="*/ 22692 w 622657"/>
                  <a:gd name="connsiteY2" fmla="*/ 1979892 h 3822247"/>
                  <a:gd name="connsiteX3" fmla="*/ 622657 w 622657"/>
                  <a:gd name="connsiteY3" fmla="*/ 0 h 3822247"/>
                  <a:gd name="connsiteX4" fmla="*/ 338560 w 622657"/>
                  <a:gd name="connsiteY4" fmla="*/ 3813084 h 3822247"/>
                  <a:gd name="connsiteX0" fmla="*/ 338560 w 622657"/>
                  <a:gd name="connsiteY0" fmla="*/ 3813084 h 3828606"/>
                  <a:gd name="connsiteX1" fmla="*/ 151505 w 622657"/>
                  <a:gd name="connsiteY1" fmla="*/ 3666362 h 3828606"/>
                  <a:gd name="connsiteX2" fmla="*/ 22692 w 622657"/>
                  <a:gd name="connsiteY2" fmla="*/ 1979892 h 3828606"/>
                  <a:gd name="connsiteX3" fmla="*/ 622657 w 622657"/>
                  <a:gd name="connsiteY3" fmla="*/ 0 h 3828606"/>
                  <a:gd name="connsiteX4" fmla="*/ 338560 w 622657"/>
                  <a:gd name="connsiteY4" fmla="*/ 3813084 h 3828606"/>
                  <a:gd name="connsiteX0" fmla="*/ 317210 w 622657"/>
                  <a:gd name="connsiteY0" fmla="*/ 3843335 h 3856095"/>
                  <a:gd name="connsiteX1" fmla="*/ 151505 w 622657"/>
                  <a:gd name="connsiteY1" fmla="*/ 3666362 h 3856095"/>
                  <a:gd name="connsiteX2" fmla="*/ 22692 w 622657"/>
                  <a:gd name="connsiteY2" fmla="*/ 1979892 h 3856095"/>
                  <a:gd name="connsiteX3" fmla="*/ 622657 w 622657"/>
                  <a:gd name="connsiteY3" fmla="*/ 0 h 3856095"/>
                  <a:gd name="connsiteX4" fmla="*/ 317210 w 622657"/>
                  <a:gd name="connsiteY4" fmla="*/ 3843335 h 3856095"/>
                  <a:gd name="connsiteX0" fmla="*/ 317210 w 622657"/>
                  <a:gd name="connsiteY0" fmla="*/ 3843335 h 3843335"/>
                  <a:gd name="connsiteX1" fmla="*/ 151505 w 622657"/>
                  <a:gd name="connsiteY1" fmla="*/ 3666362 h 3843335"/>
                  <a:gd name="connsiteX2" fmla="*/ 22692 w 622657"/>
                  <a:gd name="connsiteY2" fmla="*/ 1979892 h 3843335"/>
                  <a:gd name="connsiteX3" fmla="*/ 622657 w 622657"/>
                  <a:gd name="connsiteY3" fmla="*/ 0 h 3843335"/>
                  <a:gd name="connsiteX4" fmla="*/ 317210 w 622657"/>
                  <a:gd name="connsiteY4" fmla="*/ 3843335 h 3843335"/>
                  <a:gd name="connsiteX0" fmla="*/ 311995 w 617442"/>
                  <a:gd name="connsiteY0" fmla="*/ 3843335 h 3843335"/>
                  <a:gd name="connsiteX1" fmla="*/ 146290 w 617442"/>
                  <a:gd name="connsiteY1" fmla="*/ 3666362 h 3843335"/>
                  <a:gd name="connsiteX2" fmla="*/ 17477 w 617442"/>
                  <a:gd name="connsiteY2" fmla="*/ 1979892 h 3843335"/>
                  <a:gd name="connsiteX3" fmla="*/ 617442 w 617442"/>
                  <a:gd name="connsiteY3" fmla="*/ 0 h 3843335"/>
                  <a:gd name="connsiteX4" fmla="*/ 311995 w 617442"/>
                  <a:gd name="connsiteY4" fmla="*/ 3843335 h 3843335"/>
                  <a:gd name="connsiteX0" fmla="*/ 165705 w 471152"/>
                  <a:gd name="connsiteY0" fmla="*/ 3843335 h 3843335"/>
                  <a:gd name="connsiteX1" fmla="*/ 0 w 471152"/>
                  <a:gd name="connsiteY1" fmla="*/ 3666362 h 3843335"/>
                  <a:gd name="connsiteX2" fmla="*/ 103139 w 471152"/>
                  <a:gd name="connsiteY2" fmla="*/ 2028964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84051 w 471152"/>
                  <a:gd name="connsiteY2" fmla="*/ 2054078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126588 w 471152"/>
                  <a:gd name="connsiteY2" fmla="*/ 2056175 h 3843335"/>
                  <a:gd name="connsiteX3" fmla="*/ 471152 w 471152"/>
                  <a:gd name="connsiteY3" fmla="*/ 0 h 3843335"/>
                  <a:gd name="connsiteX4" fmla="*/ 165705 w 471152"/>
                  <a:gd name="connsiteY4" fmla="*/ 3843335 h 3843335"/>
                  <a:gd name="connsiteX0" fmla="*/ 165705 w 471152"/>
                  <a:gd name="connsiteY0" fmla="*/ 3843335 h 3843335"/>
                  <a:gd name="connsiteX1" fmla="*/ 0 w 471152"/>
                  <a:gd name="connsiteY1" fmla="*/ 3666362 h 3843335"/>
                  <a:gd name="connsiteX2" fmla="*/ 94925 w 471152"/>
                  <a:gd name="connsiteY2" fmla="*/ 2053823 h 3843335"/>
                  <a:gd name="connsiteX3" fmla="*/ 471152 w 471152"/>
                  <a:gd name="connsiteY3" fmla="*/ 0 h 3843335"/>
                  <a:gd name="connsiteX4" fmla="*/ 165705 w 471152"/>
                  <a:gd name="connsiteY4" fmla="*/ 3843335 h 3843335"/>
                  <a:gd name="connsiteX0" fmla="*/ 165705 w 474435"/>
                  <a:gd name="connsiteY0" fmla="*/ 4186977 h 4186977"/>
                  <a:gd name="connsiteX1" fmla="*/ 0 w 474435"/>
                  <a:gd name="connsiteY1" fmla="*/ 4010004 h 4186977"/>
                  <a:gd name="connsiteX2" fmla="*/ 94925 w 474435"/>
                  <a:gd name="connsiteY2" fmla="*/ 2397465 h 4186977"/>
                  <a:gd name="connsiteX3" fmla="*/ 286259 w 474435"/>
                  <a:gd name="connsiteY3" fmla="*/ 414530 h 4186977"/>
                  <a:gd name="connsiteX4" fmla="*/ 471152 w 474435"/>
                  <a:gd name="connsiteY4" fmla="*/ 343642 h 4186977"/>
                  <a:gd name="connsiteX5" fmla="*/ 165705 w 474435"/>
                  <a:gd name="connsiteY5" fmla="*/ 4186977 h 4186977"/>
                  <a:gd name="connsiteX0" fmla="*/ 165705 w 475103"/>
                  <a:gd name="connsiteY0" fmla="*/ 4099378 h 4099378"/>
                  <a:gd name="connsiteX1" fmla="*/ 0 w 475103"/>
                  <a:gd name="connsiteY1" fmla="*/ 3922405 h 4099378"/>
                  <a:gd name="connsiteX2" fmla="*/ 94925 w 475103"/>
                  <a:gd name="connsiteY2" fmla="*/ 2309866 h 4099378"/>
                  <a:gd name="connsiteX3" fmla="*/ 286259 w 475103"/>
                  <a:gd name="connsiteY3" fmla="*/ 326931 h 4099378"/>
                  <a:gd name="connsiteX4" fmla="*/ 471152 w 475103"/>
                  <a:gd name="connsiteY4" fmla="*/ 256043 h 4099378"/>
                  <a:gd name="connsiteX5" fmla="*/ 165705 w 475103"/>
                  <a:gd name="connsiteY5" fmla="*/ 4099378 h 4099378"/>
                  <a:gd name="connsiteX0" fmla="*/ 165705 w 471152"/>
                  <a:gd name="connsiteY0" fmla="*/ 3843335 h 3843335"/>
                  <a:gd name="connsiteX1" fmla="*/ 0 w 471152"/>
                  <a:gd name="connsiteY1" fmla="*/ 3666362 h 3843335"/>
                  <a:gd name="connsiteX2" fmla="*/ 94925 w 471152"/>
                  <a:gd name="connsiteY2" fmla="*/ 2053823 h 3843335"/>
                  <a:gd name="connsiteX3" fmla="*/ 286259 w 471152"/>
                  <a:gd name="connsiteY3" fmla="*/ 70888 h 3843335"/>
                  <a:gd name="connsiteX4" fmla="*/ 471152 w 471152"/>
                  <a:gd name="connsiteY4" fmla="*/ 0 h 3843335"/>
                  <a:gd name="connsiteX5" fmla="*/ 165705 w 471152"/>
                  <a:gd name="connsiteY5" fmla="*/ 3843335 h 3843335"/>
                  <a:gd name="connsiteX0" fmla="*/ 165705 w 471152"/>
                  <a:gd name="connsiteY0" fmla="*/ 3843335 h 3843335"/>
                  <a:gd name="connsiteX1" fmla="*/ 0 w 471152"/>
                  <a:gd name="connsiteY1" fmla="*/ 3666362 h 3843335"/>
                  <a:gd name="connsiteX2" fmla="*/ 94925 w 471152"/>
                  <a:gd name="connsiteY2" fmla="*/ 2053823 h 3843335"/>
                  <a:gd name="connsiteX3" fmla="*/ 92734 w 471152"/>
                  <a:gd name="connsiteY3" fmla="*/ 190226 h 3843335"/>
                  <a:gd name="connsiteX4" fmla="*/ 471152 w 471152"/>
                  <a:gd name="connsiteY4" fmla="*/ 0 h 3843335"/>
                  <a:gd name="connsiteX5" fmla="*/ 165705 w 471152"/>
                  <a:gd name="connsiteY5" fmla="*/ 3843335 h 3843335"/>
                  <a:gd name="connsiteX0" fmla="*/ 165705 w 471152"/>
                  <a:gd name="connsiteY0" fmla="*/ 3856423 h 3856423"/>
                  <a:gd name="connsiteX1" fmla="*/ 0 w 471152"/>
                  <a:gd name="connsiteY1" fmla="*/ 3679450 h 3856423"/>
                  <a:gd name="connsiteX2" fmla="*/ 94925 w 471152"/>
                  <a:gd name="connsiteY2" fmla="*/ 2066911 h 3856423"/>
                  <a:gd name="connsiteX3" fmla="*/ 92734 w 471152"/>
                  <a:gd name="connsiteY3" fmla="*/ 203314 h 3856423"/>
                  <a:gd name="connsiteX4" fmla="*/ 471152 w 471152"/>
                  <a:gd name="connsiteY4" fmla="*/ 13088 h 3856423"/>
                  <a:gd name="connsiteX5" fmla="*/ 165705 w 471152"/>
                  <a:gd name="connsiteY5" fmla="*/ 3856423 h 3856423"/>
                  <a:gd name="connsiteX0" fmla="*/ 165705 w 471152"/>
                  <a:gd name="connsiteY0" fmla="*/ 3860688 h 3860688"/>
                  <a:gd name="connsiteX1" fmla="*/ 0 w 471152"/>
                  <a:gd name="connsiteY1" fmla="*/ 3683715 h 3860688"/>
                  <a:gd name="connsiteX2" fmla="*/ 94925 w 471152"/>
                  <a:gd name="connsiteY2" fmla="*/ 2071176 h 3860688"/>
                  <a:gd name="connsiteX3" fmla="*/ 251773 w 471152"/>
                  <a:gd name="connsiteY3" fmla="*/ 123884 h 3860688"/>
                  <a:gd name="connsiteX4" fmla="*/ 471152 w 471152"/>
                  <a:gd name="connsiteY4" fmla="*/ 17353 h 3860688"/>
                  <a:gd name="connsiteX5" fmla="*/ 165705 w 471152"/>
                  <a:gd name="connsiteY5" fmla="*/ 3860688 h 3860688"/>
                  <a:gd name="connsiteX0" fmla="*/ 165705 w 471152"/>
                  <a:gd name="connsiteY0" fmla="*/ 3869104 h 3869104"/>
                  <a:gd name="connsiteX1" fmla="*/ 0 w 471152"/>
                  <a:gd name="connsiteY1" fmla="*/ 3692131 h 3869104"/>
                  <a:gd name="connsiteX2" fmla="*/ 94925 w 471152"/>
                  <a:gd name="connsiteY2" fmla="*/ 2079592 h 3869104"/>
                  <a:gd name="connsiteX3" fmla="*/ 251773 w 471152"/>
                  <a:gd name="connsiteY3" fmla="*/ 132300 h 3869104"/>
                  <a:gd name="connsiteX4" fmla="*/ 471152 w 471152"/>
                  <a:gd name="connsiteY4" fmla="*/ 25769 h 3869104"/>
                  <a:gd name="connsiteX5" fmla="*/ 165705 w 471152"/>
                  <a:gd name="connsiteY5" fmla="*/ 3869104 h 3869104"/>
                  <a:gd name="connsiteX0" fmla="*/ 165705 w 471152"/>
                  <a:gd name="connsiteY0" fmla="*/ 3869104 h 3869104"/>
                  <a:gd name="connsiteX1" fmla="*/ 0 w 471152"/>
                  <a:gd name="connsiteY1" fmla="*/ 3692131 h 3869104"/>
                  <a:gd name="connsiteX2" fmla="*/ 94925 w 471152"/>
                  <a:gd name="connsiteY2" fmla="*/ 2079592 h 3869104"/>
                  <a:gd name="connsiteX3" fmla="*/ 251773 w 471152"/>
                  <a:gd name="connsiteY3" fmla="*/ 132300 h 3869104"/>
                  <a:gd name="connsiteX4" fmla="*/ 471152 w 471152"/>
                  <a:gd name="connsiteY4" fmla="*/ 25769 h 3869104"/>
                  <a:gd name="connsiteX5" fmla="*/ 165705 w 471152"/>
                  <a:gd name="connsiteY5" fmla="*/ 3869104 h 3869104"/>
                  <a:gd name="connsiteX0" fmla="*/ 165705 w 471152"/>
                  <a:gd name="connsiteY0" fmla="*/ 3867405 h 3867405"/>
                  <a:gd name="connsiteX1" fmla="*/ 0 w 471152"/>
                  <a:gd name="connsiteY1" fmla="*/ 3690432 h 3867405"/>
                  <a:gd name="connsiteX2" fmla="*/ 94925 w 471152"/>
                  <a:gd name="connsiteY2" fmla="*/ 2077893 h 3867405"/>
                  <a:gd name="connsiteX3" fmla="*/ 251773 w 471152"/>
                  <a:gd name="connsiteY3" fmla="*/ 130601 h 3867405"/>
                  <a:gd name="connsiteX4" fmla="*/ 471152 w 471152"/>
                  <a:gd name="connsiteY4" fmla="*/ 24070 h 3867405"/>
                  <a:gd name="connsiteX5" fmla="*/ 165705 w 471152"/>
                  <a:gd name="connsiteY5" fmla="*/ 3867405 h 3867405"/>
                  <a:gd name="connsiteX0" fmla="*/ 165705 w 473505"/>
                  <a:gd name="connsiteY0" fmla="*/ 3895654 h 3895654"/>
                  <a:gd name="connsiteX1" fmla="*/ 0 w 473505"/>
                  <a:gd name="connsiteY1" fmla="*/ 3718681 h 3895654"/>
                  <a:gd name="connsiteX2" fmla="*/ 94925 w 473505"/>
                  <a:gd name="connsiteY2" fmla="*/ 2106142 h 3895654"/>
                  <a:gd name="connsiteX3" fmla="*/ 251773 w 473505"/>
                  <a:gd name="connsiteY3" fmla="*/ 158850 h 3895654"/>
                  <a:gd name="connsiteX4" fmla="*/ 473505 w 473505"/>
                  <a:gd name="connsiteY4" fmla="*/ 20656 h 3895654"/>
                  <a:gd name="connsiteX5" fmla="*/ 165705 w 473505"/>
                  <a:gd name="connsiteY5" fmla="*/ 3895654 h 3895654"/>
                  <a:gd name="connsiteX0" fmla="*/ 165705 w 473505"/>
                  <a:gd name="connsiteY0" fmla="*/ 3875038 h 3875038"/>
                  <a:gd name="connsiteX1" fmla="*/ 0 w 473505"/>
                  <a:gd name="connsiteY1" fmla="*/ 3698065 h 3875038"/>
                  <a:gd name="connsiteX2" fmla="*/ 94925 w 473505"/>
                  <a:gd name="connsiteY2" fmla="*/ 2085526 h 3875038"/>
                  <a:gd name="connsiteX3" fmla="*/ 251773 w 473505"/>
                  <a:gd name="connsiteY3" fmla="*/ 138234 h 3875038"/>
                  <a:gd name="connsiteX4" fmla="*/ 473505 w 473505"/>
                  <a:gd name="connsiteY4" fmla="*/ 40 h 3875038"/>
                  <a:gd name="connsiteX5" fmla="*/ 165705 w 473505"/>
                  <a:gd name="connsiteY5" fmla="*/ 3875038 h 3875038"/>
                  <a:gd name="connsiteX0" fmla="*/ 165705 w 473505"/>
                  <a:gd name="connsiteY0" fmla="*/ 3875053 h 3875053"/>
                  <a:gd name="connsiteX1" fmla="*/ 0 w 473505"/>
                  <a:gd name="connsiteY1" fmla="*/ 3698080 h 3875053"/>
                  <a:gd name="connsiteX2" fmla="*/ 94925 w 473505"/>
                  <a:gd name="connsiteY2" fmla="*/ 2085541 h 3875053"/>
                  <a:gd name="connsiteX3" fmla="*/ 251773 w 473505"/>
                  <a:gd name="connsiteY3" fmla="*/ 138249 h 3875053"/>
                  <a:gd name="connsiteX4" fmla="*/ 473505 w 473505"/>
                  <a:gd name="connsiteY4" fmla="*/ 55 h 3875053"/>
                  <a:gd name="connsiteX5" fmla="*/ 165705 w 473505"/>
                  <a:gd name="connsiteY5" fmla="*/ 3875053 h 3875053"/>
                  <a:gd name="connsiteX0" fmla="*/ 165705 w 473505"/>
                  <a:gd name="connsiteY0" fmla="*/ 3875053 h 3875053"/>
                  <a:gd name="connsiteX1" fmla="*/ 0 w 473505"/>
                  <a:gd name="connsiteY1" fmla="*/ 3698080 h 3875053"/>
                  <a:gd name="connsiteX2" fmla="*/ 94925 w 473505"/>
                  <a:gd name="connsiteY2" fmla="*/ 2085541 h 3875053"/>
                  <a:gd name="connsiteX3" fmla="*/ 251773 w 473505"/>
                  <a:gd name="connsiteY3" fmla="*/ 138249 h 3875053"/>
                  <a:gd name="connsiteX4" fmla="*/ 473505 w 473505"/>
                  <a:gd name="connsiteY4" fmla="*/ 55 h 3875053"/>
                  <a:gd name="connsiteX5" fmla="*/ 165705 w 473505"/>
                  <a:gd name="connsiteY5" fmla="*/ 3875053 h 387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505" h="3875053">
                    <a:moveTo>
                      <a:pt x="165705" y="3875053"/>
                    </a:moveTo>
                    <a:cubicBezTo>
                      <a:pt x="39051" y="3834112"/>
                      <a:pt x="28766" y="3810813"/>
                      <a:pt x="0" y="3698080"/>
                    </a:cubicBezTo>
                    <a:cubicBezTo>
                      <a:pt x="17016" y="3397724"/>
                      <a:pt x="44360" y="2648800"/>
                      <a:pt x="94925" y="2085541"/>
                    </a:cubicBezTo>
                    <a:cubicBezTo>
                      <a:pt x="149788" y="1490010"/>
                      <a:pt x="230573" y="521842"/>
                      <a:pt x="251773" y="138249"/>
                    </a:cubicBezTo>
                    <a:cubicBezTo>
                      <a:pt x="314184" y="56991"/>
                      <a:pt x="314381" y="-2068"/>
                      <a:pt x="473505" y="55"/>
                    </a:cubicBezTo>
                    <a:lnTo>
                      <a:pt x="165705" y="3875053"/>
                    </a:lnTo>
                    <a:close/>
                  </a:path>
                </a:pathLst>
              </a:custGeom>
              <a:solidFill>
                <a:srgbClr val="D8D8D8"/>
              </a:solidFill>
              <a:ln>
                <a:solidFill>
                  <a:srgbClr val="D8D8D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177" name="Picture 176">
              <a:extLst>
                <a:ext uri="{FF2B5EF4-FFF2-40B4-BE49-F238E27FC236}">
                  <a16:creationId xmlns:a16="http://schemas.microsoft.com/office/drawing/2014/main" id="{AD12AF7B-D71C-7334-E994-67AB34314B7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94008" y="3521824"/>
              <a:ext cx="658629" cy="511406"/>
            </a:xfrm>
            <a:prstGeom prst="rect">
              <a:avLst/>
            </a:prstGeom>
          </p:spPr>
        </p:pic>
        <p:pic>
          <p:nvPicPr>
            <p:cNvPr id="178" name="Picture 177">
              <a:extLst>
                <a:ext uri="{FF2B5EF4-FFF2-40B4-BE49-F238E27FC236}">
                  <a16:creationId xmlns:a16="http://schemas.microsoft.com/office/drawing/2014/main" id="{F0750392-5E4D-6135-A7AF-0B95B9598C6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62241" y="3521824"/>
              <a:ext cx="658629" cy="511406"/>
            </a:xfrm>
            <a:prstGeom prst="rect">
              <a:avLst/>
            </a:prstGeom>
          </p:spPr>
        </p:pic>
        <p:pic>
          <p:nvPicPr>
            <p:cNvPr id="179" name="Picture 178">
              <a:extLst>
                <a:ext uri="{FF2B5EF4-FFF2-40B4-BE49-F238E27FC236}">
                  <a16:creationId xmlns:a16="http://schemas.microsoft.com/office/drawing/2014/main" id="{32D1F6B7-F869-22B7-818E-0FB05D62FB5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30474" y="3521824"/>
              <a:ext cx="658629" cy="511406"/>
            </a:xfrm>
            <a:prstGeom prst="rect">
              <a:avLst/>
            </a:prstGeom>
          </p:spPr>
        </p:pic>
        <p:pic>
          <p:nvPicPr>
            <p:cNvPr id="180" name="Picture 179">
              <a:extLst>
                <a:ext uri="{FF2B5EF4-FFF2-40B4-BE49-F238E27FC236}">
                  <a16:creationId xmlns:a16="http://schemas.microsoft.com/office/drawing/2014/main" id="{D1A97665-E6C7-7EB5-E120-43168FE15E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98707" y="3521824"/>
              <a:ext cx="658629" cy="511406"/>
            </a:xfrm>
            <a:prstGeom prst="rect">
              <a:avLst/>
            </a:prstGeom>
          </p:spPr>
        </p:pic>
        <p:pic>
          <p:nvPicPr>
            <p:cNvPr id="181" name="Picture 180">
              <a:extLst>
                <a:ext uri="{FF2B5EF4-FFF2-40B4-BE49-F238E27FC236}">
                  <a16:creationId xmlns:a16="http://schemas.microsoft.com/office/drawing/2014/main" id="{9A19C868-FCCC-6C26-97A4-4077B14412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66940" y="3521824"/>
              <a:ext cx="658629" cy="511406"/>
            </a:xfrm>
            <a:prstGeom prst="rect">
              <a:avLst/>
            </a:prstGeom>
          </p:spPr>
        </p:pic>
        <p:pic>
          <p:nvPicPr>
            <p:cNvPr id="182" name="Picture 181">
              <a:extLst>
                <a:ext uri="{FF2B5EF4-FFF2-40B4-BE49-F238E27FC236}">
                  <a16:creationId xmlns:a16="http://schemas.microsoft.com/office/drawing/2014/main" id="{60EB064E-6CD5-2A92-DF70-9C03E32885B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82092" y="3109247"/>
              <a:ext cx="658629" cy="511406"/>
            </a:xfrm>
            <a:prstGeom prst="rect">
              <a:avLst/>
            </a:prstGeom>
          </p:spPr>
        </p:pic>
        <p:pic>
          <p:nvPicPr>
            <p:cNvPr id="183" name="Picture 182">
              <a:extLst>
                <a:ext uri="{FF2B5EF4-FFF2-40B4-BE49-F238E27FC236}">
                  <a16:creationId xmlns:a16="http://schemas.microsoft.com/office/drawing/2014/main" id="{9F4DDE04-1ABA-82ED-5D54-B72F9B5BE6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50325" y="3109247"/>
              <a:ext cx="658629" cy="511406"/>
            </a:xfrm>
            <a:prstGeom prst="rect">
              <a:avLst/>
            </a:prstGeom>
          </p:spPr>
        </p:pic>
        <p:pic>
          <p:nvPicPr>
            <p:cNvPr id="184" name="Picture 183">
              <a:extLst>
                <a:ext uri="{FF2B5EF4-FFF2-40B4-BE49-F238E27FC236}">
                  <a16:creationId xmlns:a16="http://schemas.microsoft.com/office/drawing/2014/main" id="{D79D4233-BE59-526F-B0B1-689B7A5280A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27990" y="3915104"/>
              <a:ext cx="658629" cy="511406"/>
            </a:xfrm>
            <a:prstGeom prst="rect">
              <a:avLst/>
            </a:prstGeom>
          </p:spPr>
        </p:pic>
        <p:pic>
          <p:nvPicPr>
            <p:cNvPr id="185" name="Picture 184">
              <a:extLst>
                <a:ext uri="{FF2B5EF4-FFF2-40B4-BE49-F238E27FC236}">
                  <a16:creationId xmlns:a16="http://schemas.microsoft.com/office/drawing/2014/main" id="{F32896EE-3112-E716-582D-EC565F8C5F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96223" y="3915104"/>
              <a:ext cx="658629" cy="511406"/>
            </a:xfrm>
            <a:prstGeom prst="rect">
              <a:avLst/>
            </a:prstGeom>
          </p:spPr>
        </p:pic>
        <p:pic>
          <p:nvPicPr>
            <p:cNvPr id="186" name="Picture 185">
              <a:extLst>
                <a:ext uri="{FF2B5EF4-FFF2-40B4-BE49-F238E27FC236}">
                  <a16:creationId xmlns:a16="http://schemas.microsoft.com/office/drawing/2014/main" id="{BA19D91A-23B6-F44F-3904-CA13885726D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64456" y="3915104"/>
              <a:ext cx="658629" cy="511406"/>
            </a:xfrm>
            <a:prstGeom prst="rect">
              <a:avLst/>
            </a:prstGeom>
          </p:spPr>
        </p:pic>
        <p:pic>
          <p:nvPicPr>
            <p:cNvPr id="187" name="Picture 186">
              <a:extLst>
                <a:ext uri="{FF2B5EF4-FFF2-40B4-BE49-F238E27FC236}">
                  <a16:creationId xmlns:a16="http://schemas.microsoft.com/office/drawing/2014/main" id="{CA4B48F0-9AC0-A520-7753-0C90EE0E73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32689" y="3915104"/>
              <a:ext cx="658629" cy="511406"/>
            </a:xfrm>
            <a:prstGeom prst="rect">
              <a:avLst/>
            </a:prstGeom>
          </p:spPr>
        </p:pic>
        <p:pic>
          <p:nvPicPr>
            <p:cNvPr id="188" name="Picture 187">
              <a:extLst>
                <a:ext uri="{FF2B5EF4-FFF2-40B4-BE49-F238E27FC236}">
                  <a16:creationId xmlns:a16="http://schemas.microsoft.com/office/drawing/2014/main" id="{8ED7587F-BBEB-C9C1-8857-DA3627A77E7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00922" y="3915104"/>
              <a:ext cx="658629" cy="511406"/>
            </a:xfrm>
            <a:prstGeom prst="rect">
              <a:avLst/>
            </a:prstGeom>
          </p:spPr>
        </p:pic>
        <p:pic>
          <p:nvPicPr>
            <p:cNvPr id="189" name="Picture 188">
              <a:extLst>
                <a:ext uri="{FF2B5EF4-FFF2-40B4-BE49-F238E27FC236}">
                  <a16:creationId xmlns:a16="http://schemas.microsoft.com/office/drawing/2014/main" id="{0B6CF123-6559-13BC-D252-40463BF716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69155" y="3915104"/>
              <a:ext cx="658629" cy="511406"/>
            </a:xfrm>
            <a:prstGeom prst="rect">
              <a:avLst/>
            </a:prstGeom>
          </p:spPr>
        </p:pic>
        <p:pic>
          <p:nvPicPr>
            <p:cNvPr id="190" name="Picture 189">
              <a:extLst>
                <a:ext uri="{FF2B5EF4-FFF2-40B4-BE49-F238E27FC236}">
                  <a16:creationId xmlns:a16="http://schemas.microsoft.com/office/drawing/2014/main" id="{8F7DAB92-9D0C-6683-3DDE-51C89410FC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00375" y="4315788"/>
              <a:ext cx="658629" cy="511406"/>
            </a:xfrm>
            <a:prstGeom prst="rect">
              <a:avLst/>
            </a:prstGeom>
          </p:spPr>
        </p:pic>
        <p:pic>
          <p:nvPicPr>
            <p:cNvPr id="191" name="Picture 190">
              <a:extLst>
                <a:ext uri="{FF2B5EF4-FFF2-40B4-BE49-F238E27FC236}">
                  <a16:creationId xmlns:a16="http://schemas.microsoft.com/office/drawing/2014/main" id="{B2903273-D918-2272-C888-50579BF2125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68608" y="4315788"/>
              <a:ext cx="658629" cy="511406"/>
            </a:xfrm>
            <a:prstGeom prst="rect">
              <a:avLst/>
            </a:prstGeom>
          </p:spPr>
        </p:pic>
        <p:pic>
          <p:nvPicPr>
            <p:cNvPr id="192" name="Picture 191">
              <a:extLst>
                <a:ext uri="{FF2B5EF4-FFF2-40B4-BE49-F238E27FC236}">
                  <a16:creationId xmlns:a16="http://schemas.microsoft.com/office/drawing/2014/main" id="{79873047-F67E-6B18-2446-845FA47146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36841" y="4315788"/>
              <a:ext cx="658629" cy="511406"/>
            </a:xfrm>
            <a:prstGeom prst="rect">
              <a:avLst/>
            </a:prstGeom>
          </p:spPr>
        </p:pic>
        <p:pic>
          <p:nvPicPr>
            <p:cNvPr id="193" name="Picture 192">
              <a:extLst>
                <a:ext uri="{FF2B5EF4-FFF2-40B4-BE49-F238E27FC236}">
                  <a16:creationId xmlns:a16="http://schemas.microsoft.com/office/drawing/2014/main" id="{B2B9BAE8-7DBB-E78F-D1B1-9A798A660D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05074" y="4315788"/>
              <a:ext cx="658629" cy="511406"/>
            </a:xfrm>
            <a:prstGeom prst="rect">
              <a:avLst/>
            </a:prstGeom>
          </p:spPr>
        </p:pic>
        <p:pic>
          <p:nvPicPr>
            <p:cNvPr id="194" name="Picture 193">
              <a:extLst>
                <a:ext uri="{FF2B5EF4-FFF2-40B4-BE49-F238E27FC236}">
                  <a16:creationId xmlns:a16="http://schemas.microsoft.com/office/drawing/2014/main" id="{A54942A5-86B2-029F-85EF-E408F05AB3A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73307" y="4315788"/>
              <a:ext cx="658629" cy="511406"/>
            </a:xfrm>
            <a:prstGeom prst="rect">
              <a:avLst/>
            </a:prstGeom>
          </p:spPr>
        </p:pic>
        <p:pic>
          <p:nvPicPr>
            <p:cNvPr id="195" name="Picture 194">
              <a:extLst>
                <a:ext uri="{FF2B5EF4-FFF2-40B4-BE49-F238E27FC236}">
                  <a16:creationId xmlns:a16="http://schemas.microsoft.com/office/drawing/2014/main" id="{A136E39B-BF13-C986-17AC-624001C3EE1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41540" y="4315788"/>
              <a:ext cx="658629" cy="511406"/>
            </a:xfrm>
            <a:prstGeom prst="rect">
              <a:avLst/>
            </a:prstGeom>
          </p:spPr>
        </p:pic>
        <p:pic>
          <p:nvPicPr>
            <p:cNvPr id="196" name="Picture 195">
              <a:extLst>
                <a:ext uri="{FF2B5EF4-FFF2-40B4-BE49-F238E27FC236}">
                  <a16:creationId xmlns:a16="http://schemas.microsoft.com/office/drawing/2014/main" id="{340F9C39-2B18-9EB5-E036-48D2D4E3C2A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09774" y="4315788"/>
              <a:ext cx="658629" cy="511406"/>
            </a:xfrm>
            <a:prstGeom prst="rect">
              <a:avLst/>
            </a:prstGeom>
          </p:spPr>
        </p:pic>
      </p:grpSp>
      <p:grpSp>
        <p:nvGrpSpPr>
          <p:cNvPr id="201" name="Group 200">
            <a:extLst>
              <a:ext uri="{FF2B5EF4-FFF2-40B4-BE49-F238E27FC236}">
                <a16:creationId xmlns:a16="http://schemas.microsoft.com/office/drawing/2014/main" id="{269F2D00-18C0-488D-6924-F0CB329229F3}"/>
              </a:ext>
            </a:extLst>
          </p:cNvPr>
          <p:cNvGrpSpPr/>
          <p:nvPr/>
        </p:nvGrpSpPr>
        <p:grpSpPr>
          <a:xfrm>
            <a:off x="2011193" y="2865833"/>
            <a:ext cx="1629793" cy="3910469"/>
            <a:chOff x="-2807430" y="2957609"/>
            <a:chExt cx="1400034" cy="3049055"/>
          </a:xfrm>
        </p:grpSpPr>
        <p:grpSp>
          <p:nvGrpSpPr>
            <p:cNvPr id="202" name="Group 201">
              <a:extLst>
                <a:ext uri="{FF2B5EF4-FFF2-40B4-BE49-F238E27FC236}">
                  <a16:creationId xmlns:a16="http://schemas.microsoft.com/office/drawing/2014/main" id="{D9F3373E-5912-9222-21E2-0119148A66EB}"/>
                </a:ext>
              </a:extLst>
            </p:cNvPr>
            <p:cNvGrpSpPr/>
            <p:nvPr/>
          </p:nvGrpSpPr>
          <p:grpSpPr>
            <a:xfrm>
              <a:off x="-2125247" y="5735089"/>
              <a:ext cx="222681" cy="271575"/>
              <a:chOff x="3312043" y="4084938"/>
              <a:chExt cx="189762" cy="211269"/>
            </a:xfrm>
          </p:grpSpPr>
          <p:sp>
            <p:nvSpPr>
              <p:cNvPr id="240" name="Chord 239">
                <a:extLst>
                  <a:ext uri="{FF2B5EF4-FFF2-40B4-BE49-F238E27FC236}">
                    <a16:creationId xmlns:a16="http://schemas.microsoft.com/office/drawing/2014/main" id="{AF98BB88-7449-5B06-B696-0F8713AC443A}"/>
                  </a:ext>
                </a:extLst>
              </p:cNvPr>
              <p:cNvSpPr/>
              <p:nvPr/>
            </p:nvSpPr>
            <p:spPr>
              <a:xfrm rot="17516835">
                <a:off x="3301289" y="4095692"/>
                <a:ext cx="211269" cy="189762"/>
              </a:xfrm>
              <a:prstGeom prst="chord">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sp>
            <p:nvSpPr>
              <p:cNvPr id="241" name="Chord 240">
                <a:extLst>
                  <a:ext uri="{FF2B5EF4-FFF2-40B4-BE49-F238E27FC236}">
                    <a16:creationId xmlns:a16="http://schemas.microsoft.com/office/drawing/2014/main" id="{D53FB84E-6F6C-C929-7D0A-CB92DC002388}"/>
                  </a:ext>
                </a:extLst>
              </p:cNvPr>
              <p:cNvSpPr/>
              <p:nvPr/>
            </p:nvSpPr>
            <p:spPr>
              <a:xfrm rot="17516835">
                <a:off x="3322124" y="4115676"/>
                <a:ext cx="172341" cy="154797"/>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grpSp>
        <p:sp>
          <p:nvSpPr>
            <p:cNvPr id="203" name="Flowchart: Manual Operation 26">
              <a:extLst>
                <a:ext uri="{FF2B5EF4-FFF2-40B4-BE49-F238E27FC236}">
                  <a16:creationId xmlns:a16="http://schemas.microsoft.com/office/drawing/2014/main" id="{04A35B81-E7B7-C308-1D84-0F0937569C86}"/>
                </a:ext>
              </a:extLst>
            </p:cNvPr>
            <p:cNvSpPr/>
            <p:nvPr/>
          </p:nvSpPr>
          <p:spPr>
            <a:xfrm rot="21326916" flipV="1">
              <a:off x="-2199305" y="4995570"/>
              <a:ext cx="279424" cy="84268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grpSp>
          <p:nvGrpSpPr>
            <p:cNvPr id="204" name="Group 203">
              <a:extLst>
                <a:ext uri="{FF2B5EF4-FFF2-40B4-BE49-F238E27FC236}">
                  <a16:creationId xmlns:a16="http://schemas.microsoft.com/office/drawing/2014/main" id="{F5554C4D-8F04-4093-2AAD-7F5040E32AAC}"/>
                </a:ext>
              </a:extLst>
            </p:cNvPr>
            <p:cNvGrpSpPr/>
            <p:nvPr/>
          </p:nvGrpSpPr>
          <p:grpSpPr>
            <a:xfrm>
              <a:off x="-2484197" y="5714408"/>
              <a:ext cx="222681" cy="271575"/>
              <a:chOff x="3312043" y="4084938"/>
              <a:chExt cx="189762" cy="211269"/>
            </a:xfrm>
          </p:grpSpPr>
          <p:sp>
            <p:nvSpPr>
              <p:cNvPr id="238" name="Chord 237">
                <a:extLst>
                  <a:ext uri="{FF2B5EF4-FFF2-40B4-BE49-F238E27FC236}">
                    <a16:creationId xmlns:a16="http://schemas.microsoft.com/office/drawing/2014/main" id="{69098897-1FD6-1153-5E36-BDB331442E68}"/>
                  </a:ext>
                </a:extLst>
              </p:cNvPr>
              <p:cNvSpPr/>
              <p:nvPr/>
            </p:nvSpPr>
            <p:spPr>
              <a:xfrm rot="17516835">
                <a:off x="3301289" y="4095692"/>
                <a:ext cx="211269" cy="189762"/>
              </a:xfrm>
              <a:prstGeom prst="chord">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sp>
            <p:nvSpPr>
              <p:cNvPr id="239" name="Chord 238">
                <a:extLst>
                  <a:ext uri="{FF2B5EF4-FFF2-40B4-BE49-F238E27FC236}">
                    <a16:creationId xmlns:a16="http://schemas.microsoft.com/office/drawing/2014/main" id="{4535E311-DC94-DB6A-EE8A-AC1890132D44}"/>
                  </a:ext>
                </a:extLst>
              </p:cNvPr>
              <p:cNvSpPr/>
              <p:nvPr/>
            </p:nvSpPr>
            <p:spPr>
              <a:xfrm rot="17516835">
                <a:off x="3322124" y="4115676"/>
                <a:ext cx="172341" cy="154797"/>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grpSp>
        <p:sp>
          <p:nvSpPr>
            <p:cNvPr id="205" name="Rectangle: Single Corner Snipped 29">
              <a:extLst>
                <a:ext uri="{FF2B5EF4-FFF2-40B4-BE49-F238E27FC236}">
                  <a16:creationId xmlns:a16="http://schemas.microsoft.com/office/drawing/2014/main" id="{8825A09A-EAB3-FAF1-C7D9-A7D67B237595}"/>
                </a:ext>
              </a:extLst>
            </p:cNvPr>
            <p:cNvSpPr/>
            <p:nvPr/>
          </p:nvSpPr>
          <p:spPr>
            <a:xfrm flipH="1">
              <a:off x="-2499286" y="4178008"/>
              <a:ext cx="568860" cy="827358"/>
            </a:xfrm>
            <a:prstGeom prst="snip1Rect">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06" name="Oval 205">
              <a:extLst>
                <a:ext uri="{FF2B5EF4-FFF2-40B4-BE49-F238E27FC236}">
                  <a16:creationId xmlns:a16="http://schemas.microsoft.com/office/drawing/2014/main" id="{1B2C7FD6-B4D9-4BB8-B59C-E7501DD11549}"/>
                </a:ext>
              </a:extLst>
            </p:cNvPr>
            <p:cNvSpPr/>
            <p:nvPr/>
          </p:nvSpPr>
          <p:spPr>
            <a:xfrm>
              <a:off x="-2642508" y="3512248"/>
              <a:ext cx="124405" cy="276019"/>
            </a:xfrm>
            <a:prstGeom prst="ellipse">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sp>
          <p:nvSpPr>
            <p:cNvPr id="207" name="Oval 206">
              <a:extLst>
                <a:ext uri="{FF2B5EF4-FFF2-40B4-BE49-F238E27FC236}">
                  <a16:creationId xmlns:a16="http://schemas.microsoft.com/office/drawing/2014/main" id="{4A494BA8-F678-92A2-5AFD-2333C53777AD}"/>
                </a:ext>
              </a:extLst>
            </p:cNvPr>
            <p:cNvSpPr/>
            <p:nvPr/>
          </p:nvSpPr>
          <p:spPr>
            <a:xfrm>
              <a:off x="-1866898" y="3503731"/>
              <a:ext cx="124405" cy="276019"/>
            </a:xfrm>
            <a:prstGeom prst="ellipse">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08" name="Flowchart: Off-page Connector 207">
              <a:extLst>
                <a:ext uri="{FF2B5EF4-FFF2-40B4-BE49-F238E27FC236}">
                  <a16:creationId xmlns:a16="http://schemas.microsoft.com/office/drawing/2014/main" id="{FDD6427B-E0D9-EDCF-4EA1-21DF2A6F3994}"/>
                </a:ext>
              </a:extLst>
            </p:cNvPr>
            <p:cNvSpPr/>
            <p:nvPr/>
          </p:nvSpPr>
          <p:spPr>
            <a:xfrm>
              <a:off x="-2302333" y="3983370"/>
              <a:ext cx="223549" cy="293853"/>
            </a:xfrm>
            <a:prstGeom prst="flowChartOffpageConnector">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09" name="Oval 208">
              <a:extLst>
                <a:ext uri="{FF2B5EF4-FFF2-40B4-BE49-F238E27FC236}">
                  <a16:creationId xmlns:a16="http://schemas.microsoft.com/office/drawing/2014/main" id="{B4BFBB0F-AFCE-01A1-945A-7AD33CB92FF5}"/>
                </a:ext>
              </a:extLst>
            </p:cNvPr>
            <p:cNvSpPr/>
            <p:nvPr/>
          </p:nvSpPr>
          <p:spPr>
            <a:xfrm>
              <a:off x="-2588081" y="3101811"/>
              <a:ext cx="777555" cy="979510"/>
            </a:xfrm>
            <a:prstGeom prst="ellipse">
              <a:avLst/>
            </a:prstGeom>
            <a:solidFill>
              <a:srgbClr val="EED69D"/>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10" name="Flowchart: Terminator 209">
              <a:extLst>
                <a:ext uri="{FF2B5EF4-FFF2-40B4-BE49-F238E27FC236}">
                  <a16:creationId xmlns:a16="http://schemas.microsoft.com/office/drawing/2014/main" id="{B4535E1E-B758-E2F6-27A6-48B983DABC6E}"/>
                </a:ext>
              </a:extLst>
            </p:cNvPr>
            <p:cNvSpPr/>
            <p:nvPr/>
          </p:nvSpPr>
          <p:spPr>
            <a:xfrm rot="1600366">
              <a:off x="-2721995" y="4367141"/>
              <a:ext cx="151903" cy="478994"/>
            </a:xfrm>
            <a:prstGeom prst="flowChartTerminator">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11" name="Flowchart: Terminator 210">
              <a:extLst>
                <a:ext uri="{FF2B5EF4-FFF2-40B4-BE49-F238E27FC236}">
                  <a16:creationId xmlns:a16="http://schemas.microsoft.com/office/drawing/2014/main" id="{D8ACCC9B-D256-D715-6DF2-417E1AD35C9E}"/>
                </a:ext>
              </a:extLst>
            </p:cNvPr>
            <p:cNvSpPr/>
            <p:nvPr/>
          </p:nvSpPr>
          <p:spPr>
            <a:xfrm rot="11831350">
              <a:off x="-1858745" y="4300405"/>
              <a:ext cx="125421" cy="184312"/>
            </a:xfrm>
            <a:prstGeom prst="flowChartTerminator">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12" name="Flowchart: Delay 211">
              <a:extLst>
                <a:ext uri="{FF2B5EF4-FFF2-40B4-BE49-F238E27FC236}">
                  <a16:creationId xmlns:a16="http://schemas.microsoft.com/office/drawing/2014/main" id="{AFE4E1C1-1560-075C-21C3-C400310FC3C6}"/>
                </a:ext>
              </a:extLst>
            </p:cNvPr>
            <p:cNvSpPr/>
            <p:nvPr/>
          </p:nvSpPr>
          <p:spPr>
            <a:xfrm rot="2022916" flipH="1">
              <a:off x="-2634761" y="4154053"/>
              <a:ext cx="215771" cy="442399"/>
            </a:xfrm>
            <a:prstGeom prst="flowChartDelay">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sp>
          <p:nvSpPr>
            <p:cNvPr id="213" name="Oval 212">
              <a:extLst>
                <a:ext uri="{FF2B5EF4-FFF2-40B4-BE49-F238E27FC236}">
                  <a16:creationId xmlns:a16="http://schemas.microsoft.com/office/drawing/2014/main" id="{AA5E4876-5A8D-354B-A807-56EB073A0501}"/>
                </a:ext>
              </a:extLst>
            </p:cNvPr>
            <p:cNvSpPr/>
            <p:nvPr/>
          </p:nvSpPr>
          <p:spPr>
            <a:xfrm rot="10800000">
              <a:off x="-2273438" y="3851099"/>
              <a:ext cx="195804" cy="118368"/>
            </a:xfrm>
            <a:prstGeom prst="ellipse">
              <a:avLst/>
            </a:prstGeom>
            <a:solidFill>
              <a:sysClr val="window" lastClr="FFFFFF"/>
            </a:solidFill>
            <a:ln w="19050" cap="flat" cmpd="sng" algn="ctr">
              <a:solidFill>
                <a:srgbClr val="FF0000">
                  <a:lumMod val="40000"/>
                  <a:lumOff val="60000"/>
                </a:srgbClr>
              </a:solid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14" name="Oval 213">
              <a:extLst>
                <a:ext uri="{FF2B5EF4-FFF2-40B4-BE49-F238E27FC236}">
                  <a16:creationId xmlns:a16="http://schemas.microsoft.com/office/drawing/2014/main" id="{E5A0524B-5A20-15DB-EA91-498E5500E021}"/>
                </a:ext>
              </a:extLst>
            </p:cNvPr>
            <p:cNvSpPr/>
            <p:nvPr/>
          </p:nvSpPr>
          <p:spPr>
            <a:xfrm rot="21284756">
              <a:off x="-2451473" y="3539749"/>
              <a:ext cx="171036" cy="244138"/>
            </a:xfrm>
            <a:prstGeom prst="ellipse">
              <a:avLst/>
            </a:prstGeom>
            <a:solidFill>
              <a:sysClr val="window" lastClr="FFFFFF"/>
            </a:solidFill>
            <a:ln w="127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15" name="Oval 214">
              <a:extLst>
                <a:ext uri="{FF2B5EF4-FFF2-40B4-BE49-F238E27FC236}">
                  <a16:creationId xmlns:a16="http://schemas.microsoft.com/office/drawing/2014/main" id="{8FCD7D89-AFA0-45BF-80B6-106222A08F8F}"/>
                </a:ext>
              </a:extLst>
            </p:cNvPr>
            <p:cNvSpPr/>
            <p:nvPr/>
          </p:nvSpPr>
          <p:spPr>
            <a:xfrm>
              <a:off x="-2397603" y="3599111"/>
              <a:ext cx="53650" cy="90406"/>
            </a:xfrm>
            <a:prstGeom prst="ellipse">
              <a:avLst/>
            </a:prstGeom>
            <a:solidFill>
              <a:srgbClr val="000000"/>
            </a:solidFill>
            <a:ln w="9525" cap="flat" cmpd="sng" algn="ctr">
              <a:solidFill>
                <a:srgbClr val="000000"/>
              </a:solid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16" name="Oval 215">
              <a:extLst>
                <a:ext uri="{FF2B5EF4-FFF2-40B4-BE49-F238E27FC236}">
                  <a16:creationId xmlns:a16="http://schemas.microsoft.com/office/drawing/2014/main" id="{060BE1FE-C9B8-4856-92ED-65FA7F67CF80}"/>
                </a:ext>
              </a:extLst>
            </p:cNvPr>
            <p:cNvSpPr/>
            <p:nvPr/>
          </p:nvSpPr>
          <p:spPr>
            <a:xfrm rot="315244" flipH="1">
              <a:off x="-2096097" y="3530894"/>
              <a:ext cx="171036" cy="244138"/>
            </a:xfrm>
            <a:prstGeom prst="ellipse">
              <a:avLst/>
            </a:prstGeom>
            <a:solidFill>
              <a:sysClr val="window" lastClr="FFFFFF"/>
            </a:solidFill>
            <a:ln w="127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17" name="Oval 216">
              <a:extLst>
                <a:ext uri="{FF2B5EF4-FFF2-40B4-BE49-F238E27FC236}">
                  <a16:creationId xmlns:a16="http://schemas.microsoft.com/office/drawing/2014/main" id="{4A4E3765-6D18-00D4-7E0A-E08366AC8E29}"/>
                </a:ext>
              </a:extLst>
            </p:cNvPr>
            <p:cNvSpPr/>
            <p:nvPr/>
          </p:nvSpPr>
          <p:spPr>
            <a:xfrm>
              <a:off x="-2043579" y="3599111"/>
              <a:ext cx="53650" cy="90406"/>
            </a:xfrm>
            <a:prstGeom prst="ellipse">
              <a:avLst/>
            </a:prstGeom>
            <a:solidFill>
              <a:srgbClr val="000000"/>
            </a:solidFill>
            <a:ln w="9525" cap="flat" cmpd="sng" algn="ctr">
              <a:solidFill>
                <a:srgbClr val="000000"/>
              </a:solid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18" name="Flowchart: Terminator 217">
              <a:extLst>
                <a:ext uri="{FF2B5EF4-FFF2-40B4-BE49-F238E27FC236}">
                  <a16:creationId xmlns:a16="http://schemas.microsoft.com/office/drawing/2014/main" id="{6C2C4FF2-45B5-D6C8-8A69-2486EDE55F3B}"/>
                </a:ext>
              </a:extLst>
            </p:cNvPr>
            <p:cNvSpPr/>
            <p:nvPr/>
          </p:nvSpPr>
          <p:spPr>
            <a:xfrm rot="21216315">
              <a:off x="-2463676" y="3468953"/>
              <a:ext cx="161344" cy="58769"/>
            </a:xfrm>
            <a:prstGeom prst="flowChartTerminator">
              <a:avLst/>
            </a:prstGeom>
            <a:solidFill>
              <a:srgbClr val="843F06"/>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19" name="Flowchart: Terminator 218">
              <a:extLst>
                <a:ext uri="{FF2B5EF4-FFF2-40B4-BE49-F238E27FC236}">
                  <a16:creationId xmlns:a16="http://schemas.microsoft.com/office/drawing/2014/main" id="{AC2A7711-2FC7-17B5-D378-7591CE05F63C}"/>
                </a:ext>
              </a:extLst>
            </p:cNvPr>
            <p:cNvSpPr/>
            <p:nvPr/>
          </p:nvSpPr>
          <p:spPr>
            <a:xfrm rot="174846">
              <a:off x="-2074253" y="3473785"/>
              <a:ext cx="161344" cy="58769"/>
            </a:xfrm>
            <a:prstGeom prst="flowChartTerminator">
              <a:avLst/>
            </a:prstGeom>
            <a:solidFill>
              <a:srgbClr val="843F06"/>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20" name="Moon 219">
              <a:extLst>
                <a:ext uri="{FF2B5EF4-FFF2-40B4-BE49-F238E27FC236}">
                  <a16:creationId xmlns:a16="http://schemas.microsoft.com/office/drawing/2014/main" id="{F1497EC1-83F7-95E3-A41B-A9A9329BD3A6}"/>
                </a:ext>
              </a:extLst>
            </p:cNvPr>
            <p:cNvSpPr/>
            <p:nvPr/>
          </p:nvSpPr>
          <p:spPr>
            <a:xfrm rot="5400000">
              <a:off x="-2468073" y="2845301"/>
              <a:ext cx="574130" cy="798746"/>
            </a:xfrm>
            <a:prstGeom prst="moon">
              <a:avLst>
                <a:gd name="adj" fmla="val 65258"/>
              </a:avLst>
            </a:prstGeom>
            <a:pattFill prst="openDmnd">
              <a:fgClr>
                <a:srgbClr val="000000"/>
              </a:fgClr>
              <a:bgClr>
                <a:schemeClr val="bg1"/>
              </a:bgClr>
            </a:patt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sp>
          <p:nvSpPr>
            <p:cNvPr id="221" name="Moon 220">
              <a:extLst>
                <a:ext uri="{FF2B5EF4-FFF2-40B4-BE49-F238E27FC236}">
                  <a16:creationId xmlns:a16="http://schemas.microsoft.com/office/drawing/2014/main" id="{0926B3D6-050C-E899-07D7-CB2E287B1775}"/>
                </a:ext>
              </a:extLst>
            </p:cNvPr>
            <p:cNvSpPr/>
            <p:nvPr/>
          </p:nvSpPr>
          <p:spPr>
            <a:xfrm rot="5400000">
              <a:off x="-2404865" y="2918594"/>
              <a:ext cx="412827" cy="779261"/>
            </a:xfrm>
            <a:prstGeom prst="moon">
              <a:avLst>
                <a:gd name="adj" fmla="val 52142"/>
              </a:avLst>
            </a:prstGeom>
            <a:pattFill prst="dotDmnd">
              <a:fgClr>
                <a:srgbClr val="000000"/>
              </a:fgClr>
              <a:bgClr>
                <a:srgbClr val="C28446"/>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sp>
          <p:nvSpPr>
            <p:cNvPr id="222" name="Oval 221">
              <a:extLst>
                <a:ext uri="{FF2B5EF4-FFF2-40B4-BE49-F238E27FC236}">
                  <a16:creationId xmlns:a16="http://schemas.microsoft.com/office/drawing/2014/main" id="{8C09A082-373C-CF71-A4FD-18DBED43ABF1}"/>
                </a:ext>
              </a:extLst>
            </p:cNvPr>
            <p:cNvSpPr/>
            <p:nvPr/>
          </p:nvSpPr>
          <p:spPr>
            <a:xfrm>
              <a:off x="-2346964" y="2996066"/>
              <a:ext cx="308584" cy="131459"/>
            </a:xfrm>
            <a:prstGeom prst="ellipse">
              <a:avLst/>
            </a:prstGeom>
            <a:pattFill prst="dotDmnd">
              <a:fgClr>
                <a:srgbClr val="F79646">
                  <a:lumMod val="50000"/>
                </a:srgbClr>
              </a:fgClr>
              <a:bgClr>
                <a:srgbClr val="C28446"/>
              </a:bgClr>
            </a:patt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sp>
          <p:nvSpPr>
            <p:cNvPr id="223" name="Right Triangle 222">
              <a:extLst>
                <a:ext uri="{FF2B5EF4-FFF2-40B4-BE49-F238E27FC236}">
                  <a16:creationId xmlns:a16="http://schemas.microsoft.com/office/drawing/2014/main" id="{879A1E7F-6729-0383-1E22-5315D649EF6E}"/>
                </a:ext>
              </a:extLst>
            </p:cNvPr>
            <p:cNvSpPr/>
            <p:nvPr/>
          </p:nvSpPr>
          <p:spPr>
            <a:xfrm rot="8699319">
              <a:off x="-2411672" y="4150943"/>
              <a:ext cx="166967" cy="196483"/>
            </a:xfrm>
            <a:prstGeom prst="rtTriangle">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24" name="Right Triangle 223">
              <a:extLst>
                <a:ext uri="{FF2B5EF4-FFF2-40B4-BE49-F238E27FC236}">
                  <a16:creationId xmlns:a16="http://schemas.microsoft.com/office/drawing/2014/main" id="{37A0ED45-370A-364A-ADAC-B18C6CA48D82}"/>
                </a:ext>
              </a:extLst>
            </p:cNvPr>
            <p:cNvSpPr/>
            <p:nvPr/>
          </p:nvSpPr>
          <p:spPr>
            <a:xfrm rot="12900681" flipH="1">
              <a:off x="-2131171" y="4150943"/>
              <a:ext cx="166967" cy="196483"/>
            </a:xfrm>
            <a:prstGeom prst="rtTriangle">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25" name="Flowchart: Manual Operation 26">
              <a:extLst>
                <a:ext uri="{FF2B5EF4-FFF2-40B4-BE49-F238E27FC236}">
                  <a16:creationId xmlns:a16="http://schemas.microsoft.com/office/drawing/2014/main" id="{E7A1ED49-4043-118D-FC0E-38E2BE0A943F}"/>
                </a:ext>
              </a:extLst>
            </p:cNvPr>
            <p:cNvSpPr/>
            <p:nvPr/>
          </p:nvSpPr>
          <p:spPr>
            <a:xfrm rot="230863" flipV="1">
              <a:off x="-2487781" y="4999311"/>
              <a:ext cx="279424" cy="84268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26" name="Flowchart: Terminator 225">
              <a:extLst>
                <a:ext uri="{FF2B5EF4-FFF2-40B4-BE49-F238E27FC236}">
                  <a16:creationId xmlns:a16="http://schemas.microsoft.com/office/drawing/2014/main" id="{46452E0C-F2A5-939D-2DB3-00AE6DB3CA2D}"/>
                </a:ext>
              </a:extLst>
            </p:cNvPr>
            <p:cNvSpPr/>
            <p:nvPr/>
          </p:nvSpPr>
          <p:spPr>
            <a:xfrm rot="18705810" flipH="1">
              <a:off x="-2714969" y="4736489"/>
              <a:ext cx="95213" cy="280136"/>
            </a:xfrm>
            <a:prstGeom prst="flowChartTerminator">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sp>
          <p:nvSpPr>
            <p:cNvPr id="227" name="Flowchart: Connector 226">
              <a:extLst>
                <a:ext uri="{FF2B5EF4-FFF2-40B4-BE49-F238E27FC236}">
                  <a16:creationId xmlns:a16="http://schemas.microsoft.com/office/drawing/2014/main" id="{F672954A-93E3-D348-D744-69669A6A6E42}"/>
                </a:ext>
              </a:extLst>
            </p:cNvPr>
            <p:cNvSpPr/>
            <p:nvPr/>
          </p:nvSpPr>
          <p:spPr>
            <a:xfrm>
              <a:off x="-2225278" y="4320573"/>
              <a:ext cx="53650" cy="5876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sp>
          <p:nvSpPr>
            <p:cNvPr id="228" name="Flowchart: Connector 227">
              <a:extLst>
                <a:ext uri="{FF2B5EF4-FFF2-40B4-BE49-F238E27FC236}">
                  <a16:creationId xmlns:a16="http://schemas.microsoft.com/office/drawing/2014/main" id="{3DB123FD-8E2A-874C-FFAB-666A18E796EF}"/>
                </a:ext>
              </a:extLst>
            </p:cNvPr>
            <p:cNvSpPr/>
            <p:nvPr/>
          </p:nvSpPr>
          <p:spPr>
            <a:xfrm>
              <a:off x="-2225278" y="4405700"/>
              <a:ext cx="53650" cy="5876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grpSp>
          <p:nvGrpSpPr>
            <p:cNvPr id="229" name="Group 228">
              <a:extLst>
                <a:ext uri="{FF2B5EF4-FFF2-40B4-BE49-F238E27FC236}">
                  <a16:creationId xmlns:a16="http://schemas.microsoft.com/office/drawing/2014/main" id="{3E06A73D-73B0-616C-F6DE-59E6C6D722B0}"/>
                </a:ext>
              </a:extLst>
            </p:cNvPr>
            <p:cNvGrpSpPr/>
            <p:nvPr/>
          </p:nvGrpSpPr>
          <p:grpSpPr>
            <a:xfrm>
              <a:off x="-2123362" y="4260410"/>
              <a:ext cx="218912" cy="352027"/>
              <a:chOff x="859632" y="2338402"/>
              <a:chExt cx="571500" cy="788345"/>
            </a:xfrm>
          </p:grpSpPr>
          <p:sp>
            <p:nvSpPr>
              <p:cNvPr id="236" name="Rectangle 235">
                <a:extLst>
                  <a:ext uri="{FF2B5EF4-FFF2-40B4-BE49-F238E27FC236}">
                    <a16:creationId xmlns:a16="http://schemas.microsoft.com/office/drawing/2014/main" id="{2A3F0928-191B-DDE3-B71E-4885BDAA6ACC}"/>
                  </a:ext>
                </a:extLst>
              </p:cNvPr>
              <p:cNvSpPr/>
              <p:nvPr/>
            </p:nvSpPr>
            <p:spPr>
              <a:xfrm>
                <a:off x="977900" y="2707482"/>
                <a:ext cx="342900" cy="85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pic>
            <p:nvPicPr>
              <p:cNvPr id="237" name="Picture 236">
                <a:extLst>
                  <a:ext uri="{FF2B5EF4-FFF2-40B4-BE49-F238E27FC236}">
                    <a16:creationId xmlns:a16="http://schemas.microsoft.com/office/drawing/2014/main" id="{79298ACE-73DD-FE2B-6764-4D51347610A6}"/>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0" b="100000" l="0" r="100000">
                            <a14:foregroundMark x1="31560" y1="31877" x2="31560" y2="31877"/>
                            <a14:foregroundMark x1="46454" y1="11054" x2="46454" y2="11054"/>
                            <a14:foregroundMark x1="42553" y1="9512" x2="42553" y2="9512"/>
                            <a14:foregroundMark x1="39362" y1="8997" x2="39362" y2="8997"/>
                            <a14:foregroundMark x1="59929" y1="8997" x2="59929" y2="8997"/>
                            <a14:foregroundMark x1="29787" y1="26735" x2="29787" y2="26735"/>
                            <a14:foregroundMark x1="71631" y1="12339" x2="71631" y2="12339"/>
                            <a14:foregroundMark x1="77660" y1="21337" x2="77660" y2="21337"/>
                            <a14:foregroundMark x1="73050" y1="30077" x2="73050" y2="30077"/>
                            <a14:foregroundMark x1="61702" y1="33162" x2="61702" y2="33162"/>
                            <a14:foregroundMark x1="37234" y1="29306" x2="37234" y2="29306"/>
                            <a14:foregroundMark x1="53546" y1="61697" x2="53546" y2="61697"/>
                            <a14:foregroundMark x1="67021" y1="64010" x2="67021" y2="64010"/>
                            <a14:foregroundMark x1="33688" y1="62468" x2="33688" y2="62468"/>
                            <a14:foregroundMark x1="28369" y1="80463" x2="28369" y2="80463"/>
                            <a14:foregroundMark x1="48227" y1="79949" x2="48227" y2="79949"/>
                            <a14:foregroundMark x1="33688" y1="34447" x2="33688" y2="34447"/>
                            <a14:foregroundMark x1="49645" y1="76864" x2="49645" y2="76864"/>
                            <a14:foregroundMark x1="26596" y1="50643" x2="26596" y2="50643"/>
                            <a14:foregroundMark x1="44326" y1="49871" x2="44326" y2="49871"/>
                            <a14:foregroundMark x1="56738" y1="51928" x2="56738" y2="51928"/>
                            <a14:foregroundMark x1="70567" y1="52185" x2="70567" y2="52185"/>
                            <a14:foregroundMark x1="24113" y1="27249" x2="24113" y2="27249"/>
                            <a14:backgroundMark x1="36879" y1="22365" x2="36879" y2="22365"/>
                            <a14:backgroundMark x1="43262" y1="30591" x2="43262" y2="30591"/>
                          </a14:backgroundRemoval>
                        </a14:imgEffect>
                      </a14:imgLayer>
                    </a14:imgProps>
                  </a:ext>
                  <a:ext uri="{28A0092B-C50C-407E-A947-70E740481C1C}">
                    <a14:useLocalDpi xmlns:a14="http://schemas.microsoft.com/office/drawing/2010/main"/>
                  </a:ext>
                </a:extLst>
              </a:blip>
              <a:stretch>
                <a:fillRect/>
              </a:stretch>
            </p:blipFill>
            <p:spPr>
              <a:xfrm>
                <a:off x="859632" y="2338402"/>
                <a:ext cx="571500" cy="788345"/>
              </a:xfrm>
              <a:prstGeom prst="rect">
                <a:avLst/>
              </a:prstGeom>
              <a:ln>
                <a:noFill/>
              </a:ln>
            </p:spPr>
          </p:pic>
        </p:grpSp>
        <p:sp>
          <p:nvSpPr>
            <p:cNvPr id="230" name="Freeform: Shape 233">
              <a:extLst>
                <a:ext uri="{FF2B5EF4-FFF2-40B4-BE49-F238E27FC236}">
                  <a16:creationId xmlns:a16="http://schemas.microsoft.com/office/drawing/2014/main" id="{2086F346-E708-AC17-87D3-2464BC1E10D4}"/>
                </a:ext>
              </a:extLst>
            </p:cNvPr>
            <p:cNvSpPr/>
            <p:nvPr/>
          </p:nvSpPr>
          <p:spPr>
            <a:xfrm rot="14816196">
              <a:off x="-2606070" y="4897498"/>
              <a:ext cx="184707" cy="177059"/>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E9CD8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31" name="Group 230">
              <a:extLst>
                <a:ext uri="{FF2B5EF4-FFF2-40B4-BE49-F238E27FC236}">
                  <a16:creationId xmlns:a16="http://schemas.microsoft.com/office/drawing/2014/main" id="{FF0EC612-1B3E-F310-AFA6-F68F7FD9DEE7}"/>
                </a:ext>
              </a:extLst>
            </p:cNvPr>
            <p:cNvGrpSpPr/>
            <p:nvPr/>
          </p:nvGrpSpPr>
          <p:grpSpPr>
            <a:xfrm rot="20979317">
              <a:off x="-2117680" y="3768941"/>
              <a:ext cx="710284" cy="809617"/>
              <a:chOff x="2036192" y="2939470"/>
              <a:chExt cx="1054856" cy="1202376"/>
            </a:xfrm>
          </p:grpSpPr>
          <p:sp>
            <p:nvSpPr>
              <p:cNvPr id="234" name="Freeform: Shape 235">
                <a:extLst>
                  <a:ext uri="{FF2B5EF4-FFF2-40B4-BE49-F238E27FC236}">
                    <a16:creationId xmlns:a16="http://schemas.microsoft.com/office/drawing/2014/main" id="{125E3F41-F7CF-801A-60CB-429A18CA42BD}"/>
                  </a:ext>
                </a:extLst>
              </p:cNvPr>
              <p:cNvSpPr/>
              <p:nvPr/>
            </p:nvSpPr>
            <p:spPr>
              <a:xfrm rot="15775626">
                <a:off x="1974911" y="3000751"/>
                <a:ext cx="433033" cy="310471"/>
              </a:xfrm>
              <a:custGeom>
                <a:avLst/>
                <a:gdLst>
                  <a:gd name="connsiteX0" fmla="*/ 124530 w 1197450"/>
                  <a:gd name="connsiteY0" fmla="*/ 0 h 858535"/>
                  <a:gd name="connsiteX1" fmla="*/ 253778 w 1197450"/>
                  <a:gd name="connsiteY1" fmla="*/ 136669 h 858535"/>
                  <a:gd name="connsiteX2" fmla="*/ 247969 w 1197450"/>
                  <a:gd name="connsiteY2" fmla="*/ 177311 h 858535"/>
                  <a:gd name="connsiteX3" fmla="*/ 236389 w 1197450"/>
                  <a:gd name="connsiteY3" fmla="*/ 202783 h 858535"/>
                  <a:gd name="connsiteX4" fmla="*/ 252130 w 1197450"/>
                  <a:gd name="connsiteY4" fmla="*/ 193168 h 858535"/>
                  <a:gd name="connsiteX5" fmla="*/ 258105 w 1197450"/>
                  <a:gd name="connsiteY5" fmla="*/ 209334 h 858535"/>
                  <a:gd name="connsiteX6" fmla="*/ 281636 w 1197450"/>
                  <a:gd name="connsiteY6" fmla="*/ 220132 h 858535"/>
                  <a:gd name="connsiteX7" fmla="*/ 297810 w 1197450"/>
                  <a:gd name="connsiteY7" fmla="*/ 214378 h 858535"/>
                  <a:gd name="connsiteX8" fmla="*/ 306254 w 1197450"/>
                  <a:gd name="connsiteY8" fmla="*/ 208666 h 858535"/>
                  <a:gd name="connsiteX9" fmla="*/ 362249 w 1197450"/>
                  <a:gd name="connsiteY9" fmla="*/ 191453 h 858535"/>
                  <a:gd name="connsiteX10" fmla="*/ 363282 w 1197450"/>
                  <a:gd name="connsiteY10" fmla="*/ 191086 h 858535"/>
                  <a:gd name="connsiteX11" fmla="*/ 363445 w 1197450"/>
                  <a:gd name="connsiteY11" fmla="*/ 191084 h 858535"/>
                  <a:gd name="connsiteX12" fmla="*/ 369327 w 1197450"/>
                  <a:gd name="connsiteY12" fmla="*/ 189277 h 858535"/>
                  <a:gd name="connsiteX13" fmla="*/ 446561 w 1197450"/>
                  <a:gd name="connsiteY13" fmla="*/ 182167 h 858535"/>
                  <a:gd name="connsiteX14" fmla="*/ 479781 w 1197450"/>
                  <a:gd name="connsiteY14" fmla="*/ 185224 h 858535"/>
                  <a:gd name="connsiteX15" fmla="*/ 525533 w 1197450"/>
                  <a:gd name="connsiteY15" fmla="*/ 170409 h 858535"/>
                  <a:gd name="connsiteX16" fmla="*/ 586989 w 1197450"/>
                  <a:gd name="connsiteY16" fmla="*/ 164449 h 858535"/>
                  <a:gd name="connsiteX17" fmla="*/ 698629 w 1197450"/>
                  <a:gd name="connsiteY17" fmla="*/ 186662 h 858535"/>
                  <a:gd name="connsiteX18" fmla="*/ 711963 w 1197450"/>
                  <a:gd name="connsiteY18" fmla="*/ 196160 h 858535"/>
                  <a:gd name="connsiteX19" fmla="*/ 727561 w 1197450"/>
                  <a:gd name="connsiteY19" fmla="*/ 198474 h 858535"/>
                  <a:gd name="connsiteX20" fmla="*/ 775730 w 1197450"/>
                  <a:gd name="connsiteY20" fmla="*/ 191874 h 858535"/>
                  <a:gd name="connsiteX21" fmla="*/ 834617 w 1197450"/>
                  <a:gd name="connsiteY21" fmla="*/ 194961 h 858535"/>
                  <a:gd name="connsiteX22" fmla="*/ 967022 w 1197450"/>
                  <a:gd name="connsiteY22" fmla="*/ 251569 h 858535"/>
                  <a:gd name="connsiteX23" fmla="*/ 974608 w 1197450"/>
                  <a:gd name="connsiteY23" fmla="*/ 274951 h 858535"/>
                  <a:gd name="connsiteX24" fmla="*/ 1013567 w 1197450"/>
                  <a:gd name="connsiteY24" fmla="*/ 277856 h 858535"/>
                  <a:gd name="connsiteX25" fmla="*/ 1107944 w 1197450"/>
                  <a:gd name="connsiteY25" fmla="*/ 312703 h 858535"/>
                  <a:gd name="connsiteX26" fmla="*/ 1115861 w 1197450"/>
                  <a:gd name="connsiteY26" fmla="*/ 327183 h 858535"/>
                  <a:gd name="connsiteX27" fmla="*/ 1113335 w 1197450"/>
                  <a:gd name="connsiteY27" fmla="*/ 327425 h 858535"/>
                  <a:gd name="connsiteX28" fmla="*/ 1113335 w 1197450"/>
                  <a:gd name="connsiteY28" fmla="*/ 327426 h 858535"/>
                  <a:gd name="connsiteX29" fmla="*/ 1116595 w 1197450"/>
                  <a:gd name="connsiteY29" fmla="*/ 328526 h 858535"/>
                  <a:gd name="connsiteX30" fmla="*/ 1118816 w 1197450"/>
                  <a:gd name="connsiteY30" fmla="*/ 332587 h 858535"/>
                  <a:gd name="connsiteX31" fmla="*/ 1125875 w 1197450"/>
                  <a:gd name="connsiteY31" fmla="*/ 331654 h 858535"/>
                  <a:gd name="connsiteX32" fmla="*/ 1172104 w 1197450"/>
                  <a:gd name="connsiteY32" fmla="*/ 347240 h 858535"/>
                  <a:gd name="connsiteX33" fmla="*/ 1186015 w 1197450"/>
                  <a:gd name="connsiteY33" fmla="*/ 419646 h 858535"/>
                  <a:gd name="connsiteX34" fmla="*/ 1164273 w 1197450"/>
                  <a:gd name="connsiteY34" fmla="*/ 438137 h 858535"/>
                  <a:gd name="connsiteX35" fmla="*/ 1073728 w 1197450"/>
                  <a:gd name="connsiteY35" fmla="*/ 450576 h 858535"/>
                  <a:gd name="connsiteX36" fmla="*/ 1012986 w 1197450"/>
                  <a:gd name="connsiteY36" fmla="*/ 453814 h 858535"/>
                  <a:gd name="connsiteX37" fmla="*/ 935340 w 1197450"/>
                  <a:gd name="connsiteY37" fmla="*/ 449672 h 858535"/>
                  <a:gd name="connsiteX38" fmla="*/ 921097 w 1197450"/>
                  <a:gd name="connsiteY38" fmla="*/ 447135 h 858535"/>
                  <a:gd name="connsiteX39" fmla="*/ 871807 w 1197450"/>
                  <a:gd name="connsiteY39" fmla="*/ 469826 h 858535"/>
                  <a:gd name="connsiteX40" fmla="*/ 812500 w 1197450"/>
                  <a:gd name="connsiteY40" fmla="*/ 488413 h 858535"/>
                  <a:gd name="connsiteX41" fmla="*/ 802528 w 1197450"/>
                  <a:gd name="connsiteY41" fmla="*/ 503450 h 858535"/>
                  <a:gd name="connsiteX42" fmla="*/ 733894 w 1197450"/>
                  <a:gd name="connsiteY42" fmla="*/ 557287 h 858535"/>
                  <a:gd name="connsiteX43" fmla="*/ 713376 w 1197450"/>
                  <a:gd name="connsiteY43" fmla="*/ 567560 h 858535"/>
                  <a:gd name="connsiteX44" fmla="*/ 677976 w 1197450"/>
                  <a:gd name="connsiteY44" fmla="*/ 600309 h 858535"/>
                  <a:gd name="connsiteX45" fmla="*/ 544593 w 1197450"/>
                  <a:gd name="connsiteY45" fmla="*/ 681774 h 858535"/>
                  <a:gd name="connsiteX46" fmla="*/ 374287 w 1197450"/>
                  <a:gd name="connsiteY46" fmla="*/ 681773 h 858535"/>
                  <a:gd name="connsiteX47" fmla="*/ 362646 w 1197450"/>
                  <a:gd name="connsiteY47" fmla="*/ 686506 h 858535"/>
                  <a:gd name="connsiteX48" fmla="*/ 351988 w 1197450"/>
                  <a:gd name="connsiteY48" fmla="*/ 688616 h 858535"/>
                  <a:gd name="connsiteX49" fmla="*/ 337544 w 1197450"/>
                  <a:gd name="connsiteY49" fmla="*/ 698170 h 858535"/>
                  <a:gd name="connsiteX50" fmla="*/ 318186 w 1197450"/>
                  <a:gd name="connsiteY50" fmla="*/ 725085 h 858535"/>
                  <a:gd name="connsiteX51" fmla="*/ 315949 w 1197450"/>
                  <a:gd name="connsiteY51" fmla="*/ 735957 h 858535"/>
                  <a:gd name="connsiteX52" fmla="*/ 311707 w 1197450"/>
                  <a:gd name="connsiteY52" fmla="*/ 734094 h 858535"/>
                  <a:gd name="connsiteX53" fmla="*/ 303545 w 1197450"/>
                  <a:gd name="connsiteY53" fmla="*/ 745441 h 858535"/>
                  <a:gd name="connsiteX54" fmla="*/ 307591 w 1197450"/>
                  <a:gd name="connsiteY54" fmla="*/ 748435 h 858535"/>
                  <a:gd name="connsiteX55" fmla="*/ 222970 w 1197450"/>
                  <a:gd name="connsiteY55" fmla="*/ 858535 h 858535"/>
                  <a:gd name="connsiteX56" fmla="*/ 0 w 1197450"/>
                  <a:gd name="connsiteY56" fmla="*/ 693571 h 858535"/>
                  <a:gd name="connsiteX57" fmla="*/ 53018 w 1197450"/>
                  <a:gd name="connsiteY57" fmla="*/ 624590 h 858535"/>
                  <a:gd name="connsiteX58" fmla="*/ 80919 w 1197450"/>
                  <a:gd name="connsiteY58" fmla="*/ 560696 h 858535"/>
                  <a:gd name="connsiteX59" fmla="*/ 100085 w 1197450"/>
                  <a:gd name="connsiteY59" fmla="*/ 484278 h 858535"/>
                  <a:gd name="connsiteX60" fmla="*/ 102618 w 1197450"/>
                  <a:gd name="connsiteY60" fmla="*/ 423854 h 858535"/>
                  <a:gd name="connsiteX61" fmla="*/ 91356 w 1197450"/>
                  <a:gd name="connsiteY61" fmla="*/ 398203 h 858535"/>
                  <a:gd name="connsiteX62" fmla="*/ 111161 w 1197450"/>
                  <a:gd name="connsiteY62" fmla="*/ 291219 h 858535"/>
                  <a:gd name="connsiteX63" fmla="*/ 132275 w 1197450"/>
                  <a:gd name="connsiteY63" fmla="*/ 271686 h 858535"/>
                  <a:gd name="connsiteX64" fmla="*/ 131005 w 1197450"/>
                  <a:gd name="connsiteY64" fmla="*/ 271958 h 858535"/>
                  <a:gd name="connsiteX65" fmla="*/ 135486 w 1197450"/>
                  <a:gd name="connsiteY65" fmla="*/ 262117 h 858535"/>
                  <a:gd name="connsiteX66" fmla="*/ 140004 w 1197450"/>
                  <a:gd name="connsiteY66" fmla="*/ 228987 h 858535"/>
                  <a:gd name="connsiteX67" fmla="*/ 123167 w 1197450"/>
                  <a:gd name="connsiteY67" fmla="*/ 168805 h 858535"/>
                  <a:gd name="connsiteX68" fmla="*/ 109848 w 1197450"/>
                  <a:gd name="connsiteY68" fmla="*/ 155508 h 858535"/>
                  <a:gd name="connsiteX69" fmla="*/ 114734 w 1197450"/>
                  <a:gd name="connsiteY69" fmla="*/ 129579 h 858535"/>
                  <a:gd name="connsiteX70" fmla="*/ 100086 w 1197450"/>
                  <a:gd name="connsiteY70" fmla="*/ 78208 h 858535"/>
                  <a:gd name="connsiteX71" fmla="*/ 67785 w 1197450"/>
                  <a:gd name="connsiteY71" fmla="*/ 49709 h 858535"/>
                  <a:gd name="connsiteX72" fmla="*/ 65227 w 1197450"/>
                  <a:gd name="connsiteY72" fmla="*/ 41289 h 858535"/>
                  <a:gd name="connsiteX73" fmla="*/ 69851 w 1197450"/>
                  <a:gd name="connsiteY73" fmla="*/ 31485 h 858535"/>
                  <a:gd name="connsiteX74" fmla="*/ 72571 w 1197450"/>
                  <a:gd name="connsiteY74" fmla="*/ 11917 h 858535"/>
                  <a:gd name="connsiteX75" fmla="*/ 74221 w 1197450"/>
                  <a:gd name="connsiteY75" fmla="*/ 10740 h 858535"/>
                  <a:gd name="connsiteX76" fmla="*/ 124530 w 1197450"/>
                  <a:gd name="connsiteY76" fmla="*/ 0 h 8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197450" h="858535">
                    <a:moveTo>
                      <a:pt x="124530" y="0"/>
                    </a:moveTo>
                    <a:cubicBezTo>
                      <a:pt x="195913" y="0"/>
                      <a:pt x="253778" y="61188"/>
                      <a:pt x="253778" y="136669"/>
                    </a:cubicBezTo>
                    <a:cubicBezTo>
                      <a:pt x="253779" y="150822"/>
                      <a:pt x="251746" y="164472"/>
                      <a:pt x="247969" y="177311"/>
                    </a:cubicBezTo>
                    <a:lnTo>
                      <a:pt x="236389" y="202783"/>
                    </a:lnTo>
                    <a:lnTo>
                      <a:pt x="252130" y="193168"/>
                    </a:lnTo>
                    <a:lnTo>
                      <a:pt x="258105" y="209334"/>
                    </a:lnTo>
                    <a:cubicBezTo>
                      <a:pt x="261565" y="218690"/>
                      <a:pt x="272098" y="223525"/>
                      <a:pt x="281636" y="220132"/>
                    </a:cubicBezTo>
                    <a:lnTo>
                      <a:pt x="297810" y="214378"/>
                    </a:lnTo>
                    <a:lnTo>
                      <a:pt x="306254" y="208666"/>
                    </a:lnTo>
                    <a:lnTo>
                      <a:pt x="362249" y="191453"/>
                    </a:lnTo>
                    <a:lnTo>
                      <a:pt x="363282" y="191086"/>
                    </a:lnTo>
                    <a:lnTo>
                      <a:pt x="363445" y="191084"/>
                    </a:lnTo>
                    <a:lnTo>
                      <a:pt x="369327" y="189277"/>
                    </a:lnTo>
                    <a:cubicBezTo>
                      <a:pt x="393066" y="184699"/>
                      <a:pt x="419165" y="182167"/>
                      <a:pt x="446561" y="182167"/>
                    </a:cubicBezTo>
                    <a:lnTo>
                      <a:pt x="479781" y="185224"/>
                    </a:lnTo>
                    <a:lnTo>
                      <a:pt x="525533" y="170409"/>
                    </a:lnTo>
                    <a:cubicBezTo>
                      <a:pt x="544421" y="166572"/>
                      <a:pt x="565188" y="164450"/>
                      <a:pt x="586989" y="164449"/>
                    </a:cubicBezTo>
                    <a:cubicBezTo>
                      <a:pt x="630587" y="164449"/>
                      <a:pt x="670056" y="172936"/>
                      <a:pt x="698629" y="186662"/>
                    </a:cubicBezTo>
                    <a:lnTo>
                      <a:pt x="711963" y="196160"/>
                    </a:lnTo>
                    <a:lnTo>
                      <a:pt x="727561" y="198474"/>
                    </a:lnTo>
                    <a:lnTo>
                      <a:pt x="775730" y="191874"/>
                    </a:lnTo>
                    <a:cubicBezTo>
                      <a:pt x="794061" y="191186"/>
                      <a:pt x="813974" y="192143"/>
                      <a:pt x="834617" y="194961"/>
                    </a:cubicBezTo>
                    <a:cubicBezTo>
                      <a:pt x="896550" y="203422"/>
                      <a:pt x="947476" y="226260"/>
                      <a:pt x="967022" y="251569"/>
                    </a:cubicBezTo>
                    <a:lnTo>
                      <a:pt x="974608" y="274951"/>
                    </a:lnTo>
                    <a:lnTo>
                      <a:pt x="1013567" y="277856"/>
                    </a:lnTo>
                    <a:cubicBezTo>
                      <a:pt x="1056002" y="284484"/>
                      <a:pt x="1089997" y="297035"/>
                      <a:pt x="1107944" y="312703"/>
                    </a:cubicBezTo>
                    <a:lnTo>
                      <a:pt x="1115861" y="327183"/>
                    </a:lnTo>
                    <a:lnTo>
                      <a:pt x="1113335" y="327425"/>
                    </a:lnTo>
                    <a:lnTo>
                      <a:pt x="1113335" y="327426"/>
                    </a:lnTo>
                    <a:lnTo>
                      <a:pt x="1116595" y="328526"/>
                    </a:lnTo>
                    <a:lnTo>
                      <a:pt x="1118816" y="332587"/>
                    </a:lnTo>
                    <a:lnTo>
                      <a:pt x="1125875" y="331654"/>
                    </a:lnTo>
                    <a:lnTo>
                      <a:pt x="1172104" y="347240"/>
                    </a:lnTo>
                    <a:cubicBezTo>
                      <a:pt x="1200034" y="365470"/>
                      <a:pt x="1205201" y="392363"/>
                      <a:pt x="1186015" y="419646"/>
                    </a:cubicBezTo>
                    <a:lnTo>
                      <a:pt x="1164273" y="438137"/>
                    </a:lnTo>
                    <a:lnTo>
                      <a:pt x="1073728" y="450576"/>
                    </a:lnTo>
                    <a:lnTo>
                      <a:pt x="1012986" y="453814"/>
                    </a:lnTo>
                    <a:cubicBezTo>
                      <a:pt x="985443" y="453814"/>
                      <a:pt x="959205" y="452341"/>
                      <a:pt x="935340" y="449672"/>
                    </a:cubicBezTo>
                    <a:lnTo>
                      <a:pt x="921097" y="447135"/>
                    </a:lnTo>
                    <a:lnTo>
                      <a:pt x="871807" y="469826"/>
                    </a:lnTo>
                    <a:lnTo>
                      <a:pt x="812500" y="488413"/>
                    </a:lnTo>
                    <a:lnTo>
                      <a:pt x="802528" y="503450"/>
                    </a:lnTo>
                    <a:cubicBezTo>
                      <a:pt x="787176" y="520859"/>
                      <a:pt x="763084" y="540181"/>
                      <a:pt x="733894" y="557287"/>
                    </a:cubicBezTo>
                    <a:lnTo>
                      <a:pt x="713376" y="567560"/>
                    </a:lnTo>
                    <a:lnTo>
                      <a:pt x="677976" y="600309"/>
                    </a:lnTo>
                    <a:lnTo>
                      <a:pt x="544593" y="681774"/>
                    </a:lnTo>
                    <a:lnTo>
                      <a:pt x="374287" y="681773"/>
                    </a:lnTo>
                    <a:lnTo>
                      <a:pt x="362646" y="686506"/>
                    </a:lnTo>
                    <a:lnTo>
                      <a:pt x="351988" y="688616"/>
                    </a:lnTo>
                    <a:lnTo>
                      <a:pt x="337544" y="698170"/>
                    </a:lnTo>
                    <a:lnTo>
                      <a:pt x="318186" y="725085"/>
                    </a:lnTo>
                    <a:lnTo>
                      <a:pt x="315949" y="735957"/>
                    </a:lnTo>
                    <a:lnTo>
                      <a:pt x="311707" y="734094"/>
                    </a:lnTo>
                    <a:lnTo>
                      <a:pt x="303545" y="745441"/>
                    </a:lnTo>
                    <a:lnTo>
                      <a:pt x="307591" y="748435"/>
                    </a:lnTo>
                    <a:lnTo>
                      <a:pt x="222970" y="858535"/>
                    </a:lnTo>
                    <a:lnTo>
                      <a:pt x="0" y="693571"/>
                    </a:lnTo>
                    <a:lnTo>
                      <a:pt x="53018" y="624590"/>
                    </a:lnTo>
                    <a:lnTo>
                      <a:pt x="80919" y="560696"/>
                    </a:lnTo>
                    <a:cubicBezTo>
                      <a:pt x="89850" y="534522"/>
                      <a:pt x="96340" y="508395"/>
                      <a:pt x="100085" y="484278"/>
                    </a:cubicBezTo>
                    <a:lnTo>
                      <a:pt x="102618" y="423854"/>
                    </a:lnTo>
                    <a:lnTo>
                      <a:pt x="91356" y="398203"/>
                    </a:lnTo>
                    <a:cubicBezTo>
                      <a:pt x="81551" y="361340"/>
                      <a:pt x="89011" y="322059"/>
                      <a:pt x="111161" y="291219"/>
                    </a:cubicBezTo>
                    <a:lnTo>
                      <a:pt x="132275" y="271686"/>
                    </a:lnTo>
                    <a:lnTo>
                      <a:pt x="131005" y="271958"/>
                    </a:lnTo>
                    <a:lnTo>
                      <a:pt x="135486" y="262117"/>
                    </a:lnTo>
                    <a:cubicBezTo>
                      <a:pt x="138395" y="251934"/>
                      <a:pt x="140002" y="240738"/>
                      <a:pt x="140004" y="228987"/>
                    </a:cubicBezTo>
                    <a:cubicBezTo>
                      <a:pt x="140002" y="205484"/>
                      <a:pt x="133569" y="184206"/>
                      <a:pt x="123167" y="168805"/>
                    </a:cubicBezTo>
                    <a:lnTo>
                      <a:pt x="109848" y="155508"/>
                    </a:lnTo>
                    <a:lnTo>
                      <a:pt x="114734" y="129579"/>
                    </a:lnTo>
                    <a:cubicBezTo>
                      <a:pt x="114733" y="110551"/>
                      <a:pt x="109336" y="92872"/>
                      <a:pt x="100086" y="78208"/>
                    </a:cubicBezTo>
                    <a:lnTo>
                      <a:pt x="67785" y="49709"/>
                    </a:lnTo>
                    <a:lnTo>
                      <a:pt x="65227" y="41289"/>
                    </a:lnTo>
                    <a:lnTo>
                      <a:pt x="69851" y="31485"/>
                    </a:lnTo>
                    <a:lnTo>
                      <a:pt x="72571" y="11917"/>
                    </a:lnTo>
                    <a:lnTo>
                      <a:pt x="74221" y="10740"/>
                    </a:lnTo>
                    <a:cubicBezTo>
                      <a:pt x="89685" y="3825"/>
                      <a:pt x="106686" y="0"/>
                      <a:pt x="124530" y="0"/>
                    </a:cubicBezTo>
                    <a:close/>
                  </a:path>
                </a:pathLst>
              </a:custGeom>
              <a:solidFill>
                <a:srgbClr val="EACC8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5" name="Freeform: Shape 236">
                <a:extLst>
                  <a:ext uri="{FF2B5EF4-FFF2-40B4-BE49-F238E27FC236}">
                    <a16:creationId xmlns:a16="http://schemas.microsoft.com/office/drawing/2014/main" id="{45EF4106-7721-C11F-CE72-C11321526F25}"/>
                  </a:ext>
                </a:extLst>
              </p:cNvPr>
              <p:cNvSpPr/>
              <p:nvPr/>
            </p:nvSpPr>
            <p:spPr>
              <a:xfrm rot="11349003">
                <a:off x="2727067" y="3940335"/>
                <a:ext cx="363981" cy="201511"/>
              </a:xfrm>
              <a:custGeom>
                <a:avLst/>
                <a:gdLst>
                  <a:gd name="connsiteX0" fmla="*/ 984570 w 1032265"/>
                  <a:gd name="connsiteY0" fmla="*/ 100584 h 582486"/>
                  <a:gd name="connsiteX1" fmla="*/ 966282 w 1032265"/>
                  <a:gd name="connsiteY1" fmla="*/ 50292 h 582486"/>
                  <a:gd name="connsiteX2" fmla="*/ 984570 w 1032265"/>
                  <a:gd name="connsiteY2" fmla="*/ 0 h 582486"/>
                  <a:gd name="connsiteX3" fmla="*/ 979478 w 1032265"/>
                  <a:gd name="connsiteY3" fmla="*/ 50292 h 582486"/>
                  <a:gd name="connsiteX4" fmla="*/ 984570 w 1032265"/>
                  <a:gd name="connsiteY4" fmla="*/ 100584 h 582486"/>
                  <a:gd name="connsiteX5" fmla="*/ 1027954 w 1032265"/>
                  <a:gd name="connsiteY5" fmla="*/ 246514 h 582486"/>
                  <a:gd name="connsiteX6" fmla="*/ 995327 w 1032265"/>
                  <a:gd name="connsiteY6" fmla="*/ 177277 h 582486"/>
                  <a:gd name="connsiteX7" fmla="*/ 961016 w 1032265"/>
                  <a:gd name="connsiteY7" fmla="*/ 146122 h 582486"/>
                  <a:gd name="connsiteX8" fmla="*/ 942703 w 1032265"/>
                  <a:gd name="connsiteY8" fmla="*/ 138999 h 582486"/>
                  <a:gd name="connsiteX9" fmla="*/ 941578 w 1032265"/>
                  <a:gd name="connsiteY9" fmla="*/ 141963 h 582486"/>
                  <a:gd name="connsiteX10" fmla="*/ 940737 w 1032265"/>
                  <a:gd name="connsiteY10" fmla="*/ 138236 h 582486"/>
                  <a:gd name="connsiteX11" fmla="*/ 931707 w 1032265"/>
                  <a:gd name="connsiteY11" fmla="*/ 134724 h 582486"/>
                  <a:gd name="connsiteX12" fmla="*/ 939562 w 1032265"/>
                  <a:gd name="connsiteY12" fmla="*/ 133020 h 582486"/>
                  <a:gd name="connsiteX13" fmla="*/ 934662 w 1032265"/>
                  <a:gd name="connsiteY13" fmla="*/ 111286 h 582486"/>
                  <a:gd name="connsiteX14" fmla="*/ 908951 w 1032265"/>
                  <a:gd name="connsiteY14" fmla="*/ 72726 h 582486"/>
                  <a:gd name="connsiteX15" fmla="*/ 845331 w 1032265"/>
                  <a:gd name="connsiteY15" fmla="*/ 30174 h 582486"/>
                  <a:gd name="connsiteX16" fmla="*/ 914243 w 1032265"/>
                  <a:gd name="connsiteY16" fmla="*/ 68170 h 582486"/>
                  <a:gd name="connsiteX17" fmla="*/ 945889 w 1032265"/>
                  <a:gd name="connsiteY17" fmla="*/ 130604 h 582486"/>
                  <a:gd name="connsiteX18" fmla="*/ 945089 w 1032265"/>
                  <a:gd name="connsiteY18" fmla="*/ 132710 h 582486"/>
                  <a:gd name="connsiteX19" fmla="*/ 960502 w 1032265"/>
                  <a:gd name="connsiteY19" fmla="*/ 138440 h 582486"/>
                  <a:gd name="connsiteX20" fmla="*/ 1000620 w 1032265"/>
                  <a:gd name="connsiteY20" fmla="*/ 172720 h 582486"/>
                  <a:gd name="connsiteX21" fmla="*/ 1027954 w 1032265"/>
                  <a:gd name="connsiteY21" fmla="*/ 246514 h 582486"/>
                  <a:gd name="connsiteX22" fmla="*/ 411742 w 1032265"/>
                  <a:gd name="connsiteY22" fmla="*/ 314128 h 582486"/>
                  <a:gd name="connsiteX23" fmla="*/ 388576 w 1032265"/>
                  <a:gd name="connsiteY23" fmla="*/ 298841 h 582486"/>
                  <a:gd name="connsiteX24" fmla="*/ 385636 w 1032265"/>
                  <a:gd name="connsiteY24" fmla="*/ 252413 h 582486"/>
                  <a:gd name="connsiteX25" fmla="*/ 399119 w 1032265"/>
                  <a:gd name="connsiteY25" fmla="*/ 290070 h 582486"/>
                  <a:gd name="connsiteX26" fmla="*/ 433694 w 1032265"/>
                  <a:gd name="connsiteY26" fmla="*/ 310185 h 582486"/>
                  <a:gd name="connsiteX27" fmla="*/ 411742 w 1032265"/>
                  <a:gd name="connsiteY27" fmla="*/ 314128 h 582486"/>
                  <a:gd name="connsiteX28" fmla="*/ 192315 w 1032265"/>
                  <a:gd name="connsiteY28" fmla="*/ 376257 h 582486"/>
                  <a:gd name="connsiteX29" fmla="*/ 190985 w 1032265"/>
                  <a:gd name="connsiteY29" fmla="*/ 372531 h 582486"/>
                  <a:gd name="connsiteX30" fmla="*/ 231067 w 1032265"/>
                  <a:gd name="connsiteY30" fmla="*/ 290758 h 582486"/>
                  <a:gd name="connsiteX31" fmla="*/ 202187 w 1032265"/>
                  <a:gd name="connsiteY31" fmla="*/ 368920 h 582486"/>
                  <a:gd name="connsiteX32" fmla="*/ 203789 w 1032265"/>
                  <a:gd name="connsiteY32" fmla="*/ 373113 h 582486"/>
                  <a:gd name="connsiteX33" fmla="*/ 461918 w 1032265"/>
                  <a:gd name="connsiteY33" fmla="*/ 384413 h 582486"/>
                  <a:gd name="connsiteX34" fmla="*/ 438751 w 1032265"/>
                  <a:gd name="connsiteY34" fmla="*/ 369124 h 582486"/>
                  <a:gd name="connsiteX35" fmla="*/ 435811 w 1032265"/>
                  <a:gd name="connsiteY35" fmla="*/ 322695 h 582486"/>
                  <a:gd name="connsiteX36" fmla="*/ 449295 w 1032265"/>
                  <a:gd name="connsiteY36" fmla="*/ 360352 h 582486"/>
                  <a:gd name="connsiteX37" fmla="*/ 483869 w 1032265"/>
                  <a:gd name="connsiteY37" fmla="*/ 380467 h 582486"/>
                  <a:gd name="connsiteX38" fmla="*/ 461918 w 1032265"/>
                  <a:gd name="connsiteY38" fmla="*/ 384413 h 582486"/>
                  <a:gd name="connsiteX39" fmla="*/ 667079 w 1032265"/>
                  <a:gd name="connsiteY39" fmla="*/ 400791 h 582486"/>
                  <a:gd name="connsiteX40" fmla="*/ 578444 w 1032265"/>
                  <a:gd name="connsiteY40" fmla="*/ 363985 h 582486"/>
                  <a:gd name="connsiteX41" fmla="*/ 530570 w 1032265"/>
                  <a:gd name="connsiteY41" fmla="*/ 265349 h 582486"/>
                  <a:gd name="connsiteX42" fmla="*/ 587217 w 1032265"/>
                  <a:gd name="connsiteY42" fmla="*/ 353330 h 582486"/>
                  <a:gd name="connsiteX43" fmla="*/ 684437 w 1032265"/>
                  <a:gd name="connsiteY43" fmla="*/ 392030 h 582486"/>
                  <a:gd name="connsiteX44" fmla="*/ 667079 w 1032265"/>
                  <a:gd name="connsiteY44" fmla="*/ 400791 h 582486"/>
                  <a:gd name="connsiteX45" fmla="*/ 139750 w 1032265"/>
                  <a:gd name="connsiteY45" fmla="*/ 506264 h 582486"/>
                  <a:gd name="connsiteX46" fmla="*/ 25 w 1032265"/>
                  <a:gd name="connsiteY46" fmla="*/ 428852 h 582486"/>
                  <a:gd name="connsiteX47" fmla="*/ 134475 w 1032265"/>
                  <a:gd name="connsiteY47" fmla="*/ 342602 h 582486"/>
                  <a:gd name="connsiteX48" fmla="*/ 22438 w 1032265"/>
                  <a:gd name="connsiteY48" fmla="*/ 428131 h 582486"/>
                  <a:gd name="connsiteX49" fmla="*/ 139750 w 1032265"/>
                  <a:gd name="connsiteY49" fmla="*/ 506264 h 582486"/>
                  <a:gd name="connsiteX50" fmla="*/ 392700 w 1032265"/>
                  <a:gd name="connsiteY50" fmla="*/ 500187 h 582486"/>
                  <a:gd name="connsiteX51" fmla="*/ 374717 w 1032265"/>
                  <a:gd name="connsiteY51" fmla="*/ 490113 h 582486"/>
                  <a:gd name="connsiteX52" fmla="*/ 366027 w 1032265"/>
                  <a:gd name="connsiteY52" fmla="*/ 467904 h 582486"/>
                  <a:gd name="connsiteX53" fmla="*/ 371824 w 1032265"/>
                  <a:gd name="connsiteY53" fmla="*/ 454462 h 582486"/>
                  <a:gd name="connsiteX54" fmla="*/ 317093 w 1032265"/>
                  <a:gd name="connsiteY54" fmla="*/ 461051 h 582486"/>
                  <a:gd name="connsiteX55" fmla="*/ 296777 w 1032265"/>
                  <a:gd name="connsiteY55" fmla="*/ 451681 h 582486"/>
                  <a:gd name="connsiteX56" fmla="*/ 216753 w 1032265"/>
                  <a:gd name="connsiteY56" fmla="*/ 490932 h 582486"/>
                  <a:gd name="connsiteX57" fmla="*/ 186167 w 1032265"/>
                  <a:gd name="connsiteY57" fmla="*/ 497879 h 582486"/>
                  <a:gd name="connsiteX58" fmla="*/ 239046 w 1032265"/>
                  <a:gd name="connsiteY58" fmla="*/ 503309 h 582486"/>
                  <a:gd name="connsiteX59" fmla="*/ 335376 w 1032265"/>
                  <a:gd name="connsiteY59" fmla="*/ 504058 h 582486"/>
                  <a:gd name="connsiteX60" fmla="*/ 402720 w 1032265"/>
                  <a:gd name="connsiteY60" fmla="*/ 513613 h 582486"/>
                  <a:gd name="connsiteX61" fmla="*/ 335787 w 1032265"/>
                  <a:gd name="connsiteY61" fmla="*/ 517767 h 582486"/>
                  <a:gd name="connsiteX62" fmla="*/ 176685 w 1032265"/>
                  <a:gd name="connsiteY62" fmla="*/ 505752 h 582486"/>
                  <a:gd name="connsiteX63" fmla="*/ 170782 w 1032265"/>
                  <a:gd name="connsiteY63" fmla="*/ 501375 h 582486"/>
                  <a:gd name="connsiteX64" fmla="*/ 153279 w 1032265"/>
                  <a:gd name="connsiteY64" fmla="*/ 505349 h 582486"/>
                  <a:gd name="connsiteX65" fmla="*/ 132634 w 1032265"/>
                  <a:gd name="connsiteY65" fmla="*/ 496941 h 582486"/>
                  <a:gd name="connsiteX66" fmla="*/ 205971 w 1032265"/>
                  <a:gd name="connsiteY66" fmla="*/ 472812 h 582486"/>
                  <a:gd name="connsiteX67" fmla="*/ 275382 w 1032265"/>
                  <a:gd name="connsiteY67" fmla="*/ 437162 h 582486"/>
                  <a:gd name="connsiteX68" fmla="*/ 237125 w 1032265"/>
                  <a:gd name="connsiteY68" fmla="*/ 432799 h 582486"/>
                  <a:gd name="connsiteX69" fmla="*/ 201636 w 1032265"/>
                  <a:gd name="connsiteY69" fmla="*/ 402366 h 582486"/>
                  <a:gd name="connsiteX70" fmla="*/ 201454 w 1032265"/>
                  <a:gd name="connsiteY70" fmla="*/ 401853 h 582486"/>
                  <a:gd name="connsiteX71" fmla="*/ 214704 w 1032265"/>
                  <a:gd name="connsiteY71" fmla="*/ 398223 h 582486"/>
                  <a:gd name="connsiteX72" fmla="*/ 231746 w 1032265"/>
                  <a:gd name="connsiteY72" fmla="*/ 416944 h 582486"/>
                  <a:gd name="connsiteX73" fmla="*/ 270901 w 1032265"/>
                  <a:gd name="connsiteY73" fmla="*/ 432554 h 582486"/>
                  <a:gd name="connsiteX74" fmla="*/ 289474 w 1032265"/>
                  <a:gd name="connsiteY74" fmla="*/ 429923 h 582486"/>
                  <a:gd name="connsiteX75" fmla="*/ 291107 w 1032265"/>
                  <a:gd name="connsiteY75" fmla="*/ 429086 h 582486"/>
                  <a:gd name="connsiteX76" fmla="*/ 426173 w 1032265"/>
                  <a:gd name="connsiteY76" fmla="*/ 321959 h 582486"/>
                  <a:gd name="connsiteX77" fmla="*/ 399738 w 1032265"/>
                  <a:gd name="connsiteY77" fmla="*/ 375353 h 582486"/>
                  <a:gd name="connsiteX78" fmla="*/ 302980 w 1032265"/>
                  <a:gd name="connsiteY78" fmla="*/ 448593 h 582486"/>
                  <a:gd name="connsiteX79" fmla="*/ 326077 w 1032265"/>
                  <a:gd name="connsiteY79" fmla="*/ 449018 h 582486"/>
                  <a:gd name="connsiteX80" fmla="*/ 370010 w 1032265"/>
                  <a:gd name="connsiteY80" fmla="*/ 441004 h 582486"/>
                  <a:gd name="connsiteX81" fmla="*/ 443375 w 1032265"/>
                  <a:gd name="connsiteY81" fmla="*/ 407163 h 582486"/>
                  <a:gd name="connsiteX82" fmla="*/ 443376 w 1032265"/>
                  <a:gd name="connsiteY82" fmla="*/ 407161 h 582486"/>
                  <a:gd name="connsiteX83" fmla="*/ 425867 w 1032265"/>
                  <a:gd name="connsiteY83" fmla="*/ 431931 h 582486"/>
                  <a:gd name="connsiteX84" fmla="*/ 375449 w 1032265"/>
                  <a:gd name="connsiteY84" fmla="*/ 453447 h 582486"/>
                  <a:gd name="connsiteX85" fmla="*/ 380799 w 1032265"/>
                  <a:gd name="connsiteY85" fmla="*/ 484817 h 582486"/>
                  <a:gd name="connsiteX86" fmla="*/ 416258 w 1032265"/>
                  <a:gd name="connsiteY86" fmla="*/ 496040 h 582486"/>
                  <a:gd name="connsiteX87" fmla="*/ 416259 w 1032265"/>
                  <a:gd name="connsiteY87" fmla="*/ 496042 h 582486"/>
                  <a:gd name="connsiteX88" fmla="*/ 404016 w 1032265"/>
                  <a:gd name="connsiteY88" fmla="*/ 499424 h 582486"/>
                  <a:gd name="connsiteX89" fmla="*/ 431489 w 1032265"/>
                  <a:gd name="connsiteY89" fmla="*/ 497569 h 582486"/>
                  <a:gd name="connsiteX90" fmla="*/ 507092 w 1032265"/>
                  <a:gd name="connsiteY90" fmla="*/ 485212 h 582486"/>
                  <a:gd name="connsiteX91" fmla="*/ 507094 w 1032265"/>
                  <a:gd name="connsiteY91" fmla="*/ 485213 h 582486"/>
                  <a:gd name="connsiteX92" fmla="*/ 457257 w 1032265"/>
                  <a:gd name="connsiteY92" fmla="*/ 506105 h 582486"/>
                  <a:gd name="connsiteX93" fmla="*/ 402720 w 1032265"/>
                  <a:gd name="connsiteY93" fmla="*/ 513613 h 582486"/>
                  <a:gd name="connsiteX94" fmla="*/ 608777 w 1032265"/>
                  <a:gd name="connsiteY94" fmla="*/ 496645 h 582486"/>
                  <a:gd name="connsiteX95" fmla="*/ 572937 w 1032265"/>
                  <a:gd name="connsiteY95" fmla="*/ 465468 h 582486"/>
                  <a:gd name="connsiteX96" fmla="*/ 572125 w 1032265"/>
                  <a:gd name="connsiteY96" fmla="*/ 464989 h 582486"/>
                  <a:gd name="connsiteX97" fmla="*/ 564950 w 1032265"/>
                  <a:gd name="connsiteY97" fmla="*/ 466297 h 582486"/>
                  <a:gd name="connsiteX98" fmla="*/ 530659 w 1032265"/>
                  <a:gd name="connsiteY98" fmla="*/ 447619 h 582486"/>
                  <a:gd name="connsiteX99" fmla="*/ 507336 w 1032265"/>
                  <a:gd name="connsiteY99" fmla="*/ 391684 h 582486"/>
                  <a:gd name="connsiteX100" fmla="*/ 539558 w 1032265"/>
                  <a:gd name="connsiteY100" fmla="*/ 437183 h 582486"/>
                  <a:gd name="connsiteX101" fmla="*/ 543564 w 1032265"/>
                  <a:gd name="connsiteY101" fmla="*/ 439845 h 582486"/>
                  <a:gd name="connsiteX102" fmla="*/ 550839 w 1032265"/>
                  <a:gd name="connsiteY102" fmla="*/ 438922 h 582486"/>
                  <a:gd name="connsiteX103" fmla="*/ 581104 w 1032265"/>
                  <a:gd name="connsiteY103" fmla="*/ 454143 h 582486"/>
                  <a:gd name="connsiteX104" fmla="*/ 588431 w 1032265"/>
                  <a:gd name="connsiteY104" fmla="*/ 461444 h 582486"/>
                  <a:gd name="connsiteX105" fmla="*/ 589578 w 1032265"/>
                  <a:gd name="connsiteY105" fmla="*/ 461806 h 582486"/>
                  <a:gd name="connsiteX106" fmla="*/ 589580 w 1032265"/>
                  <a:gd name="connsiteY106" fmla="*/ 461806 h 582486"/>
                  <a:gd name="connsiteX107" fmla="*/ 588917 w 1032265"/>
                  <a:gd name="connsiteY107" fmla="*/ 461927 h 582486"/>
                  <a:gd name="connsiteX108" fmla="*/ 605102 w 1032265"/>
                  <a:gd name="connsiteY108" fmla="*/ 478051 h 582486"/>
                  <a:gd name="connsiteX109" fmla="*/ 608777 w 1032265"/>
                  <a:gd name="connsiteY109" fmla="*/ 496645 h 582486"/>
                  <a:gd name="connsiteX110" fmla="*/ 892460 w 1032265"/>
                  <a:gd name="connsiteY110" fmla="*/ 480722 h 582486"/>
                  <a:gd name="connsiteX111" fmla="*/ 835510 w 1032265"/>
                  <a:gd name="connsiteY111" fmla="*/ 474041 h 582486"/>
                  <a:gd name="connsiteX112" fmla="*/ 753716 w 1032265"/>
                  <a:gd name="connsiteY112" fmla="*/ 274224 h 582486"/>
                  <a:gd name="connsiteX113" fmla="*/ 770952 w 1032265"/>
                  <a:gd name="connsiteY113" fmla="*/ 240579 h 582486"/>
                  <a:gd name="connsiteX114" fmla="*/ 705287 w 1032265"/>
                  <a:gd name="connsiteY114" fmla="*/ 267517 h 582486"/>
                  <a:gd name="connsiteX115" fmla="*/ 649934 w 1032265"/>
                  <a:gd name="connsiteY115" fmla="*/ 280018 h 582486"/>
                  <a:gd name="connsiteX116" fmla="*/ 552150 w 1032265"/>
                  <a:gd name="connsiteY116" fmla="*/ 262848 h 582486"/>
                  <a:gd name="connsiteX117" fmla="*/ 552251 w 1032265"/>
                  <a:gd name="connsiteY117" fmla="*/ 262468 h 582486"/>
                  <a:gd name="connsiteX118" fmla="*/ 587247 w 1032265"/>
                  <a:gd name="connsiteY118" fmla="*/ 272022 h 582486"/>
                  <a:gd name="connsiteX119" fmla="*/ 703533 w 1032265"/>
                  <a:gd name="connsiteY119" fmla="*/ 258332 h 582486"/>
                  <a:gd name="connsiteX120" fmla="*/ 762885 w 1032265"/>
                  <a:gd name="connsiteY120" fmla="*/ 235110 h 582486"/>
                  <a:gd name="connsiteX121" fmla="*/ 785054 w 1032265"/>
                  <a:gd name="connsiteY121" fmla="*/ 221100 h 582486"/>
                  <a:gd name="connsiteX122" fmla="*/ 806861 w 1032265"/>
                  <a:gd name="connsiteY122" fmla="*/ 197427 h 582486"/>
                  <a:gd name="connsiteX123" fmla="*/ 827752 w 1032265"/>
                  <a:gd name="connsiteY123" fmla="*/ 184604 h 582486"/>
                  <a:gd name="connsiteX124" fmla="*/ 830710 w 1032265"/>
                  <a:gd name="connsiteY124" fmla="*/ 181278 h 582486"/>
                  <a:gd name="connsiteX125" fmla="*/ 830232 w 1032265"/>
                  <a:gd name="connsiteY125" fmla="*/ 183082 h 582486"/>
                  <a:gd name="connsiteX126" fmla="*/ 844432 w 1032265"/>
                  <a:gd name="connsiteY126" fmla="*/ 174366 h 582486"/>
                  <a:gd name="connsiteX127" fmla="*/ 885912 w 1032265"/>
                  <a:gd name="connsiteY127" fmla="*/ 163420 h 582486"/>
                  <a:gd name="connsiteX128" fmla="*/ 892984 w 1032265"/>
                  <a:gd name="connsiteY128" fmla="*/ 164249 h 582486"/>
                  <a:gd name="connsiteX129" fmla="*/ 855588 w 1032265"/>
                  <a:gd name="connsiteY129" fmla="*/ 176146 h 582486"/>
                  <a:gd name="connsiteX130" fmla="*/ 825470 w 1032265"/>
                  <a:gd name="connsiteY130" fmla="*/ 201009 h 582486"/>
                  <a:gd name="connsiteX131" fmla="*/ 825417 w 1032265"/>
                  <a:gd name="connsiteY131" fmla="*/ 201206 h 582486"/>
                  <a:gd name="connsiteX132" fmla="*/ 807912 w 1032265"/>
                  <a:gd name="connsiteY132" fmla="*/ 218786 h 582486"/>
                  <a:gd name="connsiteX133" fmla="*/ 806267 w 1032265"/>
                  <a:gd name="connsiteY133" fmla="*/ 219865 h 582486"/>
                  <a:gd name="connsiteX134" fmla="*/ 777954 w 1032265"/>
                  <a:gd name="connsiteY134" fmla="*/ 269590 h 582486"/>
                  <a:gd name="connsiteX135" fmla="*/ 859753 w 1032265"/>
                  <a:gd name="connsiteY135" fmla="*/ 469409 h 582486"/>
                  <a:gd name="connsiteX136" fmla="*/ 909630 w 1032265"/>
                  <a:gd name="connsiteY136" fmla="*/ 475260 h 582486"/>
                  <a:gd name="connsiteX137" fmla="*/ 775792 w 1032265"/>
                  <a:gd name="connsiteY137" fmla="*/ 525898 h 582486"/>
                  <a:gd name="connsiteX138" fmla="*/ 670202 w 1032265"/>
                  <a:gd name="connsiteY138" fmla="*/ 486834 h 582486"/>
                  <a:gd name="connsiteX139" fmla="*/ 598844 w 1032265"/>
                  <a:gd name="connsiteY139" fmla="*/ 381908 h 582486"/>
                  <a:gd name="connsiteX140" fmla="*/ 679418 w 1032265"/>
                  <a:gd name="connsiteY140" fmla="*/ 473504 h 582486"/>
                  <a:gd name="connsiteX141" fmla="*/ 793562 w 1032265"/>
                  <a:gd name="connsiteY141" fmla="*/ 516550 h 582486"/>
                  <a:gd name="connsiteX142" fmla="*/ 793564 w 1032265"/>
                  <a:gd name="connsiteY142" fmla="*/ 516552 h 582486"/>
                  <a:gd name="connsiteX143" fmla="*/ 775792 w 1032265"/>
                  <a:gd name="connsiteY143" fmla="*/ 525898 h 582486"/>
                  <a:gd name="connsiteX144" fmla="*/ 920380 w 1032265"/>
                  <a:gd name="connsiteY144" fmla="*/ 582486 h 582486"/>
                  <a:gd name="connsiteX145" fmla="*/ 929059 w 1032265"/>
                  <a:gd name="connsiteY145" fmla="*/ 508703 h 582486"/>
                  <a:gd name="connsiteX146" fmla="*/ 1002743 w 1032265"/>
                  <a:gd name="connsiteY146" fmla="*/ 499225 h 582486"/>
                  <a:gd name="connsiteX147" fmla="*/ 941087 w 1032265"/>
                  <a:gd name="connsiteY147" fmla="*/ 520603 h 582486"/>
                  <a:gd name="connsiteX148" fmla="*/ 920380 w 1032265"/>
                  <a:gd name="connsiteY148" fmla="*/ 582486 h 58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032265" h="582486">
                    <a:moveTo>
                      <a:pt x="984570" y="100584"/>
                    </a:moveTo>
                    <a:cubicBezTo>
                      <a:pt x="974470" y="100584"/>
                      <a:pt x="966282" y="78068"/>
                      <a:pt x="966282" y="50292"/>
                    </a:cubicBezTo>
                    <a:cubicBezTo>
                      <a:pt x="966282" y="22516"/>
                      <a:pt x="974470" y="0"/>
                      <a:pt x="984570" y="0"/>
                    </a:cubicBezTo>
                    <a:cubicBezTo>
                      <a:pt x="981239" y="15176"/>
                      <a:pt x="979478" y="32565"/>
                      <a:pt x="979478" y="50292"/>
                    </a:cubicBezTo>
                    <a:cubicBezTo>
                      <a:pt x="979478" y="68018"/>
                      <a:pt x="981239" y="85408"/>
                      <a:pt x="984570" y="100584"/>
                    </a:cubicBezTo>
                    <a:close/>
                    <a:moveTo>
                      <a:pt x="1027954" y="246514"/>
                    </a:moveTo>
                    <a:cubicBezTo>
                      <a:pt x="1030806" y="231230"/>
                      <a:pt x="1017537" y="203072"/>
                      <a:pt x="995327" y="177277"/>
                    </a:cubicBezTo>
                    <a:cubicBezTo>
                      <a:pt x="984223" y="164379"/>
                      <a:pt x="972203" y="153604"/>
                      <a:pt x="961016" y="146122"/>
                    </a:cubicBezTo>
                    <a:lnTo>
                      <a:pt x="942703" y="138999"/>
                    </a:lnTo>
                    <a:lnTo>
                      <a:pt x="941578" y="141963"/>
                    </a:lnTo>
                    <a:lnTo>
                      <a:pt x="940737" y="138236"/>
                    </a:lnTo>
                    <a:lnTo>
                      <a:pt x="931707" y="134724"/>
                    </a:lnTo>
                    <a:lnTo>
                      <a:pt x="939562" y="133020"/>
                    </a:lnTo>
                    <a:lnTo>
                      <a:pt x="934662" y="111286"/>
                    </a:lnTo>
                    <a:cubicBezTo>
                      <a:pt x="928925" y="99113"/>
                      <a:pt x="920056" y="85624"/>
                      <a:pt x="908951" y="72726"/>
                    </a:cubicBezTo>
                    <a:cubicBezTo>
                      <a:pt x="886742" y="46930"/>
                      <a:pt x="860870" y="29625"/>
                      <a:pt x="845331" y="30174"/>
                    </a:cubicBezTo>
                    <a:cubicBezTo>
                      <a:pt x="856812" y="20289"/>
                      <a:pt x="887664" y="37300"/>
                      <a:pt x="914243" y="68170"/>
                    </a:cubicBezTo>
                    <a:cubicBezTo>
                      <a:pt x="934176" y="91323"/>
                      <a:pt x="946045" y="115695"/>
                      <a:pt x="945889" y="130604"/>
                    </a:cubicBezTo>
                    <a:lnTo>
                      <a:pt x="945089" y="132710"/>
                    </a:lnTo>
                    <a:lnTo>
                      <a:pt x="960502" y="138440"/>
                    </a:lnTo>
                    <a:cubicBezTo>
                      <a:pt x="972972" y="145316"/>
                      <a:pt x="987330" y="157285"/>
                      <a:pt x="1000620" y="172720"/>
                    </a:cubicBezTo>
                    <a:cubicBezTo>
                      <a:pt x="1027197" y="203591"/>
                      <a:pt x="1039435" y="236629"/>
                      <a:pt x="1027954" y="246514"/>
                    </a:cubicBezTo>
                    <a:close/>
                    <a:moveTo>
                      <a:pt x="411742" y="314128"/>
                    </a:moveTo>
                    <a:cubicBezTo>
                      <a:pt x="403579" y="312077"/>
                      <a:pt x="395210" y="306818"/>
                      <a:pt x="388576" y="298841"/>
                    </a:cubicBezTo>
                    <a:cubicBezTo>
                      <a:pt x="375303" y="282887"/>
                      <a:pt x="373989" y="262100"/>
                      <a:pt x="385636" y="252413"/>
                    </a:cubicBezTo>
                    <a:cubicBezTo>
                      <a:pt x="384671" y="264753"/>
                      <a:pt x="389666" y="278703"/>
                      <a:pt x="399119" y="290070"/>
                    </a:cubicBezTo>
                    <a:cubicBezTo>
                      <a:pt x="408575" y="301435"/>
                      <a:pt x="421383" y="308888"/>
                      <a:pt x="433694" y="310185"/>
                    </a:cubicBezTo>
                    <a:cubicBezTo>
                      <a:pt x="427870" y="315031"/>
                      <a:pt x="419909" y="316182"/>
                      <a:pt x="411742" y="314128"/>
                    </a:cubicBezTo>
                    <a:close/>
                    <a:moveTo>
                      <a:pt x="192315" y="376257"/>
                    </a:moveTo>
                    <a:lnTo>
                      <a:pt x="190985" y="372531"/>
                    </a:lnTo>
                    <a:cubicBezTo>
                      <a:pt x="186808" y="341544"/>
                      <a:pt x="201588" y="308900"/>
                      <a:pt x="231067" y="290758"/>
                    </a:cubicBezTo>
                    <a:cubicBezTo>
                      <a:pt x="207477" y="310945"/>
                      <a:pt x="197146" y="340976"/>
                      <a:pt x="202187" y="368920"/>
                    </a:cubicBezTo>
                    <a:lnTo>
                      <a:pt x="203789" y="373113"/>
                    </a:lnTo>
                    <a:close/>
                    <a:moveTo>
                      <a:pt x="461918" y="384413"/>
                    </a:moveTo>
                    <a:cubicBezTo>
                      <a:pt x="453752" y="382359"/>
                      <a:pt x="445386" y="377100"/>
                      <a:pt x="438751" y="369124"/>
                    </a:cubicBezTo>
                    <a:cubicBezTo>
                      <a:pt x="425480" y="353170"/>
                      <a:pt x="424165" y="332382"/>
                      <a:pt x="435811" y="322695"/>
                    </a:cubicBezTo>
                    <a:cubicBezTo>
                      <a:pt x="434847" y="335036"/>
                      <a:pt x="439841" y="348987"/>
                      <a:pt x="449295" y="360352"/>
                    </a:cubicBezTo>
                    <a:cubicBezTo>
                      <a:pt x="458749" y="371717"/>
                      <a:pt x="471557" y="379170"/>
                      <a:pt x="483869" y="380467"/>
                    </a:cubicBezTo>
                    <a:cubicBezTo>
                      <a:pt x="478045" y="385310"/>
                      <a:pt x="470083" y="386464"/>
                      <a:pt x="461918" y="384413"/>
                    </a:cubicBezTo>
                    <a:close/>
                    <a:moveTo>
                      <a:pt x="667079" y="400791"/>
                    </a:moveTo>
                    <a:cubicBezTo>
                      <a:pt x="644971" y="403843"/>
                      <a:pt x="610312" y="390222"/>
                      <a:pt x="578444" y="363985"/>
                    </a:cubicBezTo>
                    <a:cubicBezTo>
                      <a:pt x="535955" y="329003"/>
                      <a:pt x="514520" y="284842"/>
                      <a:pt x="530570" y="265349"/>
                    </a:cubicBezTo>
                    <a:cubicBezTo>
                      <a:pt x="530230" y="289904"/>
                      <a:pt x="552849" y="325032"/>
                      <a:pt x="587217" y="353330"/>
                    </a:cubicBezTo>
                    <a:cubicBezTo>
                      <a:pt x="621586" y="381626"/>
                      <a:pt x="660403" y="397078"/>
                      <a:pt x="684437" y="392030"/>
                    </a:cubicBezTo>
                    <a:cubicBezTo>
                      <a:pt x="680424" y="396902"/>
                      <a:pt x="674449" y="399774"/>
                      <a:pt x="667079" y="400791"/>
                    </a:cubicBezTo>
                    <a:close/>
                    <a:moveTo>
                      <a:pt x="139750" y="506264"/>
                    </a:moveTo>
                    <a:cubicBezTo>
                      <a:pt x="64038" y="508704"/>
                      <a:pt x="1481" y="474045"/>
                      <a:pt x="25" y="428852"/>
                    </a:cubicBezTo>
                    <a:cubicBezTo>
                      <a:pt x="-1432" y="383659"/>
                      <a:pt x="58762" y="345043"/>
                      <a:pt x="134475" y="342602"/>
                    </a:cubicBezTo>
                    <a:cubicBezTo>
                      <a:pt x="68335" y="351852"/>
                      <a:pt x="21142" y="387878"/>
                      <a:pt x="22438" y="428131"/>
                    </a:cubicBezTo>
                    <a:cubicBezTo>
                      <a:pt x="23737" y="468379"/>
                      <a:pt x="73152" y="501291"/>
                      <a:pt x="139750" y="506264"/>
                    </a:cubicBezTo>
                    <a:close/>
                    <a:moveTo>
                      <a:pt x="392700" y="500187"/>
                    </a:moveTo>
                    <a:lnTo>
                      <a:pt x="374717" y="490113"/>
                    </a:lnTo>
                    <a:cubicBezTo>
                      <a:pt x="368959" y="483499"/>
                      <a:pt x="366060" y="475498"/>
                      <a:pt x="366027" y="467904"/>
                    </a:cubicBezTo>
                    <a:lnTo>
                      <a:pt x="371824" y="454462"/>
                    </a:lnTo>
                    <a:lnTo>
                      <a:pt x="317093" y="461051"/>
                    </a:lnTo>
                    <a:lnTo>
                      <a:pt x="296777" y="451681"/>
                    </a:lnTo>
                    <a:lnTo>
                      <a:pt x="216753" y="490932"/>
                    </a:lnTo>
                    <a:lnTo>
                      <a:pt x="186167" y="497879"/>
                    </a:lnTo>
                    <a:lnTo>
                      <a:pt x="239046" y="503309"/>
                    </a:lnTo>
                    <a:cubicBezTo>
                      <a:pt x="268604" y="504778"/>
                      <a:pt x="301514" y="505068"/>
                      <a:pt x="335376" y="504058"/>
                    </a:cubicBezTo>
                    <a:close/>
                    <a:moveTo>
                      <a:pt x="402720" y="513613"/>
                    </a:moveTo>
                    <a:cubicBezTo>
                      <a:pt x="382169" y="515615"/>
                      <a:pt x="359552" y="517057"/>
                      <a:pt x="335787" y="517767"/>
                    </a:cubicBezTo>
                    <a:cubicBezTo>
                      <a:pt x="264488" y="519895"/>
                      <a:pt x="203110" y="514816"/>
                      <a:pt x="176685" y="505752"/>
                    </a:cubicBezTo>
                    <a:lnTo>
                      <a:pt x="170782" y="501375"/>
                    </a:lnTo>
                    <a:lnTo>
                      <a:pt x="153279" y="505349"/>
                    </a:lnTo>
                    <a:cubicBezTo>
                      <a:pt x="143050" y="505080"/>
                      <a:pt x="135864" y="502362"/>
                      <a:pt x="132634" y="496941"/>
                    </a:cubicBezTo>
                    <a:cubicBezTo>
                      <a:pt x="153640" y="492794"/>
                      <a:pt x="178823" y="484437"/>
                      <a:pt x="205971" y="472812"/>
                    </a:cubicBezTo>
                    <a:lnTo>
                      <a:pt x="275382" y="437162"/>
                    </a:lnTo>
                    <a:lnTo>
                      <a:pt x="237125" y="432799"/>
                    </a:lnTo>
                    <a:cubicBezTo>
                      <a:pt x="222790" y="426701"/>
                      <a:pt x="210281" y="416410"/>
                      <a:pt x="201636" y="402366"/>
                    </a:cubicBezTo>
                    <a:lnTo>
                      <a:pt x="201454" y="401853"/>
                    </a:lnTo>
                    <a:lnTo>
                      <a:pt x="214704" y="398223"/>
                    </a:lnTo>
                    <a:lnTo>
                      <a:pt x="231746" y="416944"/>
                    </a:lnTo>
                    <a:cubicBezTo>
                      <a:pt x="243083" y="425488"/>
                      <a:pt x="256618" y="430837"/>
                      <a:pt x="270901" y="432554"/>
                    </a:cubicBezTo>
                    <a:lnTo>
                      <a:pt x="289474" y="429923"/>
                    </a:lnTo>
                    <a:lnTo>
                      <a:pt x="291107" y="429086"/>
                    </a:lnTo>
                    <a:cubicBezTo>
                      <a:pt x="348855" y="394663"/>
                      <a:pt x="398893" y="354975"/>
                      <a:pt x="426173" y="321959"/>
                    </a:cubicBezTo>
                    <a:cubicBezTo>
                      <a:pt x="432636" y="332804"/>
                      <a:pt x="422060" y="352415"/>
                      <a:pt x="399738" y="375353"/>
                    </a:cubicBezTo>
                    <a:lnTo>
                      <a:pt x="302980" y="448593"/>
                    </a:lnTo>
                    <a:lnTo>
                      <a:pt x="326077" y="449018"/>
                    </a:lnTo>
                    <a:cubicBezTo>
                      <a:pt x="339860" y="447759"/>
                      <a:pt x="354878" y="445053"/>
                      <a:pt x="370010" y="441004"/>
                    </a:cubicBezTo>
                    <a:cubicBezTo>
                      <a:pt x="400271" y="432902"/>
                      <a:pt x="427451" y="420363"/>
                      <a:pt x="443375" y="407163"/>
                    </a:cubicBezTo>
                    <a:lnTo>
                      <a:pt x="443376" y="407161"/>
                    </a:lnTo>
                    <a:cubicBezTo>
                      <a:pt x="445335" y="414479"/>
                      <a:pt x="438500" y="423408"/>
                      <a:pt x="425867" y="431931"/>
                    </a:cubicBezTo>
                    <a:lnTo>
                      <a:pt x="375449" y="453447"/>
                    </a:lnTo>
                    <a:lnTo>
                      <a:pt x="380799" y="484817"/>
                    </a:lnTo>
                    <a:cubicBezTo>
                      <a:pt x="390166" y="495570"/>
                      <a:pt x="404367" y="500065"/>
                      <a:pt x="416258" y="496040"/>
                    </a:cubicBezTo>
                    <a:lnTo>
                      <a:pt x="416259" y="496042"/>
                    </a:lnTo>
                    <a:lnTo>
                      <a:pt x="404016" y="499424"/>
                    </a:lnTo>
                    <a:lnTo>
                      <a:pt x="431489" y="497569"/>
                    </a:lnTo>
                    <a:cubicBezTo>
                      <a:pt x="460906" y="494338"/>
                      <a:pt x="486903" y="490133"/>
                      <a:pt x="507092" y="485212"/>
                    </a:cubicBezTo>
                    <a:lnTo>
                      <a:pt x="507094" y="485213"/>
                    </a:lnTo>
                    <a:cubicBezTo>
                      <a:pt x="507319" y="492784"/>
                      <a:pt x="488259" y="500213"/>
                      <a:pt x="457257" y="506105"/>
                    </a:cubicBezTo>
                    <a:cubicBezTo>
                      <a:pt x="441756" y="509050"/>
                      <a:pt x="423271" y="511611"/>
                      <a:pt x="402720" y="513613"/>
                    </a:cubicBezTo>
                    <a:close/>
                    <a:moveTo>
                      <a:pt x="608777" y="496645"/>
                    </a:moveTo>
                    <a:cubicBezTo>
                      <a:pt x="598528" y="485748"/>
                      <a:pt x="586257" y="475075"/>
                      <a:pt x="572937" y="465468"/>
                    </a:cubicBezTo>
                    <a:lnTo>
                      <a:pt x="572125" y="464989"/>
                    </a:lnTo>
                    <a:lnTo>
                      <a:pt x="564950" y="466297"/>
                    </a:lnTo>
                    <a:cubicBezTo>
                      <a:pt x="554286" y="463730"/>
                      <a:pt x="542015" y="457302"/>
                      <a:pt x="530659" y="447619"/>
                    </a:cubicBezTo>
                    <a:cubicBezTo>
                      <a:pt x="507950" y="428256"/>
                      <a:pt x="497507" y="403213"/>
                      <a:pt x="507336" y="391684"/>
                    </a:cubicBezTo>
                    <a:cubicBezTo>
                      <a:pt x="511442" y="406532"/>
                      <a:pt x="523379" y="423388"/>
                      <a:pt x="539558" y="437183"/>
                    </a:cubicBezTo>
                    <a:lnTo>
                      <a:pt x="543564" y="439845"/>
                    </a:lnTo>
                    <a:lnTo>
                      <a:pt x="550839" y="438922"/>
                    </a:lnTo>
                    <a:cubicBezTo>
                      <a:pt x="559719" y="441246"/>
                      <a:pt x="570508" y="446502"/>
                      <a:pt x="581104" y="454143"/>
                    </a:cubicBezTo>
                    <a:lnTo>
                      <a:pt x="588431" y="461444"/>
                    </a:lnTo>
                    <a:lnTo>
                      <a:pt x="589578" y="461806"/>
                    </a:lnTo>
                    <a:lnTo>
                      <a:pt x="589580" y="461806"/>
                    </a:lnTo>
                    <a:lnTo>
                      <a:pt x="588917" y="461927"/>
                    </a:lnTo>
                    <a:lnTo>
                      <a:pt x="605102" y="478051"/>
                    </a:lnTo>
                    <a:cubicBezTo>
                      <a:pt x="610110" y="485743"/>
                      <a:pt x="611731" y="492548"/>
                      <a:pt x="608777" y="496645"/>
                    </a:cubicBezTo>
                    <a:close/>
                    <a:moveTo>
                      <a:pt x="892460" y="480722"/>
                    </a:moveTo>
                    <a:cubicBezTo>
                      <a:pt x="873537" y="482690"/>
                      <a:pt x="854215" y="480648"/>
                      <a:pt x="835510" y="474041"/>
                    </a:cubicBezTo>
                    <a:cubicBezTo>
                      <a:pt x="760691" y="447613"/>
                      <a:pt x="724069" y="358152"/>
                      <a:pt x="753716" y="274224"/>
                    </a:cubicBezTo>
                    <a:lnTo>
                      <a:pt x="770952" y="240579"/>
                    </a:lnTo>
                    <a:lnTo>
                      <a:pt x="705287" y="267517"/>
                    </a:lnTo>
                    <a:cubicBezTo>
                      <a:pt x="686034" y="273237"/>
                      <a:pt x="667309" y="277394"/>
                      <a:pt x="649934" y="280018"/>
                    </a:cubicBezTo>
                    <a:cubicBezTo>
                      <a:pt x="597804" y="287888"/>
                      <a:pt x="557821" y="281938"/>
                      <a:pt x="552150" y="262848"/>
                    </a:cubicBezTo>
                    <a:lnTo>
                      <a:pt x="552251" y="262468"/>
                    </a:lnTo>
                    <a:lnTo>
                      <a:pt x="587247" y="272022"/>
                    </a:lnTo>
                    <a:cubicBezTo>
                      <a:pt x="619066" y="275451"/>
                      <a:pt x="660343" y="271158"/>
                      <a:pt x="703533" y="258332"/>
                    </a:cubicBezTo>
                    <a:cubicBezTo>
                      <a:pt x="725127" y="251918"/>
                      <a:pt x="745157" y="243975"/>
                      <a:pt x="762885" y="235110"/>
                    </a:cubicBezTo>
                    <a:lnTo>
                      <a:pt x="785054" y="221100"/>
                    </a:lnTo>
                    <a:lnTo>
                      <a:pt x="806861" y="197427"/>
                    </a:lnTo>
                    <a:lnTo>
                      <a:pt x="827752" y="184604"/>
                    </a:lnTo>
                    <a:lnTo>
                      <a:pt x="830710" y="181278"/>
                    </a:lnTo>
                    <a:lnTo>
                      <a:pt x="830232" y="183082"/>
                    </a:lnTo>
                    <a:lnTo>
                      <a:pt x="844432" y="174366"/>
                    </a:lnTo>
                    <a:cubicBezTo>
                      <a:pt x="857750" y="168622"/>
                      <a:pt x="871718" y="164892"/>
                      <a:pt x="885912" y="163420"/>
                    </a:cubicBezTo>
                    <a:lnTo>
                      <a:pt x="892984" y="164249"/>
                    </a:lnTo>
                    <a:lnTo>
                      <a:pt x="855588" y="176146"/>
                    </a:lnTo>
                    <a:lnTo>
                      <a:pt x="825470" y="201009"/>
                    </a:lnTo>
                    <a:lnTo>
                      <a:pt x="825417" y="201206"/>
                    </a:lnTo>
                    <a:cubicBezTo>
                      <a:pt x="821353" y="206916"/>
                      <a:pt x="815423" y="212841"/>
                      <a:pt x="807912" y="218786"/>
                    </a:cubicBezTo>
                    <a:lnTo>
                      <a:pt x="806267" y="219865"/>
                    </a:lnTo>
                    <a:lnTo>
                      <a:pt x="777954" y="269590"/>
                    </a:lnTo>
                    <a:cubicBezTo>
                      <a:pt x="748311" y="353521"/>
                      <a:pt x="784933" y="442982"/>
                      <a:pt x="859753" y="469409"/>
                    </a:cubicBezTo>
                    <a:lnTo>
                      <a:pt x="909630" y="475260"/>
                    </a:lnTo>
                    <a:close/>
                    <a:moveTo>
                      <a:pt x="775792" y="525898"/>
                    </a:moveTo>
                    <a:cubicBezTo>
                      <a:pt x="751679" y="529175"/>
                      <a:pt x="710529" y="514720"/>
                      <a:pt x="670202" y="486834"/>
                    </a:cubicBezTo>
                    <a:cubicBezTo>
                      <a:pt x="616432" y="449653"/>
                      <a:pt x="584483" y="402676"/>
                      <a:pt x="598844" y="381908"/>
                    </a:cubicBezTo>
                    <a:cubicBezTo>
                      <a:pt x="605911" y="408637"/>
                      <a:pt x="637435" y="444474"/>
                      <a:pt x="679418" y="473504"/>
                    </a:cubicBezTo>
                    <a:cubicBezTo>
                      <a:pt x="721400" y="502534"/>
                      <a:pt x="766059" y="519376"/>
                      <a:pt x="793562" y="516550"/>
                    </a:cubicBezTo>
                    <a:lnTo>
                      <a:pt x="793564" y="516552"/>
                    </a:lnTo>
                    <a:cubicBezTo>
                      <a:pt x="789974" y="521744"/>
                      <a:pt x="783829" y="524807"/>
                      <a:pt x="775792" y="525898"/>
                    </a:cubicBezTo>
                    <a:close/>
                    <a:moveTo>
                      <a:pt x="920380" y="582486"/>
                    </a:moveTo>
                    <a:cubicBezTo>
                      <a:pt x="902429" y="564729"/>
                      <a:pt x="906313" y="531695"/>
                      <a:pt x="929059" y="508703"/>
                    </a:cubicBezTo>
                    <a:cubicBezTo>
                      <a:pt x="951802" y="485711"/>
                      <a:pt x="984792" y="481467"/>
                      <a:pt x="1002743" y="499225"/>
                    </a:cubicBezTo>
                    <a:cubicBezTo>
                      <a:pt x="982641" y="494521"/>
                      <a:pt x="958663" y="502834"/>
                      <a:pt x="941087" y="520603"/>
                    </a:cubicBezTo>
                    <a:cubicBezTo>
                      <a:pt x="923511" y="538370"/>
                      <a:pt x="915458" y="562436"/>
                      <a:pt x="920380" y="582486"/>
                    </a:cubicBezTo>
                    <a:close/>
                  </a:path>
                </a:pathLst>
              </a:cu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32" name="Flowchart: Delay 231">
              <a:extLst>
                <a:ext uri="{FF2B5EF4-FFF2-40B4-BE49-F238E27FC236}">
                  <a16:creationId xmlns:a16="http://schemas.microsoft.com/office/drawing/2014/main" id="{D4CA6B9A-6A54-1F3A-8F7A-A33E358DE895}"/>
                </a:ext>
              </a:extLst>
            </p:cNvPr>
            <p:cNvSpPr/>
            <p:nvPr/>
          </p:nvSpPr>
          <p:spPr>
            <a:xfrm rot="13336039">
              <a:off x="-2006241" y="4197082"/>
              <a:ext cx="215771" cy="221015"/>
            </a:xfrm>
            <a:prstGeom prst="flowChartDelay">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sp>
          <p:nvSpPr>
            <p:cNvPr id="233" name="Flowchart: Terminator 232">
              <a:extLst>
                <a:ext uri="{FF2B5EF4-FFF2-40B4-BE49-F238E27FC236}">
                  <a16:creationId xmlns:a16="http://schemas.microsoft.com/office/drawing/2014/main" id="{C0398402-EDA8-AD67-1F08-C641DFAAB964}"/>
                </a:ext>
              </a:extLst>
            </p:cNvPr>
            <p:cNvSpPr/>
            <p:nvPr/>
          </p:nvSpPr>
          <p:spPr>
            <a:xfrm rot="19375238">
              <a:off x="-1960493" y="4024870"/>
              <a:ext cx="138698" cy="406835"/>
            </a:xfrm>
            <a:prstGeom prst="flowChartTerminator">
              <a:avLst/>
            </a:prstGeom>
            <a:solidFill>
              <a:srgbClr val="EACC82"/>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42" name="Group 241">
            <a:extLst>
              <a:ext uri="{FF2B5EF4-FFF2-40B4-BE49-F238E27FC236}">
                <a16:creationId xmlns:a16="http://schemas.microsoft.com/office/drawing/2014/main" id="{29C4FFFE-823C-DE03-96BC-1E3AE6E04BB5}"/>
              </a:ext>
            </a:extLst>
          </p:cNvPr>
          <p:cNvGrpSpPr/>
          <p:nvPr/>
        </p:nvGrpSpPr>
        <p:grpSpPr>
          <a:xfrm>
            <a:off x="8861358" y="2418518"/>
            <a:ext cx="1700450" cy="3983953"/>
            <a:chOff x="8642335" y="3029135"/>
            <a:chExt cx="1620571" cy="3750996"/>
          </a:xfrm>
        </p:grpSpPr>
        <p:grpSp>
          <p:nvGrpSpPr>
            <p:cNvPr id="243" name="Group 242">
              <a:extLst>
                <a:ext uri="{FF2B5EF4-FFF2-40B4-BE49-F238E27FC236}">
                  <a16:creationId xmlns:a16="http://schemas.microsoft.com/office/drawing/2014/main" id="{9D248429-C658-C93A-F0D4-B0B44FDEB74D}"/>
                </a:ext>
              </a:extLst>
            </p:cNvPr>
            <p:cNvGrpSpPr/>
            <p:nvPr/>
          </p:nvGrpSpPr>
          <p:grpSpPr>
            <a:xfrm>
              <a:off x="9080446" y="6419561"/>
              <a:ext cx="301823" cy="335056"/>
              <a:chOff x="3312043" y="4084938"/>
              <a:chExt cx="189762" cy="211269"/>
            </a:xfrm>
            <a:solidFill>
              <a:schemeClr val="bg1">
                <a:lumMod val="50000"/>
              </a:schemeClr>
            </a:solidFill>
          </p:grpSpPr>
          <p:sp>
            <p:nvSpPr>
              <p:cNvPr id="296" name="Chord 295">
                <a:extLst>
                  <a:ext uri="{FF2B5EF4-FFF2-40B4-BE49-F238E27FC236}">
                    <a16:creationId xmlns:a16="http://schemas.microsoft.com/office/drawing/2014/main" id="{FE60E41D-3E27-E833-A0C6-CBC7BC0B0DB2}"/>
                  </a:ext>
                </a:extLst>
              </p:cNvPr>
              <p:cNvSpPr/>
              <p:nvPr/>
            </p:nvSpPr>
            <p:spPr>
              <a:xfrm rot="17516835">
                <a:off x="3301289" y="4095692"/>
                <a:ext cx="211269" cy="189762"/>
              </a:xfrm>
              <a:prstGeom prst="chord">
                <a:avLst/>
              </a:prstGeom>
              <a:grpFill/>
              <a:ln w="3175" cap="flat" cmpd="sng" algn="ctr">
                <a:solidFill>
                  <a:srgbClr val="1E1C19"/>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97" name="Chord 296">
                <a:extLst>
                  <a:ext uri="{FF2B5EF4-FFF2-40B4-BE49-F238E27FC236}">
                    <a16:creationId xmlns:a16="http://schemas.microsoft.com/office/drawing/2014/main" id="{1B60A176-3C72-8C5A-0C0F-6AE075F6E714}"/>
                  </a:ext>
                </a:extLst>
              </p:cNvPr>
              <p:cNvSpPr/>
              <p:nvPr/>
            </p:nvSpPr>
            <p:spPr>
              <a:xfrm rot="17516835">
                <a:off x="3322124" y="4115676"/>
                <a:ext cx="172341" cy="154797"/>
              </a:xfrm>
              <a:prstGeom prst="chord">
                <a:avLst/>
              </a:prstGeom>
              <a:grpFill/>
              <a:ln w="25400" cap="flat" cmpd="sng" algn="ctr">
                <a:solidFill>
                  <a:srgbClr val="1E1C19"/>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98" name="Chord 297">
                <a:extLst>
                  <a:ext uri="{FF2B5EF4-FFF2-40B4-BE49-F238E27FC236}">
                    <a16:creationId xmlns:a16="http://schemas.microsoft.com/office/drawing/2014/main" id="{5CEE9F11-79C5-C3F5-5BB3-4010EA7A8719}"/>
                  </a:ext>
                </a:extLst>
              </p:cNvPr>
              <p:cNvSpPr/>
              <p:nvPr/>
            </p:nvSpPr>
            <p:spPr>
              <a:xfrm rot="17516835">
                <a:off x="3322123" y="4115676"/>
                <a:ext cx="172341" cy="154797"/>
              </a:xfrm>
              <a:prstGeom prst="chord">
                <a:avLst/>
              </a:prstGeom>
              <a:grpFill/>
              <a:ln w="25400" cap="flat" cmpd="sng" algn="ctr">
                <a:solidFill>
                  <a:srgbClr val="1E1C19"/>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grpSp>
        <p:sp>
          <p:nvSpPr>
            <p:cNvPr id="244" name="Flowchart: Manual Operation 26">
              <a:extLst>
                <a:ext uri="{FF2B5EF4-FFF2-40B4-BE49-F238E27FC236}">
                  <a16:creationId xmlns:a16="http://schemas.microsoft.com/office/drawing/2014/main" id="{3FA2E748-749F-91C2-5143-E740DE4E98A8}"/>
                </a:ext>
              </a:extLst>
            </p:cNvPr>
            <p:cNvSpPr/>
            <p:nvPr/>
          </p:nvSpPr>
          <p:spPr>
            <a:xfrm rot="230863" flipV="1">
              <a:off x="9076259" y="5519093"/>
              <a:ext cx="378732" cy="10578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grpSp>
          <p:nvGrpSpPr>
            <p:cNvPr id="245" name="Group 244">
              <a:extLst>
                <a:ext uri="{FF2B5EF4-FFF2-40B4-BE49-F238E27FC236}">
                  <a16:creationId xmlns:a16="http://schemas.microsoft.com/office/drawing/2014/main" id="{85019565-003A-8D5C-B548-4F1918BDE2CB}"/>
                </a:ext>
              </a:extLst>
            </p:cNvPr>
            <p:cNvGrpSpPr/>
            <p:nvPr/>
          </p:nvGrpSpPr>
          <p:grpSpPr>
            <a:xfrm>
              <a:off x="9566967" y="6445075"/>
              <a:ext cx="301823" cy="335056"/>
              <a:chOff x="3312043" y="4084938"/>
              <a:chExt cx="189762" cy="211269"/>
            </a:xfrm>
            <a:solidFill>
              <a:schemeClr val="bg1">
                <a:lumMod val="50000"/>
              </a:schemeClr>
            </a:solidFill>
          </p:grpSpPr>
          <p:sp>
            <p:nvSpPr>
              <p:cNvPr id="294" name="Chord 293">
                <a:extLst>
                  <a:ext uri="{FF2B5EF4-FFF2-40B4-BE49-F238E27FC236}">
                    <a16:creationId xmlns:a16="http://schemas.microsoft.com/office/drawing/2014/main" id="{73252738-4E7B-9FA3-42E1-8381DD209502}"/>
                  </a:ext>
                </a:extLst>
              </p:cNvPr>
              <p:cNvSpPr/>
              <p:nvPr/>
            </p:nvSpPr>
            <p:spPr>
              <a:xfrm rot="17516835">
                <a:off x="3301289" y="4095692"/>
                <a:ext cx="211269" cy="189762"/>
              </a:xfrm>
              <a:prstGeom prst="chord">
                <a:avLst/>
              </a:prstGeom>
              <a:grpFill/>
              <a:ln w="3175" cap="flat" cmpd="sng" algn="ctr">
                <a:solidFill>
                  <a:srgbClr val="1E1C19"/>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95" name="Chord 294">
                <a:extLst>
                  <a:ext uri="{FF2B5EF4-FFF2-40B4-BE49-F238E27FC236}">
                    <a16:creationId xmlns:a16="http://schemas.microsoft.com/office/drawing/2014/main" id="{FE20D4B3-C819-DB47-0D59-1847C6FA314B}"/>
                  </a:ext>
                </a:extLst>
              </p:cNvPr>
              <p:cNvSpPr/>
              <p:nvPr/>
            </p:nvSpPr>
            <p:spPr>
              <a:xfrm rot="17516835">
                <a:off x="3322124" y="4115676"/>
                <a:ext cx="172341" cy="154797"/>
              </a:xfrm>
              <a:prstGeom prst="chord">
                <a:avLst/>
              </a:prstGeom>
              <a:grpFill/>
              <a:ln w="25400" cap="flat" cmpd="sng" algn="ctr">
                <a:solidFill>
                  <a:srgbClr val="1E1C19"/>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grpSp>
        <p:sp>
          <p:nvSpPr>
            <p:cNvPr id="246" name="Flowchart: Manual Operation 26">
              <a:extLst>
                <a:ext uri="{FF2B5EF4-FFF2-40B4-BE49-F238E27FC236}">
                  <a16:creationId xmlns:a16="http://schemas.microsoft.com/office/drawing/2014/main" id="{6299F567-CD1C-2D17-B24A-459C03C95FCB}"/>
                </a:ext>
              </a:extLst>
            </p:cNvPr>
            <p:cNvSpPr/>
            <p:nvPr/>
          </p:nvSpPr>
          <p:spPr>
            <a:xfrm rot="21326916" flipV="1">
              <a:off x="9466590" y="5532694"/>
              <a:ext cx="378732" cy="103966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47" name="Rectangle: Single Corner Snipped 29">
              <a:extLst>
                <a:ext uri="{FF2B5EF4-FFF2-40B4-BE49-F238E27FC236}">
                  <a16:creationId xmlns:a16="http://schemas.microsoft.com/office/drawing/2014/main" id="{72D93E3B-7355-2D24-2128-CA5D76302677}"/>
                </a:ext>
              </a:extLst>
            </p:cNvPr>
            <p:cNvSpPr/>
            <p:nvPr/>
          </p:nvSpPr>
          <p:spPr>
            <a:xfrm flipH="1">
              <a:off x="9059994" y="4524027"/>
              <a:ext cx="771033" cy="1020753"/>
            </a:xfrm>
            <a:prstGeom prst="snip1Rect">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48" name="Flowchart: Off-page Connector 247">
              <a:extLst>
                <a:ext uri="{FF2B5EF4-FFF2-40B4-BE49-F238E27FC236}">
                  <a16:creationId xmlns:a16="http://schemas.microsoft.com/office/drawing/2014/main" id="{110F3530-5186-5FC3-FECC-E84AB85FFF40}"/>
                </a:ext>
              </a:extLst>
            </p:cNvPr>
            <p:cNvSpPr/>
            <p:nvPr/>
          </p:nvSpPr>
          <p:spPr>
            <a:xfrm>
              <a:off x="9326945" y="4283893"/>
              <a:ext cx="302999" cy="362541"/>
            </a:xfrm>
            <a:prstGeom prst="flowChartOffpageConnector">
              <a:avLst/>
            </a:prstGeom>
            <a:solidFill>
              <a:srgbClr val="FBB261"/>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49" name="Oval 248">
              <a:extLst>
                <a:ext uri="{FF2B5EF4-FFF2-40B4-BE49-F238E27FC236}">
                  <a16:creationId xmlns:a16="http://schemas.microsoft.com/office/drawing/2014/main" id="{AF082B04-D3A8-5D3C-61E6-F1D2A16CE5FF}"/>
                </a:ext>
              </a:extLst>
            </p:cNvPr>
            <p:cNvSpPr/>
            <p:nvPr/>
          </p:nvSpPr>
          <p:spPr>
            <a:xfrm>
              <a:off x="8939641" y="3196269"/>
              <a:ext cx="1053899" cy="1208470"/>
            </a:xfrm>
            <a:prstGeom prst="ellipse">
              <a:avLst/>
            </a:prstGeom>
            <a:solidFill>
              <a:srgbClr val="EED69D"/>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50" name="Flowchart: Terminator 249">
              <a:extLst>
                <a:ext uri="{FF2B5EF4-FFF2-40B4-BE49-F238E27FC236}">
                  <a16:creationId xmlns:a16="http://schemas.microsoft.com/office/drawing/2014/main" id="{26B73600-7B82-28D7-4D61-F5ECB3A8E6DB}"/>
                </a:ext>
              </a:extLst>
            </p:cNvPr>
            <p:cNvSpPr/>
            <p:nvPr/>
          </p:nvSpPr>
          <p:spPr>
            <a:xfrm rot="1600366">
              <a:off x="8758135" y="4757370"/>
              <a:ext cx="205890" cy="590959"/>
            </a:xfrm>
            <a:prstGeom prst="flowChartTerminator">
              <a:avLst/>
            </a:prstGeom>
            <a:solidFill>
              <a:srgbClr val="FBB261"/>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51" name="Flowchart: Delay 250">
              <a:extLst>
                <a:ext uri="{FF2B5EF4-FFF2-40B4-BE49-F238E27FC236}">
                  <a16:creationId xmlns:a16="http://schemas.microsoft.com/office/drawing/2014/main" id="{123D0FC2-D870-7795-C22A-880340DB14BB}"/>
                </a:ext>
              </a:extLst>
            </p:cNvPr>
            <p:cNvSpPr/>
            <p:nvPr/>
          </p:nvSpPr>
          <p:spPr>
            <a:xfrm rot="2022916" flipH="1">
              <a:off x="8876371" y="4494472"/>
              <a:ext cx="292456" cy="545810"/>
            </a:xfrm>
            <a:prstGeom prst="flowChartDelay">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sp>
          <p:nvSpPr>
            <p:cNvPr id="252" name="Right Triangle 251">
              <a:extLst>
                <a:ext uri="{FF2B5EF4-FFF2-40B4-BE49-F238E27FC236}">
                  <a16:creationId xmlns:a16="http://schemas.microsoft.com/office/drawing/2014/main" id="{82A4513C-B118-3B2C-3D19-769F21E444BD}"/>
                </a:ext>
              </a:extLst>
            </p:cNvPr>
            <p:cNvSpPr/>
            <p:nvPr/>
          </p:nvSpPr>
          <p:spPr>
            <a:xfrm rot="8699319">
              <a:off x="9178746" y="4490636"/>
              <a:ext cx="226307" cy="242411"/>
            </a:xfrm>
            <a:prstGeom prst="rtTriangle">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53" name="Right Triangle 252">
              <a:extLst>
                <a:ext uri="{FF2B5EF4-FFF2-40B4-BE49-F238E27FC236}">
                  <a16:creationId xmlns:a16="http://schemas.microsoft.com/office/drawing/2014/main" id="{8F30AC2C-5F29-623E-79B0-01CEF1531F18}"/>
                </a:ext>
              </a:extLst>
            </p:cNvPr>
            <p:cNvSpPr/>
            <p:nvPr/>
          </p:nvSpPr>
          <p:spPr>
            <a:xfrm rot="12900681" flipH="1">
              <a:off x="9558938" y="4490636"/>
              <a:ext cx="226307" cy="242411"/>
            </a:xfrm>
            <a:prstGeom prst="rtTriangle">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54" name="Flowchart: Terminator 253">
              <a:extLst>
                <a:ext uri="{FF2B5EF4-FFF2-40B4-BE49-F238E27FC236}">
                  <a16:creationId xmlns:a16="http://schemas.microsoft.com/office/drawing/2014/main" id="{187B8509-2B81-5DD4-5A4B-0EBDB2E0EE7B}"/>
                </a:ext>
              </a:extLst>
            </p:cNvPr>
            <p:cNvSpPr/>
            <p:nvPr/>
          </p:nvSpPr>
          <p:spPr>
            <a:xfrm rot="18705810" flipH="1">
              <a:off x="8773449" y="5196013"/>
              <a:ext cx="117469" cy="379697"/>
            </a:xfrm>
            <a:prstGeom prst="flowChartTerminator">
              <a:avLst/>
            </a:prstGeom>
            <a:solidFill>
              <a:srgbClr val="FBB261"/>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sp>
          <p:nvSpPr>
            <p:cNvPr id="255" name="Flowchart: Connector 254">
              <a:extLst>
                <a:ext uri="{FF2B5EF4-FFF2-40B4-BE49-F238E27FC236}">
                  <a16:creationId xmlns:a16="http://schemas.microsoft.com/office/drawing/2014/main" id="{A2F1D7EB-DBF2-D576-FFDD-8668CDB66742}"/>
                </a:ext>
              </a:extLst>
            </p:cNvPr>
            <p:cNvSpPr/>
            <p:nvPr/>
          </p:nvSpPr>
          <p:spPr>
            <a:xfrm>
              <a:off x="9431386" y="4699917"/>
              <a:ext cx="72718" cy="72506"/>
            </a:xfrm>
            <a:prstGeom prst="flowChartConnector">
              <a:avLst/>
            </a:prstGeom>
            <a:solidFill>
              <a:srgbClr val="008000"/>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56" name="Flowchart: Connector 255">
              <a:extLst>
                <a:ext uri="{FF2B5EF4-FFF2-40B4-BE49-F238E27FC236}">
                  <a16:creationId xmlns:a16="http://schemas.microsoft.com/office/drawing/2014/main" id="{BD5824BD-75BD-0EE8-246B-7B541174DAF3}"/>
                </a:ext>
              </a:extLst>
            </p:cNvPr>
            <p:cNvSpPr/>
            <p:nvPr/>
          </p:nvSpPr>
          <p:spPr>
            <a:xfrm>
              <a:off x="9431386" y="4804942"/>
              <a:ext cx="72718" cy="72506"/>
            </a:xfrm>
            <a:prstGeom prst="flowChartConnector">
              <a:avLst/>
            </a:prstGeom>
            <a:solidFill>
              <a:srgbClr val="008000"/>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57" name="Freeform: Shape 313">
              <a:extLst>
                <a:ext uri="{FF2B5EF4-FFF2-40B4-BE49-F238E27FC236}">
                  <a16:creationId xmlns:a16="http://schemas.microsoft.com/office/drawing/2014/main" id="{C34F27B7-DA60-6A2A-FCB3-6991F0F07E55}"/>
                </a:ext>
              </a:extLst>
            </p:cNvPr>
            <p:cNvSpPr/>
            <p:nvPr/>
          </p:nvSpPr>
          <p:spPr>
            <a:xfrm rot="14816196">
              <a:off x="8926493" y="5400928"/>
              <a:ext cx="227883" cy="239987"/>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FBB26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8" name="Flowchart: Terminator 257">
              <a:extLst>
                <a:ext uri="{FF2B5EF4-FFF2-40B4-BE49-F238E27FC236}">
                  <a16:creationId xmlns:a16="http://schemas.microsoft.com/office/drawing/2014/main" id="{D678E645-0531-2CB0-D6A1-79F4AB1F2B22}"/>
                </a:ext>
              </a:extLst>
            </p:cNvPr>
            <p:cNvSpPr/>
            <p:nvPr/>
          </p:nvSpPr>
          <p:spPr>
            <a:xfrm rot="19999634" flipH="1">
              <a:off x="9941216" y="4773377"/>
              <a:ext cx="205890" cy="590959"/>
            </a:xfrm>
            <a:prstGeom prst="flowChartTerminator">
              <a:avLst/>
            </a:prstGeom>
            <a:solidFill>
              <a:srgbClr val="FBB261"/>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sp>
          <p:nvSpPr>
            <p:cNvPr id="259" name="Flowchart: Terminator 258">
              <a:extLst>
                <a:ext uri="{FF2B5EF4-FFF2-40B4-BE49-F238E27FC236}">
                  <a16:creationId xmlns:a16="http://schemas.microsoft.com/office/drawing/2014/main" id="{80FE0E5E-FEB0-69B9-988D-FBE98C41DAC1}"/>
                </a:ext>
              </a:extLst>
            </p:cNvPr>
            <p:cNvSpPr/>
            <p:nvPr/>
          </p:nvSpPr>
          <p:spPr>
            <a:xfrm rot="2894190">
              <a:off x="10014323" y="5212020"/>
              <a:ext cx="117469" cy="379697"/>
            </a:xfrm>
            <a:prstGeom prst="flowChartTerminator">
              <a:avLst/>
            </a:prstGeom>
            <a:solidFill>
              <a:srgbClr val="FBB261"/>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sp>
          <p:nvSpPr>
            <p:cNvPr id="260" name="Freeform: Shape 316">
              <a:extLst>
                <a:ext uri="{FF2B5EF4-FFF2-40B4-BE49-F238E27FC236}">
                  <a16:creationId xmlns:a16="http://schemas.microsoft.com/office/drawing/2014/main" id="{3F3B9796-7712-1EF7-5B2D-1B730346484E}"/>
                </a:ext>
              </a:extLst>
            </p:cNvPr>
            <p:cNvSpPr/>
            <p:nvPr/>
          </p:nvSpPr>
          <p:spPr>
            <a:xfrm rot="6783804" flipH="1">
              <a:off x="9750864" y="5416935"/>
              <a:ext cx="227883" cy="239987"/>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FBB26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1" name="Flowchart: Delay 260">
              <a:extLst>
                <a:ext uri="{FF2B5EF4-FFF2-40B4-BE49-F238E27FC236}">
                  <a16:creationId xmlns:a16="http://schemas.microsoft.com/office/drawing/2014/main" id="{5437F1F3-EB4D-37CE-2A94-1A53812B8919}"/>
                </a:ext>
              </a:extLst>
            </p:cNvPr>
            <p:cNvSpPr/>
            <p:nvPr/>
          </p:nvSpPr>
          <p:spPr>
            <a:xfrm rot="19976169">
              <a:off x="9767954" y="4498853"/>
              <a:ext cx="292456" cy="545810"/>
            </a:xfrm>
            <a:prstGeom prst="flowChartDelay">
              <a:avLst/>
            </a:prstGeom>
            <a:solidFill>
              <a:srgbClr val="EA0000"/>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262" name="Group 261">
              <a:extLst>
                <a:ext uri="{FF2B5EF4-FFF2-40B4-BE49-F238E27FC236}">
                  <a16:creationId xmlns:a16="http://schemas.microsoft.com/office/drawing/2014/main" id="{504726EB-6DB8-121D-406A-C86F20C6024A}"/>
                </a:ext>
              </a:extLst>
            </p:cNvPr>
            <p:cNvGrpSpPr/>
            <p:nvPr/>
          </p:nvGrpSpPr>
          <p:grpSpPr>
            <a:xfrm>
              <a:off x="9569522" y="4625691"/>
              <a:ext cx="296714" cy="434314"/>
              <a:chOff x="859632" y="2338402"/>
              <a:chExt cx="571500" cy="788345"/>
            </a:xfrm>
          </p:grpSpPr>
          <p:sp>
            <p:nvSpPr>
              <p:cNvPr id="292" name="Rectangle 291">
                <a:extLst>
                  <a:ext uri="{FF2B5EF4-FFF2-40B4-BE49-F238E27FC236}">
                    <a16:creationId xmlns:a16="http://schemas.microsoft.com/office/drawing/2014/main" id="{EF38F379-9E5B-1F05-4492-41E20F6617CE}"/>
                  </a:ext>
                </a:extLst>
              </p:cNvPr>
              <p:cNvSpPr/>
              <p:nvPr/>
            </p:nvSpPr>
            <p:spPr>
              <a:xfrm>
                <a:off x="977900" y="2707482"/>
                <a:ext cx="342900" cy="85080"/>
              </a:xfrm>
              <a:prstGeom prst="rect">
                <a:avLst/>
              </a:prstGeom>
              <a:solidFill>
                <a:sysClr val="window" lastClr="FFFFFF"/>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pic>
            <p:nvPicPr>
              <p:cNvPr id="293" name="Picture 292">
                <a:extLst>
                  <a:ext uri="{FF2B5EF4-FFF2-40B4-BE49-F238E27FC236}">
                    <a16:creationId xmlns:a16="http://schemas.microsoft.com/office/drawing/2014/main" id="{57B74F96-DEBA-2DEA-EE81-4A8470845D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59632" y="2338402"/>
                <a:ext cx="571500" cy="788345"/>
              </a:xfrm>
              <a:prstGeom prst="rect">
                <a:avLst/>
              </a:prstGeom>
              <a:ln>
                <a:noFill/>
              </a:ln>
            </p:spPr>
          </p:pic>
        </p:grpSp>
        <p:sp>
          <p:nvSpPr>
            <p:cNvPr id="263" name="Moon 262">
              <a:extLst>
                <a:ext uri="{FF2B5EF4-FFF2-40B4-BE49-F238E27FC236}">
                  <a16:creationId xmlns:a16="http://schemas.microsoft.com/office/drawing/2014/main" id="{A076791D-65D6-8D25-E5CA-F564374C68B1}"/>
                </a:ext>
              </a:extLst>
            </p:cNvPr>
            <p:cNvSpPr/>
            <p:nvPr/>
          </p:nvSpPr>
          <p:spPr>
            <a:xfrm rot="5400000">
              <a:off x="9145772" y="2764216"/>
              <a:ext cx="635197" cy="1214127"/>
            </a:xfrm>
            <a:prstGeom prst="moon">
              <a:avLst>
                <a:gd name="adj" fmla="val 65258"/>
              </a:avLst>
            </a:prstGeom>
            <a:pattFill prst="openDmnd">
              <a:fgClr>
                <a:srgbClr val="000000"/>
              </a:fgClr>
              <a:bgClr>
                <a:schemeClr val="bg1"/>
              </a:bgClr>
            </a:patt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a:ln>
                  <a:noFill/>
                </a:ln>
                <a:solidFill>
                  <a:prstClr val="white"/>
                </a:solidFill>
                <a:effectLst/>
                <a:uLnTx/>
                <a:uFillTx/>
                <a:latin typeface="Calibri"/>
                <a:ea typeface="+mn-ea"/>
                <a:cs typeface="+mn-cs"/>
              </a:endParaRPr>
            </a:p>
          </p:txBody>
        </p:sp>
        <p:sp>
          <p:nvSpPr>
            <p:cNvPr id="264" name="Oval 12">
              <a:extLst>
                <a:ext uri="{FF2B5EF4-FFF2-40B4-BE49-F238E27FC236}">
                  <a16:creationId xmlns:a16="http://schemas.microsoft.com/office/drawing/2014/main" id="{E8CE1993-5E9F-F1CD-2D8F-91D9D9E594EC}"/>
                </a:ext>
              </a:extLst>
            </p:cNvPr>
            <p:cNvSpPr>
              <a:spLocks noChangeAspect="1"/>
            </p:cNvSpPr>
            <p:nvPr/>
          </p:nvSpPr>
          <p:spPr>
            <a:xfrm>
              <a:off x="8846633" y="3336505"/>
              <a:ext cx="1233451" cy="1182943"/>
            </a:xfrm>
            <a:custGeom>
              <a:avLst/>
              <a:gdLst>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24311 w 1225399"/>
                <a:gd name="connsiteY0" fmla="*/ 575394 h 1150788"/>
                <a:gd name="connsiteX1" fmla="*/ 624855 w 1225399"/>
                <a:gd name="connsiteY1" fmla="*/ 0 h 1150788"/>
                <a:gd name="connsiteX2" fmla="*/ 1225399 w 1225399"/>
                <a:gd name="connsiteY2" fmla="*/ 575394 h 1150788"/>
                <a:gd name="connsiteX3" fmla="*/ 624855 w 1225399"/>
                <a:gd name="connsiteY3" fmla="*/ 1150788 h 1150788"/>
                <a:gd name="connsiteX4" fmla="*/ 24311 w 1225399"/>
                <a:gd name="connsiteY4" fmla="*/ 575394 h 1150788"/>
                <a:gd name="connsiteX0" fmla="*/ 24311 w 1225578"/>
                <a:gd name="connsiteY0" fmla="*/ 575394 h 1150788"/>
                <a:gd name="connsiteX1" fmla="*/ 624855 w 1225578"/>
                <a:gd name="connsiteY1" fmla="*/ 0 h 1150788"/>
                <a:gd name="connsiteX2" fmla="*/ 1225399 w 1225578"/>
                <a:gd name="connsiteY2" fmla="*/ 575394 h 1150788"/>
                <a:gd name="connsiteX3" fmla="*/ 624855 w 1225578"/>
                <a:gd name="connsiteY3" fmla="*/ 1150788 h 1150788"/>
                <a:gd name="connsiteX4" fmla="*/ 24311 w 1225578"/>
                <a:gd name="connsiteY4" fmla="*/ 575394 h 1150788"/>
                <a:gd name="connsiteX0" fmla="*/ 19417 w 1204156"/>
                <a:gd name="connsiteY0" fmla="*/ 575394 h 1150788"/>
                <a:gd name="connsiteX1" fmla="*/ 619961 w 1204156"/>
                <a:gd name="connsiteY1" fmla="*/ 0 h 1150788"/>
                <a:gd name="connsiteX2" fmla="*/ 1204030 w 1204156"/>
                <a:gd name="connsiteY2" fmla="*/ 575394 h 1150788"/>
                <a:gd name="connsiteX3" fmla="*/ 619961 w 1204156"/>
                <a:gd name="connsiteY3" fmla="*/ 1150788 h 1150788"/>
                <a:gd name="connsiteX4" fmla="*/ 19417 w 1204156"/>
                <a:gd name="connsiteY4" fmla="*/ 575394 h 1150788"/>
                <a:gd name="connsiteX0" fmla="*/ 19417 w 1204156"/>
                <a:gd name="connsiteY0" fmla="*/ 575394 h 1150788"/>
                <a:gd name="connsiteX1" fmla="*/ 619961 w 1204156"/>
                <a:gd name="connsiteY1" fmla="*/ 0 h 1150788"/>
                <a:gd name="connsiteX2" fmla="*/ 1204030 w 1204156"/>
                <a:gd name="connsiteY2" fmla="*/ 575394 h 1150788"/>
                <a:gd name="connsiteX3" fmla="*/ 619961 w 1204156"/>
                <a:gd name="connsiteY3" fmla="*/ 1150788 h 1150788"/>
                <a:gd name="connsiteX4" fmla="*/ 19417 w 1204156"/>
                <a:gd name="connsiteY4" fmla="*/ 575394 h 1150788"/>
                <a:gd name="connsiteX0" fmla="*/ 19417 w 1210527"/>
                <a:gd name="connsiteY0" fmla="*/ 575394 h 1150788"/>
                <a:gd name="connsiteX1" fmla="*/ 619961 w 1210527"/>
                <a:gd name="connsiteY1" fmla="*/ 0 h 1150788"/>
                <a:gd name="connsiteX2" fmla="*/ 1204030 w 1210527"/>
                <a:gd name="connsiteY2" fmla="*/ 575394 h 1150788"/>
                <a:gd name="connsiteX3" fmla="*/ 619961 w 1210527"/>
                <a:gd name="connsiteY3" fmla="*/ 1150788 h 1150788"/>
                <a:gd name="connsiteX4" fmla="*/ 19417 w 1210527"/>
                <a:gd name="connsiteY4" fmla="*/ 575394 h 115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527" h="1150788">
                  <a:moveTo>
                    <a:pt x="19417" y="575394"/>
                  </a:moveTo>
                  <a:cubicBezTo>
                    <a:pt x="-107583" y="321113"/>
                    <a:pt x="422526" y="0"/>
                    <a:pt x="619961" y="0"/>
                  </a:cubicBezTo>
                  <a:cubicBezTo>
                    <a:pt x="817396" y="0"/>
                    <a:pt x="1269933" y="232901"/>
                    <a:pt x="1204030" y="575394"/>
                  </a:cubicBezTo>
                  <a:cubicBezTo>
                    <a:pt x="1059182" y="979501"/>
                    <a:pt x="817396" y="1150788"/>
                    <a:pt x="619961" y="1150788"/>
                  </a:cubicBezTo>
                  <a:cubicBezTo>
                    <a:pt x="422526" y="1150788"/>
                    <a:pt x="146417" y="829675"/>
                    <a:pt x="19417" y="575394"/>
                  </a:cubicBezTo>
                  <a:close/>
                </a:path>
              </a:pathLst>
            </a:custGeom>
            <a:solidFill>
              <a:srgbClr val="FBB261"/>
            </a:solidFill>
            <a:ln w="12700" cap="flat" cmpd="sng" algn="ctr">
              <a:noFill/>
              <a:prstDash val="solid"/>
              <a:miter lim="800000"/>
            </a:ln>
            <a:effectLst>
              <a:outerShdw blurRad="50800" dist="88900" dir="5400000" sx="93000" sy="93000" algn="t" rotWithShape="0">
                <a:sysClr val="windowText" lastClr="000000">
                  <a:alpha val="26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65" name="Group 264">
              <a:extLst>
                <a:ext uri="{FF2B5EF4-FFF2-40B4-BE49-F238E27FC236}">
                  <a16:creationId xmlns:a16="http://schemas.microsoft.com/office/drawing/2014/main" id="{6A561203-AE19-B7E5-C259-17C83DF40121}"/>
                </a:ext>
              </a:extLst>
            </p:cNvPr>
            <p:cNvGrpSpPr/>
            <p:nvPr/>
          </p:nvGrpSpPr>
          <p:grpSpPr>
            <a:xfrm rot="534989" flipH="1">
              <a:off x="9523219" y="3787380"/>
              <a:ext cx="311874" cy="202762"/>
              <a:chOff x="5136060" y="1710152"/>
              <a:chExt cx="538831" cy="347248"/>
            </a:xfrm>
          </p:grpSpPr>
          <p:sp>
            <p:nvSpPr>
              <p:cNvPr id="282" name="Oval 5">
                <a:extLst>
                  <a:ext uri="{FF2B5EF4-FFF2-40B4-BE49-F238E27FC236}">
                    <a16:creationId xmlns:a16="http://schemas.microsoft.com/office/drawing/2014/main" id="{7220A2BE-930F-A91F-3A14-A7B0C572DA19}"/>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83" name="Group 282">
                <a:extLst>
                  <a:ext uri="{FF2B5EF4-FFF2-40B4-BE49-F238E27FC236}">
                    <a16:creationId xmlns:a16="http://schemas.microsoft.com/office/drawing/2014/main" id="{9DE43E9C-529F-E645-C545-1FA6276A54EA}"/>
                  </a:ext>
                </a:extLst>
              </p:cNvPr>
              <p:cNvGrpSpPr/>
              <p:nvPr/>
            </p:nvGrpSpPr>
            <p:grpSpPr>
              <a:xfrm rot="20545732">
                <a:off x="5242936" y="1710152"/>
                <a:ext cx="85726" cy="45719"/>
                <a:chOff x="5293988" y="1700325"/>
                <a:chExt cx="85726" cy="42639"/>
              </a:xfrm>
            </p:grpSpPr>
            <p:cxnSp>
              <p:nvCxnSpPr>
                <p:cNvPr id="289" name="Straight Connector 288">
                  <a:extLst>
                    <a:ext uri="{FF2B5EF4-FFF2-40B4-BE49-F238E27FC236}">
                      <a16:creationId xmlns:a16="http://schemas.microsoft.com/office/drawing/2014/main" id="{DD138CFA-E8DE-8C4B-40BD-DA09A243218A}"/>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290" name="Straight Connector 289">
                  <a:extLst>
                    <a:ext uri="{FF2B5EF4-FFF2-40B4-BE49-F238E27FC236}">
                      <a16:creationId xmlns:a16="http://schemas.microsoft.com/office/drawing/2014/main" id="{38B222AC-00EB-676F-8081-96C4A394A342}"/>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291" name="Straight Connector 290">
                  <a:extLst>
                    <a:ext uri="{FF2B5EF4-FFF2-40B4-BE49-F238E27FC236}">
                      <a16:creationId xmlns:a16="http://schemas.microsoft.com/office/drawing/2014/main" id="{127CE5B5-53F9-6AD8-699B-A8C4ED378DFE}"/>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284" name="Oval 4">
                <a:extLst>
                  <a:ext uri="{FF2B5EF4-FFF2-40B4-BE49-F238E27FC236}">
                    <a16:creationId xmlns:a16="http://schemas.microsoft.com/office/drawing/2014/main" id="{6EBD4C30-8926-C900-935F-6B9C51E04ADC}"/>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5" name="Oval 284">
                <a:extLst>
                  <a:ext uri="{FF2B5EF4-FFF2-40B4-BE49-F238E27FC236}">
                    <a16:creationId xmlns:a16="http://schemas.microsoft.com/office/drawing/2014/main" id="{1908E7D6-7E93-39C0-5004-4D656949B36F}"/>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6" name="Oval 285">
                <a:extLst>
                  <a:ext uri="{FF2B5EF4-FFF2-40B4-BE49-F238E27FC236}">
                    <a16:creationId xmlns:a16="http://schemas.microsoft.com/office/drawing/2014/main" id="{6DA50529-BB6D-8317-9EB3-4BC25FAF6C81}"/>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7" name="Oval 286">
                <a:extLst>
                  <a:ext uri="{FF2B5EF4-FFF2-40B4-BE49-F238E27FC236}">
                    <a16:creationId xmlns:a16="http://schemas.microsoft.com/office/drawing/2014/main" id="{27870EFB-9D5E-4A1B-2DFA-8D3BA7A9C867}"/>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8" name="Oval 287">
                <a:extLst>
                  <a:ext uri="{FF2B5EF4-FFF2-40B4-BE49-F238E27FC236}">
                    <a16:creationId xmlns:a16="http://schemas.microsoft.com/office/drawing/2014/main" id="{01FC4428-F410-2007-9987-860FC2F63D45}"/>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6" name="Group 265">
              <a:extLst>
                <a:ext uri="{FF2B5EF4-FFF2-40B4-BE49-F238E27FC236}">
                  <a16:creationId xmlns:a16="http://schemas.microsoft.com/office/drawing/2014/main" id="{A0C4B7F6-3546-2235-6C0D-650F58BC86DA}"/>
                </a:ext>
              </a:extLst>
            </p:cNvPr>
            <p:cNvGrpSpPr/>
            <p:nvPr/>
          </p:nvGrpSpPr>
          <p:grpSpPr>
            <a:xfrm>
              <a:off x="9324838" y="4199806"/>
              <a:ext cx="312111" cy="223714"/>
              <a:chOff x="2751398" y="2876401"/>
              <a:chExt cx="306310" cy="217634"/>
            </a:xfrm>
          </p:grpSpPr>
          <p:sp>
            <p:nvSpPr>
              <p:cNvPr id="280" name="Chord 14349">
                <a:extLst>
                  <a:ext uri="{FF2B5EF4-FFF2-40B4-BE49-F238E27FC236}">
                    <a16:creationId xmlns:a16="http://schemas.microsoft.com/office/drawing/2014/main" id="{E9563E56-BAD8-746C-6A11-4BCFA9C3BCE4}"/>
                  </a:ext>
                </a:extLst>
              </p:cNvPr>
              <p:cNvSpPr/>
              <p:nvPr/>
            </p:nvSpPr>
            <p:spPr>
              <a:xfrm rot="9020031">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1" name="Chord 14349">
                <a:extLst>
                  <a:ext uri="{FF2B5EF4-FFF2-40B4-BE49-F238E27FC236}">
                    <a16:creationId xmlns:a16="http://schemas.microsoft.com/office/drawing/2014/main" id="{53C4A04F-40D5-49ED-9470-B2D76ED3BBD1}"/>
                  </a:ext>
                </a:extLst>
              </p:cNvPr>
              <p:cNvSpPr/>
              <p:nvPr/>
            </p:nvSpPr>
            <p:spPr>
              <a:xfrm rot="8971949">
                <a:off x="2788438" y="2898181"/>
                <a:ext cx="239102" cy="147822"/>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67" name="Freeform: Shape 200">
              <a:extLst>
                <a:ext uri="{FF2B5EF4-FFF2-40B4-BE49-F238E27FC236}">
                  <a16:creationId xmlns:a16="http://schemas.microsoft.com/office/drawing/2014/main" id="{CEB47D9C-92B1-6D34-FE64-1B73C9A817C6}"/>
                </a:ext>
              </a:extLst>
            </p:cNvPr>
            <p:cNvSpPr/>
            <p:nvPr/>
          </p:nvSpPr>
          <p:spPr>
            <a:xfrm>
              <a:off x="9423870" y="4071249"/>
              <a:ext cx="102058" cy="89137"/>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w="12700" cap="flat" cmpd="sng" algn="ctr">
              <a:solidFill>
                <a:srgbClr val="A75809"/>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8" name="Freeform: Shape 206">
              <a:extLst>
                <a:ext uri="{FF2B5EF4-FFF2-40B4-BE49-F238E27FC236}">
                  <a16:creationId xmlns:a16="http://schemas.microsoft.com/office/drawing/2014/main" id="{7B406933-286F-43B0-E737-014E5050A02A}"/>
                </a:ext>
              </a:extLst>
            </p:cNvPr>
            <p:cNvSpPr/>
            <p:nvPr/>
          </p:nvSpPr>
          <p:spPr>
            <a:xfrm>
              <a:off x="8802656" y="3029135"/>
              <a:ext cx="1276228" cy="811522"/>
            </a:xfrm>
            <a:custGeom>
              <a:avLst/>
              <a:gdLst>
                <a:gd name="connsiteX0" fmla="*/ 0 w 276225"/>
                <a:gd name="connsiteY0" fmla="*/ 240506 h 240506"/>
                <a:gd name="connsiteX1" fmla="*/ 85725 w 276225"/>
                <a:gd name="connsiteY1" fmla="*/ 197643 h 240506"/>
                <a:gd name="connsiteX2" fmla="*/ 192881 w 276225"/>
                <a:gd name="connsiteY2" fmla="*/ 142875 h 240506"/>
                <a:gd name="connsiteX3" fmla="*/ 276225 w 276225"/>
                <a:gd name="connsiteY3" fmla="*/ 197643 h 240506"/>
                <a:gd name="connsiteX4" fmla="*/ 257175 w 276225"/>
                <a:gd name="connsiteY4" fmla="*/ 130968 h 240506"/>
                <a:gd name="connsiteX5" fmla="*/ 192881 w 276225"/>
                <a:gd name="connsiteY5" fmla="*/ 95250 h 240506"/>
                <a:gd name="connsiteX6" fmla="*/ 211931 w 276225"/>
                <a:gd name="connsiteY6" fmla="*/ 28575 h 240506"/>
                <a:gd name="connsiteX7" fmla="*/ 133350 w 276225"/>
                <a:gd name="connsiteY7" fmla="*/ 0 h 240506"/>
                <a:gd name="connsiteX8" fmla="*/ 66675 w 276225"/>
                <a:gd name="connsiteY8" fmla="*/ 50006 h 240506"/>
                <a:gd name="connsiteX9" fmla="*/ 88106 w 276225"/>
                <a:gd name="connsiteY9" fmla="*/ 97631 h 240506"/>
                <a:gd name="connsiteX10" fmla="*/ 9525 w 276225"/>
                <a:gd name="connsiteY10" fmla="*/ 140493 h 240506"/>
                <a:gd name="connsiteX11" fmla="*/ 0 w 276225"/>
                <a:gd name="connsiteY11" fmla="*/ 240506 h 240506"/>
                <a:gd name="connsiteX0" fmla="*/ 0 w 290512"/>
                <a:gd name="connsiteY0" fmla="*/ 235744 h 235744"/>
                <a:gd name="connsiteX1" fmla="*/ 100012 w 290512"/>
                <a:gd name="connsiteY1" fmla="*/ 197643 h 235744"/>
                <a:gd name="connsiteX2" fmla="*/ 207168 w 290512"/>
                <a:gd name="connsiteY2" fmla="*/ 142875 h 235744"/>
                <a:gd name="connsiteX3" fmla="*/ 290512 w 290512"/>
                <a:gd name="connsiteY3" fmla="*/ 197643 h 235744"/>
                <a:gd name="connsiteX4" fmla="*/ 271462 w 290512"/>
                <a:gd name="connsiteY4" fmla="*/ 130968 h 235744"/>
                <a:gd name="connsiteX5" fmla="*/ 207168 w 290512"/>
                <a:gd name="connsiteY5" fmla="*/ 95250 h 235744"/>
                <a:gd name="connsiteX6" fmla="*/ 226218 w 290512"/>
                <a:gd name="connsiteY6" fmla="*/ 28575 h 235744"/>
                <a:gd name="connsiteX7" fmla="*/ 147637 w 290512"/>
                <a:gd name="connsiteY7" fmla="*/ 0 h 235744"/>
                <a:gd name="connsiteX8" fmla="*/ 80962 w 290512"/>
                <a:gd name="connsiteY8" fmla="*/ 50006 h 235744"/>
                <a:gd name="connsiteX9" fmla="*/ 102393 w 290512"/>
                <a:gd name="connsiteY9" fmla="*/ 97631 h 235744"/>
                <a:gd name="connsiteX10" fmla="*/ 23812 w 290512"/>
                <a:gd name="connsiteY10" fmla="*/ 140493 h 235744"/>
                <a:gd name="connsiteX11" fmla="*/ 0 w 290512"/>
                <a:gd name="connsiteY11" fmla="*/ 235744 h 235744"/>
                <a:gd name="connsiteX0" fmla="*/ 2646 w 293158"/>
                <a:gd name="connsiteY0" fmla="*/ 235744 h 235744"/>
                <a:gd name="connsiteX1" fmla="*/ 102658 w 293158"/>
                <a:gd name="connsiteY1" fmla="*/ 197643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02658 w 293158"/>
                <a:gd name="connsiteY1" fmla="*/ 197643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02658 w 293158"/>
                <a:gd name="connsiteY1" fmla="*/ 197643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3158"/>
                <a:gd name="connsiteY0" fmla="*/ 235744 h 235744"/>
                <a:gd name="connsiteX1" fmla="*/ 112183 w 293158"/>
                <a:gd name="connsiteY1" fmla="*/ 192880 h 235744"/>
                <a:gd name="connsiteX2" fmla="*/ 209814 w 293158"/>
                <a:gd name="connsiteY2" fmla="*/ 142875 h 235744"/>
                <a:gd name="connsiteX3" fmla="*/ 293158 w 293158"/>
                <a:gd name="connsiteY3" fmla="*/ 197643 h 235744"/>
                <a:gd name="connsiteX4" fmla="*/ 274108 w 293158"/>
                <a:gd name="connsiteY4" fmla="*/ 130968 h 235744"/>
                <a:gd name="connsiteX5" fmla="*/ 209814 w 293158"/>
                <a:gd name="connsiteY5" fmla="*/ 95250 h 235744"/>
                <a:gd name="connsiteX6" fmla="*/ 228864 w 293158"/>
                <a:gd name="connsiteY6" fmla="*/ 28575 h 235744"/>
                <a:gd name="connsiteX7" fmla="*/ 150283 w 293158"/>
                <a:gd name="connsiteY7" fmla="*/ 0 h 235744"/>
                <a:gd name="connsiteX8" fmla="*/ 83608 w 293158"/>
                <a:gd name="connsiteY8" fmla="*/ 50006 h 235744"/>
                <a:gd name="connsiteX9" fmla="*/ 105039 w 293158"/>
                <a:gd name="connsiteY9" fmla="*/ 97631 h 235744"/>
                <a:gd name="connsiteX10" fmla="*/ 26458 w 293158"/>
                <a:gd name="connsiteY10" fmla="*/ 140493 h 235744"/>
                <a:gd name="connsiteX11" fmla="*/ 2646 w 293158"/>
                <a:gd name="connsiteY11" fmla="*/ 235744 h 235744"/>
                <a:gd name="connsiteX0" fmla="*/ 2646 w 298528"/>
                <a:gd name="connsiteY0" fmla="*/ 235744 h 235744"/>
                <a:gd name="connsiteX1" fmla="*/ 112183 w 298528"/>
                <a:gd name="connsiteY1" fmla="*/ 192880 h 235744"/>
                <a:gd name="connsiteX2" fmla="*/ 209814 w 298528"/>
                <a:gd name="connsiteY2" fmla="*/ 142875 h 235744"/>
                <a:gd name="connsiteX3" fmla="*/ 293158 w 298528"/>
                <a:gd name="connsiteY3" fmla="*/ 197643 h 235744"/>
                <a:gd name="connsiteX4" fmla="*/ 274108 w 298528"/>
                <a:gd name="connsiteY4" fmla="*/ 130968 h 235744"/>
                <a:gd name="connsiteX5" fmla="*/ 209814 w 298528"/>
                <a:gd name="connsiteY5" fmla="*/ 95250 h 235744"/>
                <a:gd name="connsiteX6" fmla="*/ 228864 w 298528"/>
                <a:gd name="connsiteY6" fmla="*/ 28575 h 235744"/>
                <a:gd name="connsiteX7" fmla="*/ 150283 w 298528"/>
                <a:gd name="connsiteY7" fmla="*/ 0 h 235744"/>
                <a:gd name="connsiteX8" fmla="*/ 83608 w 298528"/>
                <a:gd name="connsiteY8" fmla="*/ 50006 h 235744"/>
                <a:gd name="connsiteX9" fmla="*/ 105039 w 298528"/>
                <a:gd name="connsiteY9" fmla="*/ 97631 h 235744"/>
                <a:gd name="connsiteX10" fmla="*/ 26458 w 298528"/>
                <a:gd name="connsiteY10" fmla="*/ 140493 h 235744"/>
                <a:gd name="connsiteX11" fmla="*/ 2646 w 298528"/>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105039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2646 w 299575"/>
                <a:gd name="connsiteY0" fmla="*/ 235744 h 235744"/>
                <a:gd name="connsiteX1" fmla="*/ 112183 w 299575"/>
                <a:gd name="connsiteY1" fmla="*/ 192880 h 235744"/>
                <a:gd name="connsiteX2" fmla="*/ 209814 w 299575"/>
                <a:gd name="connsiteY2" fmla="*/ 142875 h 235744"/>
                <a:gd name="connsiteX3" fmla="*/ 293158 w 299575"/>
                <a:gd name="connsiteY3" fmla="*/ 197643 h 235744"/>
                <a:gd name="connsiteX4" fmla="*/ 281251 w 299575"/>
                <a:gd name="connsiteY4" fmla="*/ 114300 h 235744"/>
                <a:gd name="connsiteX5" fmla="*/ 209814 w 299575"/>
                <a:gd name="connsiteY5" fmla="*/ 95250 h 235744"/>
                <a:gd name="connsiteX6" fmla="*/ 228864 w 299575"/>
                <a:gd name="connsiteY6" fmla="*/ 28575 h 235744"/>
                <a:gd name="connsiteX7" fmla="*/ 150283 w 299575"/>
                <a:gd name="connsiteY7" fmla="*/ 0 h 235744"/>
                <a:gd name="connsiteX8" fmla="*/ 83608 w 299575"/>
                <a:gd name="connsiteY8" fmla="*/ 50006 h 235744"/>
                <a:gd name="connsiteX9" fmla="*/ 97895 w 299575"/>
                <a:gd name="connsiteY9" fmla="*/ 97631 h 235744"/>
                <a:gd name="connsiteX10" fmla="*/ 26458 w 299575"/>
                <a:gd name="connsiteY10" fmla="*/ 140493 h 235744"/>
                <a:gd name="connsiteX11" fmla="*/ 2646 w 299575"/>
                <a:gd name="connsiteY11" fmla="*/ 235744 h 235744"/>
                <a:gd name="connsiteX0" fmla="*/ 3239 w 300168"/>
                <a:gd name="connsiteY0" fmla="*/ 235744 h 235744"/>
                <a:gd name="connsiteX1" fmla="*/ 112776 w 300168"/>
                <a:gd name="connsiteY1" fmla="*/ 192880 h 235744"/>
                <a:gd name="connsiteX2" fmla="*/ 210407 w 300168"/>
                <a:gd name="connsiteY2" fmla="*/ 142875 h 235744"/>
                <a:gd name="connsiteX3" fmla="*/ 293751 w 300168"/>
                <a:gd name="connsiteY3" fmla="*/ 197643 h 235744"/>
                <a:gd name="connsiteX4" fmla="*/ 281844 w 300168"/>
                <a:gd name="connsiteY4" fmla="*/ 114300 h 235744"/>
                <a:gd name="connsiteX5" fmla="*/ 210407 w 300168"/>
                <a:gd name="connsiteY5" fmla="*/ 95250 h 235744"/>
                <a:gd name="connsiteX6" fmla="*/ 229457 w 300168"/>
                <a:gd name="connsiteY6" fmla="*/ 28575 h 235744"/>
                <a:gd name="connsiteX7" fmla="*/ 150876 w 300168"/>
                <a:gd name="connsiteY7" fmla="*/ 0 h 235744"/>
                <a:gd name="connsiteX8" fmla="*/ 84201 w 300168"/>
                <a:gd name="connsiteY8" fmla="*/ 50006 h 235744"/>
                <a:gd name="connsiteX9" fmla="*/ 98488 w 300168"/>
                <a:gd name="connsiteY9" fmla="*/ 97631 h 235744"/>
                <a:gd name="connsiteX10" fmla="*/ 27051 w 300168"/>
                <a:gd name="connsiteY10" fmla="*/ 140493 h 235744"/>
                <a:gd name="connsiteX11" fmla="*/ 3239 w 300168"/>
                <a:gd name="connsiteY11" fmla="*/ 235744 h 235744"/>
                <a:gd name="connsiteX0" fmla="*/ 1491 w 298420"/>
                <a:gd name="connsiteY0" fmla="*/ 235744 h 235744"/>
                <a:gd name="connsiteX1" fmla="*/ 111028 w 298420"/>
                <a:gd name="connsiteY1" fmla="*/ 192880 h 235744"/>
                <a:gd name="connsiteX2" fmla="*/ 208659 w 298420"/>
                <a:gd name="connsiteY2" fmla="*/ 142875 h 235744"/>
                <a:gd name="connsiteX3" fmla="*/ 292003 w 298420"/>
                <a:gd name="connsiteY3" fmla="*/ 197643 h 235744"/>
                <a:gd name="connsiteX4" fmla="*/ 280096 w 298420"/>
                <a:gd name="connsiteY4" fmla="*/ 114300 h 235744"/>
                <a:gd name="connsiteX5" fmla="*/ 208659 w 298420"/>
                <a:gd name="connsiteY5" fmla="*/ 95250 h 235744"/>
                <a:gd name="connsiteX6" fmla="*/ 227709 w 298420"/>
                <a:gd name="connsiteY6" fmla="*/ 28575 h 235744"/>
                <a:gd name="connsiteX7" fmla="*/ 149128 w 298420"/>
                <a:gd name="connsiteY7" fmla="*/ 0 h 235744"/>
                <a:gd name="connsiteX8" fmla="*/ 82453 w 298420"/>
                <a:gd name="connsiteY8" fmla="*/ 50006 h 235744"/>
                <a:gd name="connsiteX9" fmla="*/ 96740 w 298420"/>
                <a:gd name="connsiteY9" fmla="*/ 97631 h 235744"/>
                <a:gd name="connsiteX10" fmla="*/ 25303 w 298420"/>
                <a:gd name="connsiteY10" fmla="*/ 140493 h 235744"/>
                <a:gd name="connsiteX11" fmla="*/ 1491 w 298420"/>
                <a:gd name="connsiteY11" fmla="*/ 235744 h 235744"/>
                <a:gd name="connsiteX0" fmla="*/ 1491 w 300756"/>
                <a:gd name="connsiteY0" fmla="*/ 235744 h 235744"/>
                <a:gd name="connsiteX1" fmla="*/ 111028 w 300756"/>
                <a:gd name="connsiteY1" fmla="*/ 192880 h 235744"/>
                <a:gd name="connsiteX2" fmla="*/ 208659 w 300756"/>
                <a:gd name="connsiteY2" fmla="*/ 142875 h 235744"/>
                <a:gd name="connsiteX3" fmla="*/ 292003 w 300756"/>
                <a:gd name="connsiteY3" fmla="*/ 197643 h 235744"/>
                <a:gd name="connsiteX4" fmla="*/ 280096 w 300756"/>
                <a:gd name="connsiteY4" fmla="*/ 114300 h 235744"/>
                <a:gd name="connsiteX5" fmla="*/ 208659 w 300756"/>
                <a:gd name="connsiteY5" fmla="*/ 95250 h 235744"/>
                <a:gd name="connsiteX6" fmla="*/ 227709 w 300756"/>
                <a:gd name="connsiteY6" fmla="*/ 28575 h 235744"/>
                <a:gd name="connsiteX7" fmla="*/ 149128 w 300756"/>
                <a:gd name="connsiteY7" fmla="*/ 0 h 235744"/>
                <a:gd name="connsiteX8" fmla="*/ 82453 w 300756"/>
                <a:gd name="connsiteY8" fmla="*/ 50006 h 235744"/>
                <a:gd name="connsiteX9" fmla="*/ 96740 w 300756"/>
                <a:gd name="connsiteY9" fmla="*/ 97631 h 235744"/>
                <a:gd name="connsiteX10" fmla="*/ 25303 w 300756"/>
                <a:gd name="connsiteY10" fmla="*/ 140493 h 235744"/>
                <a:gd name="connsiteX11" fmla="*/ 1491 w 300756"/>
                <a:gd name="connsiteY11" fmla="*/ 235744 h 235744"/>
                <a:gd name="connsiteX0" fmla="*/ 1491 w 302869"/>
                <a:gd name="connsiteY0" fmla="*/ 235744 h 235744"/>
                <a:gd name="connsiteX1" fmla="*/ 111028 w 302869"/>
                <a:gd name="connsiteY1" fmla="*/ 192880 h 235744"/>
                <a:gd name="connsiteX2" fmla="*/ 208659 w 302869"/>
                <a:gd name="connsiteY2" fmla="*/ 142875 h 235744"/>
                <a:gd name="connsiteX3" fmla="*/ 292003 w 302869"/>
                <a:gd name="connsiteY3" fmla="*/ 197643 h 235744"/>
                <a:gd name="connsiteX4" fmla="*/ 280096 w 302869"/>
                <a:gd name="connsiteY4" fmla="*/ 114300 h 235744"/>
                <a:gd name="connsiteX5" fmla="*/ 208659 w 302869"/>
                <a:gd name="connsiteY5" fmla="*/ 95250 h 235744"/>
                <a:gd name="connsiteX6" fmla="*/ 227709 w 302869"/>
                <a:gd name="connsiteY6" fmla="*/ 28575 h 235744"/>
                <a:gd name="connsiteX7" fmla="*/ 149128 w 302869"/>
                <a:gd name="connsiteY7" fmla="*/ 0 h 235744"/>
                <a:gd name="connsiteX8" fmla="*/ 82453 w 302869"/>
                <a:gd name="connsiteY8" fmla="*/ 50006 h 235744"/>
                <a:gd name="connsiteX9" fmla="*/ 96740 w 302869"/>
                <a:gd name="connsiteY9" fmla="*/ 97631 h 235744"/>
                <a:gd name="connsiteX10" fmla="*/ 25303 w 302869"/>
                <a:gd name="connsiteY10" fmla="*/ 140493 h 235744"/>
                <a:gd name="connsiteX11" fmla="*/ 1491 w 302869"/>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08659 w 314142"/>
                <a:gd name="connsiteY5" fmla="*/ 95250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15803 w 314142"/>
                <a:gd name="connsiteY5" fmla="*/ 97632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 name="connsiteX0" fmla="*/ 1491 w 314142"/>
                <a:gd name="connsiteY0" fmla="*/ 235744 h 235744"/>
                <a:gd name="connsiteX1" fmla="*/ 111028 w 314142"/>
                <a:gd name="connsiteY1" fmla="*/ 192880 h 235744"/>
                <a:gd name="connsiteX2" fmla="*/ 208659 w 314142"/>
                <a:gd name="connsiteY2" fmla="*/ 142875 h 235744"/>
                <a:gd name="connsiteX3" fmla="*/ 306291 w 314142"/>
                <a:gd name="connsiteY3" fmla="*/ 200024 h 235744"/>
                <a:gd name="connsiteX4" fmla="*/ 280096 w 314142"/>
                <a:gd name="connsiteY4" fmla="*/ 114300 h 235744"/>
                <a:gd name="connsiteX5" fmla="*/ 215803 w 314142"/>
                <a:gd name="connsiteY5" fmla="*/ 97632 h 235744"/>
                <a:gd name="connsiteX6" fmla="*/ 227709 w 314142"/>
                <a:gd name="connsiteY6" fmla="*/ 28575 h 235744"/>
                <a:gd name="connsiteX7" fmla="*/ 149128 w 314142"/>
                <a:gd name="connsiteY7" fmla="*/ 0 h 235744"/>
                <a:gd name="connsiteX8" fmla="*/ 82453 w 314142"/>
                <a:gd name="connsiteY8" fmla="*/ 50006 h 235744"/>
                <a:gd name="connsiteX9" fmla="*/ 96740 w 314142"/>
                <a:gd name="connsiteY9" fmla="*/ 97631 h 235744"/>
                <a:gd name="connsiteX10" fmla="*/ 25303 w 314142"/>
                <a:gd name="connsiteY10" fmla="*/ 140493 h 235744"/>
                <a:gd name="connsiteX11" fmla="*/ 1491 w 314142"/>
                <a:gd name="connsiteY11"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142" h="235744">
                  <a:moveTo>
                    <a:pt x="1491" y="235744"/>
                  </a:moveTo>
                  <a:cubicBezTo>
                    <a:pt x="41973" y="213520"/>
                    <a:pt x="71718" y="189519"/>
                    <a:pt x="111028" y="192880"/>
                  </a:cubicBezTo>
                  <a:cubicBezTo>
                    <a:pt x="151092" y="196305"/>
                    <a:pt x="180084" y="170656"/>
                    <a:pt x="208659" y="142875"/>
                  </a:cubicBezTo>
                  <a:cubicBezTo>
                    <a:pt x="236440" y="169068"/>
                    <a:pt x="264222" y="188118"/>
                    <a:pt x="306291" y="200024"/>
                  </a:cubicBezTo>
                  <a:cubicBezTo>
                    <a:pt x="328517" y="168274"/>
                    <a:pt x="298353" y="143669"/>
                    <a:pt x="280096" y="114300"/>
                  </a:cubicBezTo>
                  <a:cubicBezTo>
                    <a:pt x="258666" y="100807"/>
                    <a:pt x="246759" y="103982"/>
                    <a:pt x="215803" y="97632"/>
                  </a:cubicBezTo>
                  <a:cubicBezTo>
                    <a:pt x="236440" y="70645"/>
                    <a:pt x="235646" y="55562"/>
                    <a:pt x="227709" y="28575"/>
                  </a:cubicBezTo>
                  <a:cubicBezTo>
                    <a:pt x="203896" y="2382"/>
                    <a:pt x="182465" y="0"/>
                    <a:pt x="149128" y="0"/>
                  </a:cubicBezTo>
                  <a:cubicBezTo>
                    <a:pt x="119759" y="2382"/>
                    <a:pt x="95153" y="21431"/>
                    <a:pt x="82453" y="50006"/>
                  </a:cubicBezTo>
                  <a:cubicBezTo>
                    <a:pt x="82453" y="68263"/>
                    <a:pt x="89596" y="81756"/>
                    <a:pt x="96740" y="97631"/>
                  </a:cubicBezTo>
                  <a:cubicBezTo>
                    <a:pt x="58640" y="102393"/>
                    <a:pt x="41971" y="119062"/>
                    <a:pt x="25303" y="140493"/>
                  </a:cubicBezTo>
                  <a:cubicBezTo>
                    <a:pt x="10222" y="172243"/>
                    <a:pt x="-4860" y="182563"/>
                    <a:pt x="1491" y="235744"/>
                  </a:cubicBezTo>
                  <a:close/>
                </a:path>
              </a:pathLst>
            </a:custGeom>
            <a:pattFill prst="openDmnd">
              <a:fgClr>
                <a:srgbClr val="1E1C19"/>
              </a:fgClr>
              <a:bgClr>
                <a:srgbClr val="FFD966"/>
              </a:bgClr>
            </a:patt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pattFill prst="openDmnd">
                  <a:fgClr>
                    <a:srgbClr val="1E1C19"/>
                  </a:fgClr>
                  <a:bgClr>
                    <a:srgbClr val="FFD966"/>
                  </a:bgClr>
                </a:pattFill>
                <a:effectLst/>
                <a:uLnTx/>
                <a:uFillTx/>
                <a:latin typeface="Calibri" panose="020F0502020204030204"/>
                <a:ea typeface="+mn-ea"/>
                <a:cs typeface="+mn-cs"/>
              </a:endParaRPr>
            </a:p>
          </p:txBody>
        </p:sp>
        <p:grpSp>
          <p:nvGrpSpPr>
            <p:cNvPr id="269" name="Group 268">
              <a:extLst>
                <a:ext uri="{FF2B5EF4-FFF2-40B4-BE49-F238E27FC236}">
                  <a16:creationId xmlns:a16="http://schemas.microsoft.com/office/drawing/2014/main" id="{42A829F3-7321-8770-64B8-52F0717295BA}"/>
                </a:ext>
              </a:extLst>
            </p:cNvPr>
            <p:cNvGrpSpPr/>
            <p:nvPr/>
          </p:nvGrpSpPr>
          <p:grpSpPr>
            <a:xfrm rot="21065011">
              <a:off x="9128448" y="3783117"/>
              <a:ext cx="311874" cy="202762"/>
              <a:chOff x="5136060" y="1710152"/>
              <a:chExt cx="538831" cy="347248"/>
            </a:xfrm>
          </p:grpSpPr>
          <p:sp>
            <p:nvSpPr>
              <p:cNvPr id="270" name="Oval 5">
                <a:extLst>
                  <a:ext uri="{FF2B5EF4-FFF2-40B4-BE49-F238E27FC236}">
                    <a16:creationId xmlns:a16="http://schemas.microsoft.com/office/drawing/2014/main" id="{391685F0-5894-000C-0FE7-01334E98A533}"/>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71" name="Group 270">
                <a:extLst>
                  <a:ext uri="{FF2B5EF4-FFF2-40B4-BE49-F238E27FC236}">
                    <a16:creationId xmlns:a16="http://schemas.microsoft.com/office/drawing/2014/main" id="{C322F641-8B66-49E4-343D-05AA55091D1E}"/>
                  </a:ext>
                </a:extLst>
              </p:cNvPr>
              <p:cNvGrpSpPr/>
              <p:nvPr/>
            </p:nvGrpSpPr>
            <p:grpSpPr>
              <a:xfrm rot="20545732">
                <a:off x="5242936" y="1710152"/>
                <a:ext cx="85726" cy="45719"/>
                <a:chOff x="5293988" y="1700325"/>
                <a:chExt cx="85726" cy="42639"/>
              </a:xfrm>
            </p:grpSpPr>
            <p:cxnSp>
              <p:nvCxnSpPr>
                <p:cNvPr id="277" name="Straight Connector 276">
                  <a:extLst>
                    <a:ext uri="{FF2B5EF4-FFF2-40B4-BE49-F238E27FC236}">
                      <a16:creationId xmlns:a16="http://schemas.microsoft.com/office/drawing/2014/main" id="{0E442B4F-6AA9-FFB3-2037-1C02C80D7D29}"/>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278" name="Straight Connector 277">
                  <a:extLst>
                    <a:ext uri="{FF2B5EF4-FFF2-40B4-BE49-F238E27FC236}">
                      <a16:creationId xmlns:a16="http://schemas.microsoft.com/office/drawing/2014/main" id="{46D7BEFB-2FB5-7E67-8916-1EABFF75A5AF}"/>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279" name="Straight Connector 278">
                  <a:extLst>
                    <a:ext uri="{FF2B5EF4-FFF2-40B4-BE49-F238E27FC236}">
                      <a16:creationId xmlns:a16="http://schemas.microsoft.com/office/drawing/2014/main" id="{0AA25472-8AA9-B46C-D8D2-8EAF1C6499E1}"/>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272" name="Oval 4">
                <a:extLst>
                  <a:ext uri="{FF2B5EF4-FFF2-40B4-BE49-F238E27FC236}">
                    <a16:creationId xmlns:a16="http://schemas.microsoft.com/office/drawing/2014/main" id="{84DF2B28-DDAB-13DC-08BD-A75B0031A802}"/>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3" name="Oval 272">
                <a:extLst>
                  <a:ext uri="{FF2B5EF4-FFF2-40B4-BE49-F238E27FC236}">
                    <a16:creationId xmlns:a16="http://schemas.microsoft.com/office/drawing/2014/main" id="{5EDC4B0A-D4DB-3228-1D0D-217C8DB854A6}"/>
                  </a:ext>
                </a:extLst>
              </p:cNvPr>
              <p:cNvSpPr/>
              <p:nvPr/>
            </p:nvSpPr>
            <p:spPr>
              <a:xfrm>
                <a:off x="5275412" y="1778000"/>
                <a:ext cx="279400" cy="279400"/>
              </a:xfrm>
              <a:prstGeom prst="ellipse">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4" name="Oval 273">
                <a:extLst>
                  <a:ext uri="{FF2B5EF4-FFF2-40B4-BE49-F238E27FC236}">
                    <a16:creationId xmlns:a16="http://schemas.microsoft.com/office/drawing/2014/main" id="{340863D6-CBCC-3590-198A-6FFDED3D565D}"/>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5" name="Oval 274">
                <a:extLst>
                  <a:ext uri="{FF2B5EF4-FFF2-40B4-BE49-F238E27FC236}">
                    <a16:creationId xmlns:a16="http://schemas.microsoft.com/office/drawing/2014/main" id="{8C68BC56-8B46-06DB-6181-98A1C7A4BC68}"/>
                  </a:ext>
                </a:extLst>
              </p:cNvPr>
              <p:cNvSpPr/>
              <p:nvPr/>
            </p:nvSpPr>
            <p:spPr>
              <a:xfrm>
                <a:off x="5404868" y="1846412"/>
                <a:ext cx="127000" cy="127000"/>
              </a:xfrm>
              <a:prstGeom prst="ellipse">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6" name="Oval 275">
                <a:extLst>
                  <a:ext uri="{FF2B5EF4-FFF2-40B4-BE49-F238E27FC236}">
                    <a16:creationId xmlns:a16="http://schemas.microsoft.com/office/drawing/2014/main" id="{93FB492B-62BF-4F6B-762F-F7E0B9243CF1}"/>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24" name="Group 323">
            <a:extLst>
              <a:ext uri="{FF2B5EF4-FFF2-40B4-BE49-F238E27FC236}">
                <a16:creationId xmlns:a16="http://schemas.microsoft.com/office/drawing/2014/main" id="{5401B012-2C99-A6FB-0CA3-1A1FE5D2210D}"/>
              </a:ext>
            </a:extLst>
          </p:cNvPr>
          <p:cNvGrpSpPr/>
          <p:nvPr/>
        </p:nvGrpSpPr>
        <p:grpSpPr>
          <a:xfrm>
            <a:off x="10889877" y="2268901"/>
            <a:ext cx="1216421" cy="3824977"/>
            <a:chOff x="9758020" y="2689481"/>
            <a:chExt cx="1216421" cy="3824977"/>
          </a:xfrm>
        </p:grpSpPr>
        <p:sp>
          <p:nvSpPr>
            <p:cNvPr id="300" name="Flowchart: Terminator 299">
              <a:extLst>
                <a:ext uri="{FF2B5EF4-FFF2-40B4-BE49-F238E27FC236}">
                  <a16:creationId xmlns:a16="http://schemas.microsoft.com/office/drawing/2014/main" id="{ABD740DB-31FE-0F06-62A0-08779EC13F00}"/>
                </a:ext>
              </a:extLst>
            </p:cNvPr>
            <p:cNvSpPr/>
            <p:nvPr/>
          </p:nvSpPr>
          <p:spPr>
            <a:xfrm rot="11848313">
              <a:off x="9764275" y="4310204"/>
              <a:ext cx="216029" cy="719903"/>
            </a:xfrm>
            <a:prstGeom prst="flowChartTerminator">
              <a:avLst/>
            </a:prstGeom>
            <a:solidFill>
              <a:srgbClr val="C79A6C"/>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grpSp>
          <p:nvGrpSpPr>
            <p:cNvPr id="323" name="Group 322">
              <a:extLst>
                <a:ext uri="{FF2B5EF4-FFF2-40B4-BE49-F238E27FC236}">
                  <a16:creationId xmlns:a16="http://schemas.microsoft.com/office/drawing/2014/main" id="{212829CE-EF36-318C-DA09-9322CEF51CE4}"/>
                </a:ext>
              </a:extLst>
            </p:cNvPr>
            <p:cNvGrpSpPr/>
            <p:nvPr/>
          </p:nvGrpSpPr>
          <p:grpSpPr>
            <a:xfrm>
              <a:off x="9758020" y="2689481"/>
              <a:ext cx="1216421" cy="3824977"/>
              <a:chOff x="9758020" y="2689481"/>
              <a:chExt cx="1216421" cy="3824977"/>
            </a:xfrm>
          </p:grpSpPr>
          <p:sp>
            <p:nvSpPr>
              <p:cNvPr id="299" name="Oval 298">
                <a:extLst>
                  <a:ext uri="{FF2B5EF4-FFF2-40B4-BE49-F238E27FC236}">
                    <a16:creationId xmlns:a16="http://schemas.microsoft.com/office/drawing/2014/main" id="{35FD2F8B-E4D8-19F2-4DE1-FB116A616911}"/>
                  </a:ext>
                </a:extLst>
              </p:cNvPr>
              <p:cNvSpPr/>
              <p:nvPr/>
            </p:nvSpPr>
            <p:spPr>
              <a:xfrm>
                <a:off x="10807693" y="3254269"/>
                <a:ext cx="139325" cy="333650"/>
              </a:xfrm>
              <a:prstGeom prst="ellipse">
                <a:avLst/>
              </a:prstGeom>
              <a:solidFill>
                <a:srgbClr val="B075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1" name="Flowchart: Terminator 300">
                <a:extLst>
                  <a:ext uri="{FF2B5EF4-FFF2-40B4-BE49-F238E27FC236}">
                    <a16:creationId xmlns:a16="http://schemas.microsoft.com/office/drawing/2014/main" id="{A1FD49AD-48C6-B86D-B96F-1EA0F9EF13D9}"/>
                  </a:ext>
                </a:extLst>
              </p:cNvPr>
              <p:cNvSpPr/>
              <p:nvPr/>
            </p:nvSpPr>
            <p:spPr>
              <a:xfrm rot="9751687" flipH="1">
                <a:off x="10738661" y="4309842"/>
                <a:ext cx="213869" cy="719903"/>
              </a:xfrm>
              <a:prstGeom prst="flowChartTerminator">
                <a:avLst/>
              </a:prstGeom>
              <a:solidFill>
                <a:srgbClr val="C79A6C"/>
              </a:solidFill>
              <a:ln w="9525"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530" b="0" i="0" u="none" strike="noStrike" kern="0" cap="none" spc="0" normalizeH="0" baseline="0" noProof="0">
                  <a:ln>
                    <a:noFill/>
                  </a:ln>
                  <a:solidFill>
                    <a:prstClr val="white"/>
                  </a:solidFill>
                  <a:effectLst/>
                  <a:uLnTx/>
                  <a:uFillTx/>
                  <a:latin typeface="Calibri"/>
                  <a:ea typeface="+mn-ea"/>
                  <a:cs typeface="+mn-cs"/>
                </a:endParaRPr>
              </a:p>
            </p:txBody>
          </p:sp>
          <p:grpSp>
            <p:nvGrpSpPr>
              <p:cNvPr id="302" name="Group 301">
                <a:extLst>
                  <a:ext uri="{FF2B5EF4-FFF2-40B4-BE49-F238E27FC236}">
                    <a16:creationId xmlns:a16="http://schemas.microsoft.com/office/drawing/2014/main" id="{CE58C372-F9E8-3BB7-838A-6D92948A77C9}"/>
                  </a:ext>
                </a:extLst>
              </p:cNvPr>
              <p:cNvGrpSpPr/>
              <p:nvPr/>
            </p:nvGrpSpPr>
            <p:grpSpPr>
              <a:xfrm>
                <a:off x="9758020" y="5244720"/>
                <a:ext cx="1212088" cy="1269738"/>
                <a:chOff x="-2376531" y="6832600"/>
                <a:chExt cx="1606514" cy="1509244"/>
              </a:xfrm>
            </p:grpSpPr>
            <p:pic>
              <p:nvPicPr>
                <p:cNvPr id="303" name="Picture 302">
                  <a:extLst>
                    <a:ext uri="{FF2B5EF4-FFF2-40B4-BE49-F238E27FC236}">
                      <a16:creationId xmlns:a16="http://schemas.microsoft.com/office/drawing/2014/main" id="{DE515B33-B637-4302-0851-81E2ADE1B17C}"/>
                    </a:ext>
                  </a:extLst>
                </p:cNvPr>
                <p:cNvPicPr>
                  <a:picLocks noChangeAspect="1" noChangeArrowheads="1"/>
                </p:cNvPicPr>
                <p:nvPr/>
              </p:nvPicPr>
              <p:blipFill rotWithShape="1">
                <a:blip r:embed="rId13">
                  <a:extLst>
                    <a:ext uri="{28A0092B-C50C-407E-A947-70E740481C1C}">
                      <a14:useLocalDpi xmlns:a14="http://schemas.microsoft.com/office/drawing/2010/main"/>
                    </a:ext>
                  </a:extLst>
                </a:blip>
                <a:srcRect t="66935"/>
                <a:stretch/>
              </p:blipFill>
              <p:spPr bwMode="auto">
                <a:xfrm>
                  <a:off x="-2376531" y="6832600"/>
                  <a:ext cx="1606514" cy="1509244"/>
                </a:xfrm>
                <a:custGeom>
                  <a:avLst/>
                  <a:gdLst>
                    <a:gd name="connsiteX0" fmla="*/ 0 w 1606514"/>
                    <a:gd name="connsiteY0" fmla="*/ 0 h 1509244"/>
                    <a:gd name="connsiteX1" fmla="*/ 150856 w 1606514"/>
                    <a:gd name="connsiteY1" fmla="*/ 0 h 1509244"/>
                    <a:gd name="connsiteX2" fmla="*/ 150856 w 1606514"/>
                    <a:gd name="connsiteY2" fmla="*/ 196850 h 1509244"/>
                    <a:gd name="connsiteX3" fmla="*/ 554081 w 1606514"/>
                    <a:gd name="connsiteY3" fmla="*/ 196850 h 1509244"/>
                    <a:gd name="connsiteX4" fmla="*/ 554081 w 1606514"/>
                    <a:gd name="connsiteY4" fmla="*/ 0 h 1509244"/>
                    <a:gd name="connsiteX5" fmla="*/ 1287506 w 1606514"/>
                    <a:gd name="connsiteY5" fmla="*/ 0 h 1509244"/>
                    <a:gd name="connsiteX6" fmla="*/ 1287506 w 1606514"/>
                    <a:gd name="connsiteY6" fmla="*/ 168275 h 1509244"/>
                    <a:gd name="connsiteX7" fmla="*/ 1528806 w 1606514"/>
                    <a:gd name="connsiteY7" fmla="*/ 168275 h 1509244"/>
                    <a:gd name="connsiteX8" fmla="*/ 1528806 w 1606514"/>
                    <a:gd name="connsiteY8" fmla="*/ 0 h 1509244"/>
                    <a:gd name="connsiteX9" fmla="*/ 1606514 w 1606514"/>
                    <a:gd name="connsiteY9" fmla="*/ 0 h 1509244"/>
                    <a:gd name="connsiteX10" fmla="*/ 1606514 w 1606514"/>
                    <a:gd name="connsiteY10" fmla="*/ 1509244 h 1509244"/>
                    <a:gd name="connsiteX11" fmla="*/ 0 w 1606514"/>
                    <a:gd name="connsiteY11" fmla="*/ 1509244 h 15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6514" h="1509244">
                      <a:moveTo>
                        <a:pt x="0" y="0"/>
                      </a:moveTo>
                      <a:lnTo>
                        <a:pt x="150856" y="0"/>
                      </a:lnTo>
                      <a:lnTo>
                        <a:pt x="150856" y="196850"/>
                      </a:lnTo>
                      <a:lnTo>
                        <a:pt x="554081" y="196850"/>
                      </a:lnTo>
                      <a:lnTo>
                        <a:pt x="554081" y="0"/>
                      </a:lnTo>
                      <a:lnTo>
                        <a:pt x="1287506" y="0"/>
                      </a:lnTo>
                      <a:lnTo>
                        <a:pt x="1287506" y="168275"/>
                      </a:lnTo>
                      <a:lnTo>
                        <a:pt x="1528806" y="168275"/>
                      </a:lnTo>
                      <a:lnTo>
                        <a:pt x="1528806" y="0"/>
                      </a:lnTo>
                      <a:lnTo>
                        <a:pt x="1606514" y="0"/>
                      </a:lnTo>
                      <a:lnTo>
                        <a:pt x="1606514" y="1509244"/>
                      </a:lnTo>
                      <a:lnTo>
                        <a:pt x="0" y="1509244"/>
                      </a:lnTo>
                      <a:close/>
                    </a:path>
                  </a:pathLst>
                </a:custGeom>
                <a:noFill/>
                <a:extLst>
                  <a:ext uri="{909E8E84-426E-40DD-AFC4-6F175D3DCCD1}">
                    <a14:hiddenFill xmlns:a14="http://schemas.microsoft.com/office/drawing/2010/main">
                      <a:solidFill>
                        <a:srgbClr val="FFFFFF"/>
                      </a:solidFill>
                    </a14:hiddenFill>
                  </a:ext>
                </a:extLst>
              </p:spPr>
            </p:pic>
            <p:sp>
              <p:nvSpPr>
                <p:cNvPr id="304" name="Rectangle 303">
                  <a:extLst>
                    <a:ext uri="{FF2B5EF4-FFF2-40B4-BE49-F238E27FC236}">
                      <a16:creationId xmlns:a16="http://schemas.microsoft.com/office/drawing/2014/main" id="{C89C137A-AB0C-DCF0-1A23-8A96E708B260}"/>
                    </a:ext>
                  </a:extLst>
                </p:cNvPr>
                <p:cNvSpPr/>
                <p:nvPr/>
              </p:nvSpPr>
              <p:spPr>
                <a:xfrm rot="189346">
                  <a:off x="-2032000" y="6832600"/>
                  <a:ext cx="301625" cy="2381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05" name="Rectangle 304">
                <a:extLst>
                  <a:ext uri="{FF2B5EF4-FFF2-40B4-BE49-F238E27FC236}">
                    <a16:creationId xmlns:a16="http://schemas.microsoft.com/office/drawing/2014/main" id="{3AD3C8FC-E480-09B1-3740-7B9B98D42BCD}"/>
                  </a:ext>
                </a:extLst>
              </p:cNvPr>
              <p:cNvSpPr/>
              <p:nvPr/>
            </p:nvSpPr>
            <p:spPr>
              <a:xfrm>
                <a:off x="10022422" y="4482178"/>
                <a:ext cx="702306" cy="783913"/>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06" name="Picture 305">
                <a:extLst>
                  <a:ext uri="{FF2B5EF4-FFF2-40B4-BE49-F238E27FC236}">
                    <a16:creationId xmlns:a16="http://schemas.microsoft.com/office/drawing/2014/main" id="{DAC17BAC-2F0E-2256-B627-413203DCFEB0}"/>
                  </a:ext>
                </a:extLst>
              </p:cNvPr>
              <p:cNvPicPr>
                <a:picLocks noChangeAspect="1" noChangeArrowheads="1"/>
              </p:cNvPicPr>
              <p:nvPr/>
            </p:nvPicPr>
            <p:blipFill rotWithShape="1">
              <a:blip r:embed="rId14">
                <a:extLst>
                  <a:ext uri="{28A0092B-C50C-407E-A947-70E740481C1C}">
                    <a14:useLocalDpi xmlns:a14="http://schemas.microsoft.com/office/drawing/2010/main"/>
                  </a:ext>
                </a:extLst>
              </a:blip>
              <a:srcRect b="47720"/>
              <a:stretch/>
            </p:blipFill>
            <p:spPr bwMode="auto">
              <a:xfrm>
                <a:off x="9762353" y="2689481"/>
                <a:ext cx="1212088" cy="2007566"/>
              </a:xfrm>
              <a:custGeom>
                <a:avLst/>
                <a:gdLst>
                  <a:gd name="connsiteX0" fmla="*/ 0 w 1606514"/>
                  <a:gd name="connsiteY0" fmla="*/ 0 h 2386247"/>
                  <a:gd name="connsiteX1" fmla="*/ 1606514 w 1606514"/>
                  <a:gd name="connsiteY1" fmla="*/ 0 h 2386247"/>
                  <a:gd name="connsiteX2" fmla="*/ 1606514 w 1606514"/>
                  <a:gd name="connsiteY2" fmla="*/ 2237497 h 2386247"/>
                  <a:gd name="connsiteX3" fmla="*/ 1174512 w 1606514"/>
                  <a:gd name="connsiteY3" fmla="*/ 2386247 h 2386247"/>
                  <a:gd name="connsiteX4" fmla="*/ 366201 w 1606514"/>
                  <a:gd name="connsiteY4" fmla="*/ 2386247 h 2386247"/>
                  <a:gd name="connsiteX5" fmla="*/ 0 w 1606514"/>
                  <a:gd name="connsiteY5" fmla="*/ 2260154 h 238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514" h="2386247">
                    <a:moveTo>
                      <a:pt x="0" y="0"/>
                    </a:moveTo>
                    <a:lnTo>
                      <a:pt x="1606514" y="0"/>
                    </a:lnTo>
                    <a:lnTo>
                      <a:pt x="1606514" y="2237497"/>
                    </a:lnTo>
                    <a:lnTo>
                      <a:pt x="1174512" y="2386247"/>
                    </a:lnTo>
                    <a:lnTo>
                      <a:pt x="366201" y="2386247"/>
                    </a:lnTo>
                    <a:lnTo>
                      <a:pt x="0" y="2260154"/>
                    </a:lnTo>
                    <a:close/>
                  </a:path>
                </a:pathLst>
              </a:custGeom>
              <a:noFill/>
              <a:extLst>
                <a:ext uri="{909E8E84-426E-40DD-AFC4-6F175D3DCCD1}">
                  <a14:hiddenFill xmlns:a14="http://schemas.microsoft.com/office/drawing/2010/main">
                    <a:solidFill>
                      <a:srgbClr val="FFFFFF"/>
                    </a:solidFill>
                  </a14:hiddenFill>
                </a:ext>
              </a:extLst>
            </p:spPr>
          </p:pic>
          <p:sp>
            <p:nvSpPr>
              <p:cNvPr id="307" name="Rectangle 306">
                <a:extLst>
                  <a:ext uri="{FF2B5EF4-FFF2-40B4-BE49-F238E27FC236}">
                    <a16:creationId xmlns:a16="http://schemas.microsoft.com/office/drawing/2014/main" id="{3D8A82BA-A6A8-D20A-9D86-B9996B8114E5}"/>
                  </a:ext>
                </a:extLst>
              </p:cNvPr>
              <p:cNvSpPr/>
              <p:nvPr/>
            </p:nvSpPr>
            <p:spPr>
              <a:xfrm>
                <a:off x="10022422" y="4464381"/>
                <a:ext cx="726345" cy="801708"/>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08" name="Group 307">
                <a:extLst>
                  <a:ext uri="{FF2B5EF4-FFF2-40B4-BE49-F238E27FC236}">
                    <a16:creationId xmlns:a16="http://schemas.microsoft.com/office/drawing/2014/main" id="{BD158C8A-FD74-379E-2566-25BE24A3DE58}"/>
                  </a:ext>
                </a:extLst>
              </p:cNvPr>
              <p:cNvGrpSpPr/>
              <p:nvPr/>
            </p:nvGrpSpPr>
            <p:grpSpPr>
              <a:xfrm>
                <a:off x="9988829" y="4327489"/>
                <a:ext cx="710115" cy="1242880"/>
                <a:chOff x="-1306981" y="4177059"/>
                <a:chExt cx="941194" cy="1477321"/>
              </a:xfrm>
            </p:grpSpPr>
            <p:sp>
              <p:nvSpPr>
                <p:cNvPr id="309" name="Freeform: Shape 529">
                  <a:extLst>
                    <a:ext uri="{FF2B5EF4-FFF2-40B4-BE49-F238E27FC236}">
                      <a16:creationId xmlns:a16="http://schemas.microsoft.com/office/drawing/2014/main" id="{A023D453-31A4-5EC4-9205-2F6AF6B5A91B}"/>
                    </a:ext>
                  </a:extLst>
                </p:cNvPr>
                <p:cNvSpPr/>
                <p:nvPr/>
              </p:nvSpPr>
              <p:spPr>
                <a:xfrm>
                  <a:off x="-1306981" y="4177059"/>
                  <a:ext cx="941194" cy="1477321"/>
                </a:xfrm>
                <a:custGeom>
                  <a:avLst/>
                  <a:gdLst>
                    <a:gd name="connsiteX0" fmla="*/ 379238 w 769495"/>
                    <a:gd name="connsiteY0" fmla="*/ 34139 h 1347075"/>
                    <a:gd name="connsiteX1" fmla="*/ 356378 w 769495"/>
                    <a:gd name="connsiteY1" fmla="*/ 57521 h 1347075"/>
                    <a:gd name="connsiteX2" fmla="*/ 379238 w 769495"/>
                    <a:gd name="connsiteY2" fmla="*/ 80903 h 1347075"/>
                    <a:gd name="connsiteX3" fmla="*/ 402098 w 769495"/>
                    <a:gd name="connsiteY3" fmla="*/ 57521 h 1347075"/>
                    <a:gd name="connsiteX4" fmla="*/ 379238 w 769495"/>
                    <a:gd name="connsiteY4" fmla="*/ 34139 h 1347075"/>
                    <a:gd name="connsiteX5" fmla="*/ 268456 w 769495"/>
                    <a:gd name="connsiteY5" fmla="*/ 0 h 1347075"/>
                    <a:gd name="connsiteX6" fmla="*/ 501038 w 769495"/>
                    <a:gd name="connsiteY6" fmla="*/ 0 h 1347075"/>
                    <a:gd name="connsiteX7" fmla="*/ 568320 w 769495"/>
                    <a:gd name="connsiteY7" fmla="*/ 178446 h 1347075"/>
                    <a:gd name="connsiteX8" fmla="*/ 769495 w 769495"/>
                    <a:gd name="connsiteY8" fmla="*/ 178446 h 1347075"/>
                    <a:gd name="connsiteX9" fmla="*/ 769495 w 769495"/>
                    <a:gd name="connsiteY9" fmla="*/ 1347075 h 1347075"/>
                    <a:gd name="connsiteX10" fmla="*/ 0 w 769495"/>
                    <a:gd name="connsiteY10" fmla="*/ 1347075 h 1347075"/>
                    <a:gd name="connsiteX11" fmla="*/ 0 w 769495"/>
                    <a:gd name="connsiteY11" fmla="*/ 178446 h 1347075"/>
                    <a:gd name="connsiteX12" fmla="*/ 201174 w 769495"/>
                    <a:gd name="connsiteY12" fmla="*/ 178446 h 13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495" h="1347075">
                      <a:moveTo>
                        <a:pt x="379238" y="34139"/>
                      </a:moveTo>
                      <a:cubicBezTo>
                        <a:pt x="366613" y="34139"/>
                        <a:pt x="356378" y="44607"/>
                        <a:pt x="356378" y="57521"/>
                      </a:cubicBezTo>
                      <a:cubicBezTo>
                        <a:pt x="356378" y="70435"/>
                        <a:pt x="366613" y="80903"/>
                        <a:pt x="379238" y="80903"/>
                      </a:cubicBezTo>
                      <a:cubicBezTo>
                        <a:pt x="391863" y="80903"/>
                        <a:pt x="402098" y="70435"/>
                        <a:pt x="402098" y="57521"/>
                      </a:cubicBezTo>
                      <a:cubicBezTo>
                        <a:pt x="402098" y="44607"/>
                        <a:pt x="391863" y="34139"/>
                        <a:pt x="379238" y="34139"/>
                      </a:cubicBezTo>
                      <a:close/>
                      <a:moveTo>
                        <a:pt x="268456" y="0"/>
                      </a:moveTo>
                      <a:lnTo>
                        <a:pt x="501038" y="0"/>
                      </a:lnTo>
                      <a:lnTo>
                        <a:pt x="568320" y="178446"/>
                      </a:lnTo>
                      <a:lnTo>
                        <a:pt x="769495" y="178446"/>
                      </a:lnTo>
                      <a:lnTo>
                        <a:pt x="769495" y="1347075"/>
                      </a:lnTo>
                      <a:lnTo>
                        <a:pt x="0" y="1347075"/>
                      </a:lnTo>
                      <a:lnTo>
                        <a:pt x="0" y="178446"/>
                      </a:lnTo>
                      <a:lnTo>
                        <a:pt x="201174" y="178446"/>
                      </a:lnTo>
                      <a:close/>
                    </a:path>
                  </a:pathLst>
                </a:custGeom>
                <a:solidFill>
                  <a:schemeClr val="accent2">
                    <a:lumMod val="50000"/>
                  </a:schemeClr>
                </a:solidFill>
                <a:ln w="6350">
                  <a:solidFill>
                    <a:srgbClr val="4D373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10" name="Picture 309">
                  <a:extLst>
                    <a:ext uri="{FF2B5EF4-FFF2-40B4-BE49-F238E27FC236}">
                      <a16:creationId xmlns:a16="http://schemas.microsoft.com/office/drawing/2014/main" id="{025B5039-A1D4-BB9A-5E3C-8B713FDAA05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l="1728" t="1818" r="2693" b="1076"/>
                <a:stretch/>
              </p:blipFill>
              <p:spPr>
                <a:xfrm>
                  <a:off x="-1254831" y="4481657"/>
                  <a:ext cx="863604" cy="1126764"/>
                </a:xfrm>
                <a:prstGeom prst="rect">
                  <a:avLst/>
                </a:prstGeom>
              </p:spPr>
            </p:pic>
            <p:sp>
              <p:nvSpPr>
                <p:cNvPr id="311" name="Rectangle: Top Corners Snipped 531">
                  <a:extLst>
                    <a:ext uri="{FF2B5EF4-FFF2-40B4-BE49-F238E27FC236}">
                      <a16:creationId xmlns:a16="http://schemas.microsoft.com/office/drawing/2014/main" id="{11082603-943C-D746-F97B-60749A0C4024}"/>
                    </a:ext>
                  </a:extLst>
                </p:cNvPr>
                <p:cNvSpPr/>
                <p:nvPr/>
              </p:nvSpPr>
              <p:spPr>
                <a:xfrm flipV="1">
                  <a:off x="-1023523" y="4407689"/>
                  <a:ext cx="355293" cy="78675"/>
                </a:xfrm>
                <a:prstGeom prst="snip2SameRect">
                  <a:avLst>
                    <a:gd name="adj1" fmla="val 50000"/>
                    <a:gd name="adj2" fmla="val 0"/>
                  </a:avLst>
                </a:prstGeom>
                <a:solidFill>
                  <a:srgbClr val="BFBFBF"/>
                </a:solidFill>
                <a:ln w="31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12" name="Freeform: Shape 526">
                <a:extLst>
                  <a:ext uri="{FF2B5EF4-FFF2-40B4-BE49-F238E27FC236}">
                    <a16:creationId xmlns:a16="http://schemas.microsoft.com/office/drawing/2014/main" id="{8AB3ED59-477A-75D0-254D-CF28F05B8522}"/>
                  </a:ext>
                </a:extLst>
              </p:cNvPr>
              <p:cNvSpPr/>
              <p:nvPr/>
            </p:nvSpPr>
            <p:spPr>
              <a:xfrm rot="14816196">
                <a:off x="9790910" y="4885675"/>
                <a:ext cx="308796" cy="265462"/>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C79A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3" name="Freeform: Shape 528">
                <a:extLst>
                  <a:ext uri="{FF2B5EF4-FFF2-40B4-BE49-F238E27FC236}">
                    <a16:creationId xmlns:a16="http://schemas.microsoft.com/office/drawing/2014/main" id="{728A740A-95CA-7574-249D-C53F18C0FA63}"/>
                  </a:ext>
                </a:extLst>
              </p:cNvPr>
              <p:cNvSpPr/>
              <p:nvPr/>
            </p:nvSpPr>
            <p:spPr>
              <a:xfrm rot="6783804" flipH="1">
                <a:off x="10599778" y="4885675"/>
                <a:ext cx="308796" cy="265462"/>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C79A6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4" name="Oval 313">
                <a:extLst>
                  <a:ext uri="{FF2B5EF4-FFF2-40B4-BE49-F238E27FC236}">
                    <a16:creationId xmlns:a16="http://schemas.microsoft.com/office/drawing/2014/main" id="{31DE64FB-EF93-93C1-679A-6EAAA0947A11}"/>
                  </a:ext>
                </a:extLst>
              </p:cNvPr>
              <p:cNvSpPr/>
              <p:nvPr/>
            </p:nvSpPr>
            <p:spPr>
              <a:xfrm>
                <a:off x="10250876" y="3737874"/>
                <a:ext cx="320692" cy="174851"/>
              </a:xfrm>
              <a:prstGeom prst="ellipse">
                <a:avLst/>
              </a:prstGeom>
              <a:solidFill>
                <a:srgbClr val="B679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5" name="Block Arc 314">
                <a:extLst>
                  <a:ext uri="{FF2B5EF4-FFF2-40B4-BE49-F238E27FC236}">
                    <a16:creationId xmlns:a16="http://schemas.microsoft.com/office/drawing/2014/main" id="{37B08C5D-59A4-C91B-D19C-1E94DF69C808}"/>
                  </a:ext>
                </a:extLst>
              </p:cNvPr>
              <p:cNvSpPr/>
              <p:nvPr/>
            </p:nvSpPr>
            <p:spPr>
              <a:xfrm>
                <a:off x="10282987" y="3754058"/>
                <a:ext cx="274320" cy="137160"/>
              </a:xfrm>
              <a:prstGeom prst="blockArc">
                <a:avLst/>
              </a:prstGeom>
              <a:solidFill>
                <a:srgbClr val="884314">
                  <a:alpha val="79000"/>
                </a:srgbClr>
              </a:solidFill>
              <a:ln>
                <a:solidFill>
                  <a:srgbClr val="843C0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000"/>
                  </a:solidFill>
                  <a:effectLst/>
                  <a:uLnTx/>
                  <a:uFillTx/>
                  <a:latin typeface="Calibri"/>
                  <a:ea typeface="+mn-ea"/>
                  <a:cs typeface="+mn-cs"/>
                </a:endParaRPr>
              </a:p>
            </p:txBody>
          </p:sp>
          <p:sp>
            <p:nvSpPr>
              <p:cNvPr id="316" name="Oval 315">
                <a:extLst>
                  <a:ext uri="{FF2B5EF4-FFF2-40B4-BE49-F238E27FC236}">
                    <a16:creationId xmlns:a16="http://schemas.microsoft.com/office/drawing/2014/main" id="{B4E75B65-429B-846D-C326-6CE350141A96}"/>
                  </a:ext>
                </a:extLst>
              </p:cNvPr>
              <p:cNvSpPr/>
              <p:nvPr/>
            </p:nvSpPr>
            <p:spPr>
              <a:xfrm>
                <a:off x="10100386" y="3341102"/>
                <a:ext cx="188474" cy="23519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7" name="Oval 316">
                <a:extLst>
                  <a:ext uri="{FF2B5EF4-FFF2-40B4-BE49-F238E27FC236}">
                    <a16:creationId xmlns:a16="http://schemas.microsoft.com/office/drawing/2014/main" id="{0DC2B6C2-3F0C-05B0-AA0E-B477EEC5E230}"/>
                  </a:ext>
                </a:extLst>
              </p:cNvPr>
              <p:cNvSpPr/>
              <p:nvPr/>
            </p:nvSpPr>
            <p:spPr>
              <a:xfrm>
                <a:off x="10564664" y="3344653"/>
                <a:ext cx="188474" cy="235199"/>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8" name="Oval 317">
                <a:extLst>
                  <a:ext uri="{FF2B5EF4-FFF2-40B4-BE49-F238E27FC236}">
                    <a16:creationId xmlns:a16="http://schemas.microsoft.com/office/drawing/2014/main" id="{D5F15709-664A-6173-E50E-9C547EE1ABAD}"/>
                  </a:ext>
                </a:extLst>
              </p:cNvPr>
              <p:cNvSpPr/>
              <p:nvPr/>
            </p:nvSpPr>
            <p:spPr>
              <a:xfrm>
                <a:off x="10100387" y="3381841"/>
                <a:ext cx="91651" cy="153800"/>
              </a:xfrm>
              <a:prstGeom prst="ellipse">
                <a:avLst/>
              </a:prstGeom>
              <a:solidFill>
                <a:srgbClr val="000000">
                  <a:alpha val="79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9" name="Oval 318">
                <a:extLst>
                  <a:ext uri="{FF2B5EF4-FFF2-40B4-BE49-F238E27FC236}">
                    <a16:creationId xmlns:a16="http://schemas.microsoft.com/office/drawing/2014/main" id="{52DE88FF-B40A-3786-7FE9-3A699FEA5578}"/>
                  </a:ext>
                </a:extLst>
              </p:cNvPr>
              <p:cNvSpPr/>
              <p:nvPr/>
            </p:nvSpPr>
            <p:spPr>
              <a:xfrm>
                <a:off x="10550502" y="3381841"/>
                <a:ext cx="91651" cy="153800"/>
              </a:xfrm>
              <a:prstGeom prst="ellipse">
                <a:avLst/>
              </a:prstGeom>
              <a:solidFill>
                <a:srgbClr val="000000">
                  <a:alpha val="79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320" name="Speech Bubble: Oval 240">
            <a:extLst>
              <a:ext uri="{FF2B5EF4-FFF2-40B4-BE49-F238E27FC236}">
                <a16:creationId xmlns:a16="http://schemas.microsoft.com/office/drawing/2014/main" id="{08BB4EC1-86F0-0005-8D1D-B137F4B09488}"/>
              </a:ext>
            </a:extLst>
          </p:cNvPr>
          <p:cNvSpPr/>
          <p:nvPr/>
        </p:nvSpPr>
        <p:spPr>
          <a:xfrm>
            <a:off x="5878406" y="1537573"/>
            <a:ext cx="2974546" cy="2111505"/>
          </a:xfrm>
          <a:prstGeom prst="wedgeEllipseCallout">
            <a:avLst>
              <a:gd name="adj1" fmla="val 58373"/>
              <a:gd name="adj2" fmla="val 46722"/>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None of you ever do it right.</a:t>
            </a:r>
          </a:p>
        </p:txBody>
      </p:sp>
      <p:sp>
        <p:nvSpPr>
          <p:cNvPr id="322" name="Multiplication Sign 321">
            <a:extLst>
              <a:ext uri="{FF2B5EF4-FFF2-40B4-BE49-F238E27FC236}">
                <a16:creationId xmlns:a16="http://schemas.microsoft.com/office/drawing/2014/main" id="{9F2AD94B-3AEE-1AC3-5A78-FDB4C0880DC0}"/>
              </a:ext>
            </a:extLst>
          </p:cNvPr>
          <p:cNvSpPr/>
          <p:nvPr/>
        </p:nvSpPr>
        <p:spPr>
          <a:xfrm>
            <a:off x="6282849" y="1661281"/>
            <a:ext cx="2006515" cy="1883732"/>
          </a:xfrm>
          <a:prstGeom prst="mathMultiply">
            <a:avLst>
              <a:gd name="adj1" fmla="val 8562"/>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Oval 2">
            <a:extLst>
              <a:ext uri="{FF2B5EF4-FFF2-40B4-BE49-F238E27FC236}">
                <a16:creationId xmlns:a16="http://schemas.microsoft.com/office/drawing/2014/main" id="{57859B9C-4A1A-4AE1-77B2-86D8A914DE21}"/>
              </a:ext>
            </a:extLst>
          </p:cNvPr>
          <p:cNvSpPr/>
          <p:nvPr/>
        </p:nvSpPr>
        <p:spPr>
          <a:xfrm>
            <a:off x="3263280" y="1537573"/>
            <a:ext cx="2569907" cy="1675576"/>
          </a:xfrm>
          <a:prstGeom prst="wedgeEllipseCallout">
            <a:avLst>
              <a:gd name="adj1" fmla="val -48149"/>
              <a:gd name="adj2" fmla="val 95427"/>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alibri" panose="020F0502020204030204"/>
                <a:ea typeface="+mn-ea"/>
                <a:cs typeface="+mn-cs"/>
              </a:rPr>
              <a:t>Opps</a:t>
            </a:r>
            <a:r>
              <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rPr>
              <a:t>, I forgot to change the temperature on the oven!</a:t>
            </a:r>
          </a:p>
        </p:txBody>
      </p:sp>
      <p:sp>
        <p:nvSpPr>
          <p:cNvPr id="325" name="Speech Bubble: Oval 240">
            <a:extLst>
              <a:ext uri="{FF2B5EF4-FFF2-40B4-BE49-F238E27FC236}">
                <a16:creationId xmlns:a16="http://schemas.microsoft.com/office/drawing/2014/main" id="{4ADE65A9-37A3-85B8-3C19-AFAA57914342}"/>
              </a:ext>
            </a:extLst>
          </p:cNvPr>
          <p:cNvSpPr/>
          <p:nvPr/>
        </p:nvSpPr>
        <p:spPr>
          <a:xfrm>
            <a:off x="5861526" y="1512304"/>
            <a:ext cx="2960835" cy="2111505"/>
          </a:xfrm>
          <a:prstGeom prst="wedgeEllipseCallout">
            <a:avLst>
              <a:gd name="adj1" fmla="val 58373"/>
              <a:gd name="adj2" fmla="val 46722"/>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Mistakes happen, let’s be careful next time! </a:t>
            </a:r>
          </a:p>
        </p:txBody>
      </p:sp>
    </p:spTree>
    <p:extLst>
      <p:ext uri="{BB962C8B-B14F-4D97-AF65-F5344CB8AC3E}">
        <p14:creationId xmlns:p14="http://schemas.microsoft.com/office/powerpoint/2010/main" val="226871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22"/>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320"/>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325"/>
                                        </p:tgtEl>
                                        <p:attrNameLst>
                                          <p:attrName>style.visibility</p:attrName>
                                        </p:attrNameLst>
                                      </p:cBhvr>
                                      <p:to>
                                        <p:strVal val="visible"/>
                                      </p:to>
                                    </p:set>
                                    <p:animEffect transition="in" filter="fade">
                                      <p:cBhvr>
                                        <p:cTn id="16"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animBg="1"/>
      <p:bldP spid="322" grpId="1" animBg="1"/>
      <p:bldP spid="32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6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BB718-DA72-665D-09B1-2E49461325D9}"/>
              </a:ext>
            </a:extLst>
          </p:cNvPr>
          <p:cNvPicPr>
            <a:picLocks noChangeAspect="1"/>
          </p:cNvPicPr>
          <p:nvPr/>
        </p:nvPicPr>
        <p:blipFill rotWithShape="1">
          <a:blip r:embed="rId3"/>
          <a:srcRect t="3691"/>
          <a:stretch/>
        </p:blipFill>
        <p:spPr>
          <a:xfrm>
            <a:off x="609600" y="446156"/>
            <a:ext cx="10972800" cy="5965687"/>
          </a:xfrm>
          <a:prstGeom prst="rect">
            <a:avLst/>
          </a:prstGeom>
          <a:ln w="76200">
            <a:solidFill>
              <a:srgbClr val="000000"/>
            </a:solidFill>
          </a:ln>
        </p:spPr>
      </p:pic>
      <p:pic>
        <p:nvPicPr>
          <p:cNvPr id="4" name="Picture 3" descr="A picture containing vector graphics&#10;&#10;Description automatically generated">
            <a:extLst>
              <a:ext uri="{FF2B5EF4-FFF2-40B4-BE49-F238E27FC236}">
                <a16:creationId xmlns:a16="http://schemas.microsoft.com/office/drawing/2014/main" id="{0E4D15DA-471E-7209-6C21-E978D0DEBA71}"/>
              </a:ext>
            </a:extLst>
          </p:cNvPr>
          <p:cNvPicPr>
            <a:picLocks noChangeAspect="1"/>
          </p:cNvPicPr>
          <p:nvPr/>
        </p:nvPicPr>
        <p:blipFill>
          <a:blip r:embed="rId4">
            <a:alphaModFix amt="40000"/>
          </a:blip>
          <a:stretch>
            <a:fillRect/>
          </a:stretch>
        </p:blipFill>
        <p:spPr>
          <a:xfrm>
            <a:off x="2503714" y="1055636"/>
            <a:ext cx="7184571" cy="4746727"/>
          </a:xfrm>
          <a:prstGeom prst="rect">
            <a:avLst/>
          </a:prstGeom>
        </p:spPr>
      </p:pic>
      <p:sp>
        <p:nvSpPr>
          <p:cNvPr id="2" name="Title 11">
            <a:extLst>
              <a:ext uri="{FF2B5EF4-FFF2-40B4-BE49-F238E27FC236}">
                <a16:creationId xmlns:a16="http://schemas.microsoft.com/office/drawing/2014/main" id="{F3FCCBA8-7CBD-5BAF-AEDF-AEB148608077}"/>
              </a:ext>
            </a:extLst>
          </p:cNvPr>
          <p:cNvSpPr>
            <a:spLocks noGrp="1"/>
          </p:cNvSpPr>
          <p:nvPr>
            <p:ph type="title"/>
          </p:nvPr>
        </p:nvSpPr>
        <p:spPr>
          <a:xfrm>
            <a:off x="609600" y="1712686"/>
            <a:ext cx="10972800" cy="3432628"/>
          </a:xfrm>
        </p:spPr>
        <p:txBody>
          <a:bodyPr>
            <a:normAutofit/>
          </a:bodyPr>
          <a:lstStyle/>
          <a:p>
            <a:r>
              <a:rPr lang="en-US" sz="11500" b="1" dirty="0">
                <a:solidFill>
                  <a:srgbClr val="000000"/>
                </a:solidFill>
                <a:latin typeface="The Serif Hand Black" panose="03070902030502020204" pitchFamily="66" charset="0"/>
              </a:rPr>
              <a:t>Life Is a pressure cooker</a:t>
            </a:r>
            <a:endParaRPr lang="en-US" sz="11500" dirty="0">
              <a:solidFill>
                <a:srgbClr val="000000"/>
              </a:solidFill>
              <a:latin typeface="The Serif Hand Black" panose="03070902030502020204" pitchFamily="66" charset="0"/>
            </a:endParaRPr>
          </a:p>
        </p:txBody>
      </p:sp>
    </p:spTree>
    <p:extLst>
      <p:ext uri="{BB962C8B-B14F-4D97-AF65-F5344CB8AC3E}">
        <p14:creationId xmlns:p14="http://schemas.microsoft.com/office/powerpoint/2010/main" val="68661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6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BB718-DA72-665D-09B1-2E49461325D9}"/>
              </a:ext>
            </a:extLst>
          </p:cNvPr>
          <p:cNvPicPr>
            <a:picLocks noChangeAspect="1"/>
          </p:cNvPicPr>
          <p:nvPr/>
        </p:nvPicPr>
        <p:blipFill rotWithShape="1">
          <a:blip r:embed="rId3"/>
          <a:srcRect t="3691"/>
          <a:stretch/>
        </p:blipFill>
        <p:spPr>
          <a:xfrm>
            <a:off x="609600" y="446156"/>
            <a:ext cx="10972800" cy="5965687"/>
          </a:xfrm>
          <a:prstGeom prst="rect">
            <a:avLst/>
          </a:prstGeom>
          <a:ln w="76200">
            <a:solidFill>
              <a:srgbClr val="000000"/>
            </a:solidFill>
          </a:ln>
        </p:spPr>
      </p:pic>
      <p:pic>
        <p:nvPicPr>
          <p:cNvPr id="9" name="Picture 8" descr="A picture containing vector graphics&#10;&#10;Description automatically generated">
            <a:extLst>
              <a:ext uri="{FF2B5EF4-FFF2-40B4-BE49-F238E27FC236}">
                <a16:creationId xmlns:a16="http://schemas.microsoft.com/office/drawing/2014/main" id="{2E86FE28-B29F-DE9E-6112-C4A3D1776AB2}"/>
              </a:ext>
            </a:extLst>
          </p:cNvPr>
          <p:cNvPicPr>
            <a:picLocks noChangeAspect="1"/>
          </p:cNvPicPr>
          <p:nvPr/>
        </p:nvPicPr>
        <p:blipFill>
          <a:blip r:embed="rId4">
            <a:alphaModFix amt="40000"/>
          </a:blip>
          <a:stretch>
            <a:fillRect/>
          </a:stretch>
        </p:blipFill>
        <p:spPr>
          <a:xfrm>
            <a:off x="2503714" y="1055636"/>
            <a:ext cx="7184571" cy="4746727"/>
          </a:xfrm>
          <a:prstGeom prst="rect">
            <a:avLst/>
          </a:prstGeom>
        </p:spPr>
      </p:pic>
      <p:sp>
        <p:nvSpPr>
          <p:cNvPr id="2" name="Title 11">
            <a:extLst>
              <a:ext uri="{FF2B5EF4-FFF2-40B4-BE49-F238E27FC236}">
                <a16:creationId xmlns:a16="http://schemas.microsoft.com/office/drawing/2014/main" id="{F3FCCBA8-7CBD-5BAF-AEDF-AEB148608077}"/>
              </a:ext>
            </a:extLst>
          </p:cNvPr>
          <p:cNvSpPr>
            <a:spLocks noGrp="1"/>
          </p:cNvSpPr>
          <p:nvPr>
            <p:ph type="title"/>
          </p:nvPr>
        </p:nvSpPr>
        <p:spPr>
          <a:xfrm>
            <a:off x="-1689100" y="547993"/>
            <a:ext cx="10972800" cy="1279073"/>
          </a:xfrm>
        </p:spPr>
        <p:txBody>
          <a:bodyPr>
            <a:noAutofit/>
          </a:bodyPr>
          <a:lstStyle/>
          <a:p>
            <a:r>
              <a:rPr lang="en-US" sz="6000" b="1" dirty="0">
                <a:solidFill>
                  <a:srgbClr val="000000"/>
                </a:solidFill>
                <a:latin typeface="The Serif Hand Black" panose="03070902030502020204" pitchFamily="66" charset="0"/>
              </a:rPr>
              <a:t>Situational conversations</a:t>
            </a:r>
            <a:endParaRPr lang="en-US" sz="6000" dirty="0">
              <a:solidFill>
                <a:srgbClr val="000000"/>
              </a:solidFill>
              <a:latin typeface="The Serif Hand Black" panose="03070902030502020204" pitchFamily="66" charset="0"/>
            </a:endParaRPr>
          </a:p>
        </p:txBody>
      </p:sp>
      <p:sp>
        <p:nvSpPr>
          <p:cNvPr id="5" name="Title 11">
            <a:extLst>
              <a:ext uri="{FF2B5EF4-FFF2-40B4-BE49-F238E27FC236}">
                <a16:creationId xmlns:a16="http://schemas.microsoft.com/office/drawing/2014/main" id="{D711A8F8-852D-5812-6862-1CBC875E24CA}"/>
              </a:ext>
            </a:extLst>
          </p:cNvPr>
          <p:cNvSpPr txBox="1">
            <a:spLocks/>
          </p:cNvSpPr>
          <p:nvPr/>
        </p:nvSpPr>
        <p:spPr>
          <a:xfrm>
            <a:off x="3352800" y="5299983"/>
            <a:ext cx="10972800" cy="1079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0000"/>
                </a:solidFill>
                <a:latin typeface="The Serif Hand Black" panose="03070902030502020204" pitchFamily="66" charset="0"/>
              </a:rPr>
              <a:t>swaying the dialogue</a:t>
            </a:r>
            <a:endParaRPr lang="en-US" sz="6000" dirty="0">
              <a:solidFill>
                <a:srgbClr val="000000"/>
              </a:solidFill>
              <a:latin typeface="The Serif Hand Black" panose="03070902030502020204" pitchFamily="66" charset="0"/>
            </a:endParaRPr>
          </a:p>
        </p:txBody>
      </p:sp>
      <p:sp>
        <p:nvSpPr>
          <p:cNvPr id="6" name="Title 11">
            <a:extLst>
              <a:ext uri="{FF2B5EF4-FFF2-40B4-BE49-F238E27FC236}">
                <a16:creationId xmlns:a16="http://schemas.microsoft.com/office/drawing/2014/main" id="{5EB71A2D-CCB2-6816-38B0-4F491245A2E4}"/>
              </a:ext>
            </a:extLst>
          </p:cNvPr>
          <p:cNvSpPr txBox="1">
            <a:spLocks/>
          </p:cNvSpPr>
          <p:nvPr/>
        </p:nvSpPr>
        <p:spPr>
          <a:xfrm>
            <a:off x="3048000" y="1578121"/>
            <a:ext cx="10972800" cy="13356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0000"/>
                </a:solidFill>
                <a:latin typeface="The Serif Hand Black" panose="03070902030502020204" pitchFamily="66" charset="0"/>
              </a:rPr>
              <a:t>Controlling Emotions</a:t>
            </a:r>
            <a:endParaRPr lang="en-US" sz="6000" dirty="0">
              <a:solidFill>
                <a:srgbClr val="000000"/>
              </a:solidFill>
              <a:latin typeface="The Serif Hand Black" panose="03070902030502020204" pitchFamily="66" charset="0"/>
            </a:endParaRPr>
          </a:p>
        </p:txBody>
      </p:sp>
      <p:sp>
        <p:nvSpPr>
          <p:cNvPr id="7" name="Title 11">
            <a:extLst>
              <a:ext uri="{FF2B5EF4-FFF2-40B4-BE49-F238E27FC236}">
                <a16:creationId xmlns:a16="http://schemas.microsoft.com/office/drawing/2014/main" id="{036A03C9-91DE-339C-91BF-636E41F6465B}"/>
              </a:ext>
            </a:extLst>
          </p:cNvPr>
          <p:cNvSpPr txBox="1">
            <a:spLocks/>
          </p:cNvSpPr>
          <p:nvPr/>
        </p:nvSpPr>
        <p:spPr>
          <a:xfrm>
            <a:off x="-2438400" y="3949655"/>
            <a:ext cx="10972800" cy="15803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0000"/>
                </a:solidFill>
                <a:latin typeface="The Serif Hand Black" panose="03070902030502020204" pitchFamily="66" charset="0"/>
              </a:rPr>
              <a:t>conversation lanes</a:t>
            </a:r>
            <a:endParaRPr lang="en-US" sz="6000" dirty="0">
              <a:solidFill>
                <a:srgbClr val="000000"/>
              </a:solidFill>
              <a:latin typeface="The Serif Hand Black" panose="03070902030502020204" pitchFamily="66" charset="0"/>
            </a:endParaRPr>
          </a:p>
        </p:txBody>
      </p:sp>
      <p:sp>
        <p:nvSpPr>
          <p:cNvPr id="8" name="Title 11">
            <a:extLst>
              <a:ext uri="{FF2B5EF4-FFF2-40B4-BE49-F238E27FC236}">
                <a16:creationId xmlns:a16="http://schemas.microsoft.com/office/drawing/2014/main" id="{EB8AAB58-8AF1-6766-60DB-0936C4ADC7BB}"/>
              </a:ext>
            </a:extLst>
          </p:cNvPr>
          <p:cNvSpPr txBox="1">
            <a:spLocks/>
          </p:cNvSpPr>
          <p:nvPr/>
        </p:nvSpPr>
        <p:spPr>
          <a:xfrm>
            <a:off x="-2133600" y="2459072"/>
            <a:ext cx="10972800" cy="13356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0000"/>
                </a:solidFill>
                <a:latin typeface="The Serif Hand Black" panose="03070902030502020204" pitchFamily="66" charset="0"/>
              </a:rPr>
              <a:t>email correspondence</a:t>
            </a:r>
            <a:endParaRPr lang="en-US" sz="6000" dirty="0">
              <a:solidFill>
                <a:srgbClr val="000000"/>
              </a:solidFill>
              <a:latin typeface="The Serif Hand Black" panose="03070902030502020204" pitchFamily="66" charset="0"/>
            </a:endParaRPr>
          </a:p>
        </p:txBody>
      </p:sp>
      <p:sp>
        <p:nvSpPr>
          <p:cNvPr id="10" name="Title 11">
            <a:extLst>
              <a:ext uri="{FF2B5EF4-FFF2-40B4-BE49-F238E27FC236}">
                <a16:creationId xmlns:a16="http://schemas.microsoft.com/office/drawing/2014/main" id="{4FA782F0-3803-CCB7-B1EC-1D328D6DEC3F}"/>
              </a:ext>
            </a:extLst>
          </p:cNvPr>
          <p:cNvSpPr txBox="1">
            <a:spLocks/>
          </p:cNvSpPr>
          <p:nvPr/>
        </p:nvSpPr>
        <p:spPr>
          <a:xfrm>
            <a:off x="3263900" y="3148173"/>
            <a:ext cx="10972800" cy="15803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0000"/>
                </a:solidFill>
                <a:latin typeface="The Serif Hand Black" panose="03070902030502020204" pitchFamily="66" charset="0"/>
              </a:rPr>
              <a:t>Daily communications</a:t>
            </a:r>
            <a:endParaRPr lang="en-US" sz="6000" dirty="0">
              <a:solidFill>
                <a:srgbClr val="000000"/>
              </a:solidFill>
              <a:latin typeface="The Serif Hand Black" panose="03070902030502020204" pitchFamily="66" charset="0"/>
            </a:endParaRPr>
          </a:p>
        </p:txBody>
      </p:sp>
    </p:spTree>
    <p:extLst>
      <p:ext uri="{BB962C8B-B14F-4D97-AF65-F5344CB8AC3E}">
        <p14:creationId xmlns:p14="http://schemas.microsoft.com/office/powerpoint/2010/main" val="1725909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Why Would Someone Be Under Pressure?</a:t>
            </a:r>
          </a:p>
        </p:txBody>
      </p:sp>
      <p:pic>
        <p:nvPicPr>
          <p:cNvPr id="13" name="Picture 12" descr="A picture containing clipart&#10;&#10;Description automatically generated">
            <a:extLst>
              <a:ext uri="{FF2B5EF4-FFF2-40B4-BE49-F238E27FC236}">
                <a16:creationId xmlns:a16="http://schemas.microsoft.com/office/drawing/2014/main" id="{4691471D-21DE-E978-41A6-29D0434BBDA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8523" b="96591" l="6294" r="98252">
                        <a14:foregroundMark x1="85664" y1="87500" x2="85664" y2="87500"/>
                        <a14:foregroundMark x1="72028" y1="96591" x2="72028" y2="96591"/>
                        <a14:foregroundMark x1="39161" y1="68750" x2="39161" y2="68750"/>
                        <a14:foregroundMark x1="17483" y1="71023" x2="17483" y2="71023"/>
                        <a14:foregroundMark x1="6643" y1="52841" x2="6643" y2="52841"/>
                        <a14:foregroundMark x1="37762" y1="44886" x2="37762" y2="44886"/>
                        <a14:foregroundMark x1="59441" y1="19318" x2="59441" y2="19318"/>
                        <a14:foregroundMark x1="90559" y1="39205" x2="90559" y2="39205"/>
                        <a14:foregroundMark x1="98601" y1="74432" x2="98601" y2="74432"/>
                        <a14:foregroundMark x1="30070" y1="8523" x2="30070" y2="8523"/>
                      </a14:backgroundRemoval>
                    </a14:imgEffect>
                  </a14:imgLayer>
                </a14:imgProps>
              </a:ext>
              <a:ext uri="{28A0092B-C50C-407E-A947-70E740481C1C}">
                <a14:useLocalDpi xmlns:a14="http://schemas.microsoft.com/office/drawing/2010/main"/>
              </a:ext>
            </a:extLst>
          </a:blip>
          <a:stretch>
            <a:fillRect/>
          </a:stretch>
        </p:blipFill>
        <p:spPr>
          <a:xfrm rot="12954720">
            <a:off x="1654597" y="2858668"/>
            <a:ext cx="2208877" cy="1359309"/>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2F46A9C1-D06A-215D-E66A-7EEE1E7EADA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8523" b="96591" l="6294" r="98252">
                        <a14:foregroundMark x1="85664" y1="87500" x2="85664" y2="87500"/>
                        <a14:foregroundMark x1="72028" y1="96591" x2="72028" y2="96591"/>
                        <a14:foregroundMark x1="39161" y1="68750" x2="39161" y2="68750"/>
                        <a14:foregroundMark x1="17483" y1="71023" x2="17483" y2="71023"/>
                        <a14:foregroundMark x1="6643" y1="52841" x2="6643" y2="52841"/>
                        <a14:foregroundMark x1="37762" y1="44886" x2="37762" y2="44886"/>
                        <a14:foregroundMark x1="59441" y1="19318" x2="59441" y2="19318"/>
                        <a14:foregroundMark x1="90559" y1="39205" x2="90559" y2="39205"/>
                        <a14:foregroundMark x1="98601" y1="74432" x2="98601" y2="74432"/>
                        <a14:foregroundMark x1="30070" y1="8523" x2="30070" y2="8523"/>
                      </a14:backgroundRemoval>
                    </a14:imgEffect>
                  </a14:imgLayer>
                </a14:imgProps>
              </a:ext>
              <a:ext uri="{28A0092B-C50C-407E-A947-70E740481C1C}">
                <a14:useLocalDpi xmlns:a14="http://schemas.microsoft.com/office/drawing/2010/main"/>
              </a:ext>
            </a:extLst>
          </a:blip>
          <a:stretch>
            <a:fillRect/>
          </a:stretch>
        </p:blipFill>
        <p:spPr>
          <a:xfrm rot="8602609" flipH="1">
            <a:off x="7978566" y="2596909"/>
            <a:ext cx="2208877" cy="1359309"/>
          </a:xfrm>
          <a:prstGeom prst="rect">
            <a:avLst/>
          </a:prstGeom>
        </p:spPr>
      </p:pic>
      <p:pic>
        <p:nvPicPr>
          <p:cNvPr id="15" name="Picture 14" descr="A picture containing kitchenware, pot&#10;&#10;Description automatically generated">
            <a:extLst>
              <a:ext uri="{FF2B5EF4-FFF2-40B4-BE49-F238E27FC236}">
                <a16:creationId xmlns:a16="http://schemas.microsoft.com/office/drawing/2014/main" id="{665AC237-1726-E8EC-F411-554F49DBD8F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1220"/>
          <a:stretch/>
        </p:blipFill>
        <p:spPr>
          <a:xfrm>
            <a:off x="2894329" y="4516631"/>
            <a:ext cx="6403341" cy="2341369"/>
          </a:xfrm>
          <a:prstGeom prst="rect">
            <a:avLst/>
          </a:prstGeom>
        </p:spPr>
      </p:pic>
      <p:pic>
        <p:nvPicPr>
          <p:cNvPr id="16" name="Picture 15" descr="A picture containing kitchenware, pot&#10;&#10;Description automatically generated">
            <a:extLst>
              <a:ext uri="{FF2B5EF4-FFF2-40B4-BE49-F238E27FC236}">
                <a16:creationId xmlns:a16="http://schemas.microsoft.com/office/drawing/2014/main" id="{2686A289-2981-3482-4ACD-CDC37AADCF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6361" b="48040"/>
          <a:stretch/>
        </p:blipFill>
        <p:spPr>
          <a:xfrm>
            <a:off x="2889152" y="2310063"/>
            <a:ext cx="6403341" cy="2188700"/>
          </a:xfrm>
          <a:prstGeom prst="rect">
            <a:avLst/>
          </a:prstGeom>
        </p:spPr>
      </p:pic>
      <p:sp>
        <p:nvSpPr>
          <p:cNvPr id="17" name="TextBox 16">
            <a:extLst>
              <a:ext uri="{FF2B5EF4-FFF2-40B4-BE49-F238E27FC236}">
                <a16:creationId xmlns:a16="http://schemas.microsoft.com/office/drawing/2014/main" id="{5D8EB960-E9CF-149F-F019-970DCB3B21E9}"/>
              </a:ext>
            </a:extLst>
          </p:cNvPr>
          <p:cNvSpPr txBox="1"/>
          <p:nvPr/>
        </p:nvSpPr>
        <p:spPr>
          <a:xfrm>
            <a:off x="-2486849" y="1251254"/>
            <a:ext cx="2539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chemeClr val="bg1">
                      <a:lumMod val="75000"/>
                    </a:schemeClr>
                  </a:solidFill>
                  <a:prstDash val="solid"/>
                </a:ln>
                <a:solidFill>
                  <a:srgbClr val="C1175B"/>
                </a:solidFill>
                <a:effectLst/>
                <a:uLnTx/>
                <a:uFillTx/>
                <a:latin typeface="Calibri"/>
                <a:ea typeface="+mn-ea"/>
                <a:cs typeface="+mn-cs"/>
              </a:rPr>
              <a:t>DEADLINES</a:t>
            </a:r>
          </a:p>
        </p:txBody>
      </p:sp>
      <p:sp>
        <p:nvSpPr>
          <p:cNvPr id="18" name="TextBox 17">
            <a:extLst>
              <a:ext uri="{FF2B5EF4-FFF2-40B4-BE49-F238E27FC236}">
                <a16:creationId xmlns:a16="http://schemas.microsoft.com/office/drawing/2014/main" id="{D55BE30E-E7BE-7F6F-3585-59B7EEDEE90C}"/>
              </a:ext>
            </a:extLst>
          </p:cNvPr>
          <p:cNvSpPr txBox="1"/>
          <p:nvPr/>
        </p:nvSpPr>
        <p:spPr>
          <a:xfrm>
            <a:off x="12802867" y="1155168"/>
            <a:ext cx="24259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chemeClr val="bg1">
                      <a:lumMod val="75000"/>
                    </a:schemeClr>
                  </a:solidFill>
                  <a:prstDash val="solid"/>
                </a:ln>
                <a:solidFill>
                  <a:srgbClr val="C1175B"/>
                </a:solidFill>
                <a:effectLst/>
                <a:uLnTx/>
                <a:uFillTx/>
                <a:latin typeface="Calibri"/>
                <a:ea typeface="+mn-ea"/>
                <a:cs typeface="+mn-cs"/>
              </a:rPr>
              <a:t>EMPLOYEES</a:t>
            </a:r>
          </a:p>
        </p:txBody>
      </p:sp>
      <p:sp>
        <p:nvSpPr>
          <p:cNvPr id="19" name="TextBox 18">
            <a:extLst>
              <a:ext uri="{FF2B5EF4-FFF2-40B4-BE49-F238E27FC236}">
                <a16:creationId xmlns:a16="http://schemas.microsoft.com/office/drawing/2014/main" id="{0CD02FD6-7F94-F13A-6909-637AA80B4CBC}"/>
              </a:ext>
            </a:extLst>
          </p:cNvPr>
          <p:cNvSpPr txBox="1"/>
          <p:nvPr/>
        </p:nvSpPr>
        <p:spPr>
          <a:xfrm>
            <a:off x="-3076974" y="4346232"/>
            <a:ext cx="27285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chemeClr val="bg1">
                      <a:lumMod val="75000"/>
                    </a:schemeClr>
                  </a:solidFill>
                  <a:prstDash val="solid"/>
                </a:ln>
                <a:solidFill>
                  <a:srgbClr val="C1175B"/>
                </a:solidFill>
                <a:effectLst/>
                <a:uLnTx/>
                <a:uFillTx/>
                <a:latin typeface="Calibri"/>
                <a:ea typeface="+mn-ea"/>
                <a:cs typeface="+mn-cs"/>
              </a:rPr>
              <a:t>SUPERVISOR</a:t>
            </a:r>
          </a:p>
        </p:txBody>
      </p:sp>
      <p:sp>
        <p:nvSpPr>
          <p:cNvPr id="20" name="TextBox 19">
            <a:extLst>
              <a:ext uri="{FF2B5EF4-FFF2-40B4-BE49-F238E27FC236}">
                <a16:creationId xmlns:a16="http://schemas.microsoft.com/office/drawing/2014/main" id="{60E32FB1-ABDE-53EE-DC5F-D8A0CCE48344}"/>
              </a:ext>
            </a:extLst>
          </p:cNvPr>
          <p:cNvSpPr txBox="1"/>
          <p:nvPr/>
        </p:nvSpPr>
        <p:spPr>
          <a:xfrm>
            <a:off x="-1327859" y="4867425"/>
            <a:ext cx="11580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chemeClr val="bg1">
                      <a:lumMod val="75000"/>
                    </a:schemeClr>
                  </a:solidFill>
                  <a:prstDash val="solid"/>
                </a:ln>
                <a:solidFill>
                  <a:srgbClr val="C1175B"/>
                </a:solidFill>
                <a:effectLst/>
                <a:uLnTx/>
                <a:uFillTx/>
                <a:latin typeface="Calibri"/>
                <a:ea typeface="+mn-ea"/>
                <a:cs typeface="+mn-cs"/>
              </a:rPr>
              <a:t>KIDS</a:t>
            </a:r>
          </a:p>
        </p:txBody>
      </p:sp>
      <p:sp>
        <p:nvSpPr>
          <p:cNvPr id="21" name="TextBox 20">
            <a:extLst>
              <a:ext uri="{FF2B5EF4-FFF2-40B4-BE49-F238E27FC236}">
                <a16:creationId xmlns:a16="http://schemas.microsoft.com/office/drawing/2014/main" id="{30917DE6-54AD-37A4-E2CE-2444C7E372C3}"/>
              </a:ext>
            </a:extLst>
          </p:cNvPr>
          <p:cNvSpPr txBox="1"/>
          <p:nvPr/>
        </p:nvSpPr>
        <p:spPr>
          <a:xfrm>
            <a:off x="13360012" y="4221094"/>
            <a:ext cx="12360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chemeClr val="bg1">
                      <a:lumMod val="75000"/>
                    </a:schemeClr>
                  </a:solidFill>
                  <a:prstDash val="solid"/>
                </a:ln>
                <a:solidFill>
                  <a:srgbClr val="C1175B"/>
                </a:solidFill>
                <a:effectLst/>
                <a:uLnTx/>
                <a:uFillTx/>
                <a:latin typeface="Calibri"/>
                <a:ea typeface="+mn-ea"/>
                <a:cs typeface="+mn-cs"/>
              </a:rPr>
              <a:t>BILLS</a:t>
            </a:r>
          </a:p>
        </p:txBody>
      </p:sp>
      <p:sp>
        <p:nvSpPr>
          <p:cNvPr id="22" name="TextBox 21">
            <a:extLst>
              <a:ext uri="{FF2B5EF4-FFF2-40B4-BE49-F238E27FC236}">
                <a16:creationId xmlns:a16="http://schemas.microsoft.com/office/drawing/2014/main" id="{7761160F-6C6F-D486-409C-677B282A4F0E}"/>
              </a:ext>
            </a:extLst>
          </p:cNvPr>
          <p:cNvSpPr txBox="1"/>
          <p:nvPr/>
        </p:nvSpPr>
        <p:spPr>
          <a:xfrm>
            <a:off x="-3425269" y="2736173"/>
            <a:ext cx="29659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chemeClr val="bg1">
                      <a:lumMod val="75000"/>
                    </a:schemeClr>
                  </a:solidFill>
                  <a:prstDash val="solid"/>
                </a:ln>
                <a:solidFill>
                  <a:srgbClr val="C1175B"/>
                </a:solidFill>
                <a:effectLst/>
                <a:uLnTx/>
                <a:uFillTx/>
                <a:latin typeface="Calibri"/>
                <a:ea typeface="+mn-ea"/>
                <a:cs typeface="+mn-cs"/>
              </a:rPr>
              <a:t>LAST MINUTE CHANGES</a:t>
            </a:r>
          </a:p>
        </p:txBody>
      </p:sp>
      <p:sp>
        <p:nvSpPr>
          <p:cNvPr id="23" name="TextBox 22">
            <a:extLst>
              <a:ext uri="{FF2B5EF4-FFF2-40B4-BE49-F238E27FC236}">
                <a16:creationId xmlns:a16="http://schemas.microsoft.com/office/drawing/2014/main" id="{1AEC0DBC-163B-5A85-04E8-322B88E88675}"/>
              </a:ext>
            </a:extLst>
          </p:cNvPr>
          <p:cNvSpPr txBox="1"/>
          <p:nvPr/>
        </p:nvSpPr>
        <p:spPr>
          <a:xfrm>
            <a:off x="13031466" y="2413007"/>
            <a:ext cx="330224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chemeClr val="bg1">
                      <a:lumMod val="75000"/>
                    </a:schemeClr>
                  </a:solidFill>
                  <a:prstDash val="solid"/>
                </a:ln>
                <a:solidFill>
                  <a:srgbClr val="C1175B"/>
                </a:solidFill>
                <a:effectLst/>
                <a:uLnTx/>
                <a:uFillTx/>
                <a:latin typeface="Calibri"/>
                <a:ea typeface="+mn-ea"/>
                <a:cs typeface="+mn-cs"/>
              </a:rPr>
              <a:t>UPSET CUSTOMER</a:t>
            </a:r>
          </a:p>
        </p:txBody>
      </p:sp>
    </p:spTree>
    <p:extLst>
      <p:ext uri="{BB962C8B-B14F-4D97-AF65-F5344CB8AC3E}">
        <p14:creationId xmlns:p14="http://schemas.microsoft.com/office/powerpoint/2010/main" val="84259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247 -0.275 L 6.25E-7 3.7037E-6 " pathEditMode="relative" rAng="0" ptsTypes="AA">
                                      <p:cBhvr>
                                        <p:cTn id="6" dur="2000" fill="hold"/>
                                        <p:tgtEl>
                                          <p:spTgt spid="16"/>
                                        </p:tgtEl>
                                        <p:attrNameLst>
                                          <p:attrName>ppt_x</p:attrName>
                                          <p:attrName>ppt_y</p:attrName>
                                        </p:attrNameLst>
                                      </p:cBhvr>
                                      <p:rCtr x="117" y="13750"/>
                                    </p:animMotion>
                                  </p:childTnLst>
                                </p:cTn>
                              </p:par>
                            </p:childTnLst>
                          </p:cTn>
                        </p:par>
                        <p:par>
                          <p:cTn id="7" fill="hold">
                            <p:stCondLst>
                              <p:cond delay="2000"/>
                            </p:stCondLst>
                            <p:childTnLst>
                              <p:par>
                                <p:cTn id="8" presetID="32" presetClass="emph" presetSubtype="0" repeatCount="indefinite" fill="hold" nodeType="afterEffect">
                                  <p:stCondLst>
                                    <p:cond delay="0"/>
                                  </p:stCondLst>
                                  <p:endCondLst>
                                    <p:cond evt="onNext" delay="0">
                                      <p:tgtEl>
                                        <p:sldTgt/>
                                      </p:tgtEl>
                                    </p:cond>
                                  </p:endCondLst>
                                  <p:childTnLst>
                                    <p:animRot by="120000">
                                      <p:cBhvr>
                                        <p:cTn id="9" dur="200" fill="hold">
                                          <p:stCondLst>
                                            <p:cond delay="0"/>
                                          </p:stCondLst>
                                        </p:cTn>
                                        <p:tgtEl>
                                          <p:spTgt spid="16"/>
                                        </p:tgtEl>
                                        <p:attrNameLst>
                                          <p:attrName>r</p:attrName>
                                        </p:attrNameLst>
                                      </p:cBhvr>
                                    </p:animRot>
                                    <p:animRot by="-240000">
                                      <p:cBhvr>
                                        <p:cTn id="10" dur="400" fill="hold">
                                          <p:stCondLst>
                                            <p:cond delay="400"/>
                                          </p:stCondLst>
                                        </p:cTn>
                                        <p:tgtEl>
                                          <p:spTgt spid="16"/>
                                        </p:tgtEl>
                                        <p:attrNameLst>
                                          <p:attrName>r</p:attrName>
                                        </p:attrNameLst>
                                      </p:cBhvr>
                                    </p:animRot>
                                    <p:animRot by="240000">
                                      <p:cBhvr>
                                        <p:cTn id="11" dur="400" fill="hold">
                                          <p:stCondLst>
                                            <p:cond delay="800"/>
                                          </p:stCondLst>
                                        </p:cTn>
                                        <p:tgtEl>
                                          <p:spTgt spid="16"/>
                                        </p:tgtEl>
                                        <p:attrNameLst>
                                          <p:attrName>r</p:attrName>
                                        </p:attrNameLst>
                                      </p:cBhvr>
                                    </p:animRot>
                                    <p:animRot by="-240000">
                                      <p:cBhvr>
                                        <p:cTn id="12" dur="400" fill="hold">
                                          <p:stCondLst>
                                            <p:cond delay="1200"/>
                                          </p:stCondLst>
                                        </p:cTn>
                                        <p:tgtEl>
                                          <p:spTgt spid="16"/>
                                        </p:tgtEl>
                                        <p:attrNameLst>
                                          <p:attrName>r</p:attrName>
                                        </p:attrNameLst>
                                      </p:cBhvr>
                                    </p:animRot>
                                    <p:animRot by="120000">
                                      <p:cBhvr>
                                        <p:cTn id="13" dur="400" fill="hold">
                                          <p:stCondLst>
                                            <p:cond delay="1600"/>
                                          </p:stCondLst>
                                        </p:cTn>
                                        <p:tgtEl>
                                          <p:spTgt spid="16"/>
                                        </p:tgtEl>
                                        <p:attrNameLst>
                                          <p:attrName>r</p:attrName>
                                        </p:attrNameLst>
                                      </p:cBhvr>
                                    </p:animRo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1000"/>
                                        <p:tgtEl>
                                          <p:spTgt spid="13"/>
                                        </p:tgtEl>
                                      </p:cBhvr>
                                    </p:animEffect>
                                  </p:childTnLst>
                                </p:cTn>
                              </p:par>
                              <p:par>
                                <p:cTn id="17" presetID="26" presetClass="emph" presetSubtype="0" repeatCount="indefinite" fill="hold" nodeType="withEffect">
                                  <p:stCondLst>
                                    <p:cond delay="0"/>
                                  </p:stCondLst>
                                  <p:endCondLst>
                                    <p:cond evt="onNext" delay="0">
                                      <p:tgtEl>
                                        <p:sldTgt/>
                                      </p:tgtEl>
                                    </p:cond>
                                  </p:endCondLst>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par>
                                <p:cTn id="20" presetID="22" presetClass="entr" presetSubtype="4" fill="hold" nodeType="withEffect">
                                  <p:stCondLst>
                                    <p:cond delay="75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1000"/>
                                        <p:tgtEl>
                                          <p:spTgt spid="14"/>
                                        </p:tgtEl>
                                      </p:cBhvr>
                                    </p:animEffect>
                                  </p:childTnLst>
                                </p:cTn>
                              </p:par>
                              <p:par>
                                <p:cTn id="23" presetID="26" presetClass="emph" presetSubtype="0" repeatCount="indefinite" fill="hold" nodeType="withEffect">
                                  <p:stCondLst>
                                    <p:cond delay="750"/>
                                  </p:stCondLst>
                                  <p:endCondLst>
                                    <p:cond evt="onNext" delay="0">
                                      <p:tgtEl>
                                        <p:sldTgt/>
                                      </p:tgtEl>
                                    </p:cond>
                                  </p:endCondLst>
                                  <p:childTnLst>
                                    <p:animEffect transition="out" filter="fade">
                                      <p:cBhvr>
                                        <p:cTn id="24" dur="500" tmFilter="0, 0; .2, .5; .8, .5; 1, 0"/>
                                        <p:tgtEl>
                                          <p:spTgt spid="14"/>
                                        </p:tgtEl>
                                      </p:cBhvr>
                                    </p:animEffect>
                                    <p:animScale>
                                      <p:cBhvr>
                                        <p:cTn id="25" dur="250" autoRev="1" fill="hold"/>
                                        <p:tgtEl>
                                          <p:spTgt spid="14"/>
                                        </p:tgtEl>
                                      </p:cBhvr>
                                      <p:by x="105000" y="105000"/>
                                    </p:animScale>
                                  </p:childTnLst>
                                </p:cTn>
                              </p:par>
                            </p:childTnLst>
                          </p:cTn>
                        </p:par>
                        <p:par>
                          <p:cTn id="26" fill="hold">
                            <p:stCondLst>
                              <p:cond delay="4000"/>
                            </p:stCondLst>
                            <p:childTnLst>
                              <p:par>
                                <p:cTn id="27" presetID="50" presetClass="path" presetSubtype="0" accel="50000" decel="50000" fill="hold" grpId="0" nodeType="afterEffect">
                                  <p:stCondLst>
                                    <p:cond delay="0"/>
                                  </p:stCondLst>
                                  <p:childTnLst>
                                    <p:animMotion origin="layout" path="M 0.26419 0.0456 C 0.40716 0.0456 0.62057 0.15278 0.62057 0.25046 L 0.62057 0.46852 " pathEditMode="relative" rAng="0" ptsTypes="AAA">
                                      <p:cBhvr>
                                        <p:cTn id="28" dur="2000" spd="-100000" fill="hold"/>
                                        <p:tgtEl>
                                          <p:spTgt spid="17"/>
                                        </p:tgtEl>
                                        <p:attrNameLst>
                                          <p:attrName>ppt_x</p:attrName>
                                          <p:attrName>ppt_y</p:attrName>
                                        </p:attrNameLst>
                                      </p:cBhvr>
                                      <p:rCtr x="17812" y="21134"/>
                                    </p:animMotion>
                                  </p:childTnLst>
                                </p:cTn>
                              </p:par>
                            </p:childTnLst>
                          </p:cTn>
                        </p:par>
                        <p:par>
                          <p:cTn id="29" fill="hold">
                            <p:stCondLst>
                              <p:cond delay="6000"/>
                            </p:stCondLst>
                            <p:childTnLst>
                              <p:par>
                                <p:cTn id="30" presetID="50" presetClass="path" presetSubtype="0" accel="50000" decel="50000" fill="hold" grpId="0" nodeType="afterEffect">
                                  <p:stCondLst>
                                    <p:cond delay="0"/>
                                  </p:stCondLst>
                                  <p:childTnLst>
                                    <p:animMotion origin="layout" path="M -0.30794 0.04722 C -0.44323 0.04722 -0.60898 0.17338 -0.60898 0.27616 L -0.60898 0.50532 " pathEditMode="relative" rAng="0" ptsTypes="AAA">
                                      <p:cBhvr>
                                        <p:cTn id="31" dur="2000" spd="-100000" fill="hold"/>
                                        <p:tgtEl>
                                          <p:spTgt spid="18"/>
                                        </p:tgtEl>
                                        <p:attrNameLst>
                                          <p:attrName>ppt_x</p:attrName>
                                          <p:attrName>ppt_y</p:attrName>
                                        </p:attrNameLst>
                                      </p:cBhvr>
                                      <p:rCtr x="-15052" y="22894"/>
                                    </p:animMotion>
                                  </p:childTnLst>
                                </p:cTn>
                              </p:par>
                            </p:childTnLst>
                          </p:cTn>
                        </p:par>
                        <p:par>
                          <p:cTn id="32" fill="hold">
                            <p:stCondLst>
                              <p:cond delay="8000"/>
                            </p:stCondLst>
                            <p:childTnLst>
                              <p:par>
                                <p:cTn id="33" presetID="44" presetClass="path" presetSubtype="0" accel="50000" decel="50000" fill="hold" grpId="0" nodeType="afterEffect">
                                  <p:stCondLst>
                                    <p:cond delay="0"/>
                                  </p:stCondLst>
                                  <p:childTnLst>
                                    <p:animMotion origin="layout" path="M 0.31731 -0.28889 C 0.38684 -0.28889 0.44869 -0.31829 0.48789 -0.26042 L 0.67643 2.96296E-6 " pathEditMode="relative" rAng="0" ptsTypes="AAA">
                                      <p:cBhvr>
                                        <p:cTn id="34" dur="2000" spd="-100000" fill="hold"/>
                                        <p:tgtEl>
                                          <p:spTgt spid="19"/>
                                        </p:tgtEl>
                                        <p:attrNameLst>
                                          <p:attrName>ppt_x</p:attrName>
                                          <p:attrName>ppt_y</p:attrName>
                                        </p:attrNameLst>
                                      </p:cBhvr>
                                      <p:rCtr x="17956" y="14074"/>
                                    </p:animMotion>
                                  </p:childTnLst>
                                </p:cTn>
                              </p:par>
                            </p:childTnLst>
                          </p:cTn>
                        </p:par>
                        <p:par>
                          <p:cTn id="35" fill="hold">
                            <p:stCondLst>
                              <p:cond delay="10000"/>
                            </p:stCondLst>
                            <p:childTnLst>
                              <p:par>
                                <p:cTn id="36" presetID="44" presetClass="path" presetSubtype="0" accel="50000" decel="50000" fill="hold" grpId="0" nodeType="afterEffect">
                                  <p:stCondLst>
                                    <p:cond delay="0"/>
                                  </p:stCondLst>
                                  <p:childTnLst>
                                    <p:animMotion origin="layout" path="M -0.24648 -0.27801 C -0.31093 -0.27801 -0.3664 -0.2625 -0.40182 -0.20625 C -0.45872 -0.12338 -0.51367 -0.08287 -0.57031 1.11022E-16 " pathEditMode="relative" rAng="0" ptsTypes="AAA">
                                      <p:cBhvr>
                                        <p:cTn id="37" dur="2000" spd="-100000" fill="hold"/>
                                        <p:tgtEl>
                                          <p:spTgt spid="21"/>
                                        </p:tgtEl>
                                        <p:attrNameLst>
                                          <p:attrName>ppt_x</p:attrName>
                                          <p:attrName>ppt_y</p:attrName>
                                        </p:attrNameLst>
                                      </p:cBhvr>
                                      <p:rCtr x="-16198" y="13889"/>
                                    </p:animMotion>
                                  </p:childTnLst>
                                </p:cTn>
                              </p:par>
                            </p:childTnLst>
                          </p:cTn>
                        </p:par>
                        <p:par>
                          <p:cTn id="38" fill="hold">
                            <p:stCondLst>
                              <p:cond delay="12000"/>
                            </p:stCondLst>
                            <p:childTnLst>
                              <p:par>
                                <p:cTn id="39" presetID="44" presetClass="path" presetSubtype="0" accel="50000" decel="50000" fill="hold" grpId="0" nodeType="afterEffect">
                                  <p:stCondLst>
                                    <p:cond delay="0"/>
                                  </p:stCondLst>
                                  <p:childTnLst>
                                    <p:animMotion origin="layout" path="M 0.17097 -0.25023 C 0.20339 -0.29722 0.25456 -0.32152 0.29896 -0.32152 C 0.34323 -0.32152 0.40417 -0.29722 0.43672 -0.25023 L 0.59427 -0.04375 " pathEditMode="relative" rAng="0" ptsTypes="AAAA">
                                      <p:cBhvr>
                                        <p:cTn id="40" dur="2000" spd="-100000" fill="hold"/>
                                        <p:tgtEl>
                                          <p:spTgt spid="20"/>
                                        </p:tgtEl>
                                        <p:attrNameLst>
                                          <p:attrName>ppt_x</p:attrName>
                                          <p:attrName>ppt_y</p:attrName>
                                        </p:attrNameLst>
                                      </p:cBhvr>
                                      <p:rCtr x="21159" y="6759"/>
                                    </p:animMotion>
                                  </p:childTnLst>
                                </p:cTn>
                              </p:par>
                            </p:childTnLst>
                          </p:cTn>
                        </p:par>
                        <p:par>
                          <p:cTn id="41" fill="hold">
                            <p:stCondLst>
                              <p:cond delay="14000"/>
                            </p:stCondLst>
                            <p:childTnLst>
                              <p:par>
                                <p:cTn id="42" presetID="50" presetClass="path" presetSubtype="0" accel="50000" decel="50000" fill="hold" grpId="0" nodeType="afterEffect">
                                  <p:stCondLst>
                                    <p:cond delay="0"/>
                                  </p:stCondLst>
                                  <p:childTnLst>
                                    <p:animMotion origin="layout" path="M -0.29649 0.17616 C -0.42917 0.17616 -0.60065 0.1882 -0.60065 0.25926 C -0.60065 0.3125 -0.65222 0.32246 -0.65222 0.3757 " pathEditMode="relative" rAng="0" ptsTypes="AAA">
                                      <p:cBhvr>
                                        <p:cTn id="43" dur="2000" spd="-100000" fill="hold"/>
                                        <p:tgtEl>
                                          <p:spTgt spid="23"/>
                                        </p:tgtEl>
                                        <p:attrNameLst>
                                          <p:attrName>ppt_x</p:attrName>
                                          <p:attrName>ppt_y</p:attrName>
                                        </p:attrNameLst>
                                      </p:cBhvr>
                                      <p:rCtr x="-17786" y="9977"/>
                                    </p:animMotion>
                                  </p:childTnLst>
                                </p:cTn>
                              </p:par>
                            </p:childTnLst>
                          </p:cTn>
                        </p:par>
                        <p:par>
                          <p:cTn id="44" fill="hold">
                            <p:stCondLst>
                              <p:cond delay="16000"/>
                            </p:stCondLst>
                            <p:childTnLst>
                              <p:par>
                                <p:cTn id="45" presetID="44" presetClass="path" presetSubtype="0" accel="50000" decel="50000" fill="hold" grpId="0" nodeType="afterEffect">
                                  <p:stCondLst>
                                    <p:cond delay="0"/>
                                  </p:stCondLst>
                                  <p:childTnLst>
                                    <p:animMotion origin="layout" path="M 0.34492 0.17477 L 0.69674 0.26343 " pathEditMode="relative" rAng="0" ptsTypes="AA">
                                      <p:cBhvr>
                                        <p:cTn id="46" dur="2000" spd="-100000" fill="hold"/>
                                        <p:tgtEl>
                                          <p:spTgt spid="22"/>
                                        </p:tgtEl>
                                        <p:attrNameLst>
                                          <p:attrName>ppt_x</p:attrName>
                                          <p:attrName>ppt_y</p:attrName>
                                        </p:attrNameLst>
                                      </p:cBhvr>
                                      <p:rCtr x="17591" y="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Grace Under Pressure</a:t>
            </a:r>
          </a:p>
        </p:txBody>
      </p:sp>
      <p:sp>
        <p:nvSpPr>
          <p:cNvPr id="3" name="Content Placeholder 2">
            <a:extLst>
              <a:ext uri="{FF2B5EF4-FFF2-40B4-BE49-F238E27FC236}">
                <a16:creationId xmlns:a16="http://schemas.microsoft.com/office/drawing/2014/main" id="{C33B6FC7-EC5E-DF61-0104-FDF713C7AB8E}"/>
              </a:ext>
            </a:extLst>
          </p:cNvPr>
          <p:cNvSpPr>
            <a:spLocks noGrp="1"/>
          </p:cNvSpPr>
          <p:nvPr>
            <p:ph idx="1"/>
          </p:nvPr>
        </p:nvSpPr>
        <p:spPr>
          <a:xfrm>
            <a:off x="609600" y="1600201"/>
            <a:ext cx="4402834" cy="4525963"/>
          </a:xfrm>
        </p:spPr>
        <p:txBody>
          <a:bodyPr/>
          <a:lstStyle/>
          <a:p>
            <a:pPr>
              <a:lnSpc>
                <a:spcPct val="90000"/>
              </a:lnSpc>
            </a:pPr>
            <a:r>
              <a:rPr lang="en-US" dirty="0">
                <a:solidFill>
                  <a:srgbClr val="000000"/>
                </a:solidFill>
                <a:latin typeface="Bahnschrift SemiBold Condensed" panose="020B0502040204020203" pitchFamily="34" charset="0"/>
                <a:cs typeface="Aldhabi" panose="020B0604020202020204" pitchFamily="2" charset="-78"/>
              </a:rPr>
              <a:t>The term “Grace Under Pressure” refers to the behavior of a person who is under a lot of pressure.</a:t>
            </a:r>
          </a:p>
          <a:p>
            <a:pPr marL="0" marR="0" lvl="0" indent="0" algn="l" defTabSz="457200" rtl="0" eaLnBrk="1" fontAlgn="auto" latinLnBrk="0" hangingPunct="1">
              <a:lnSpc>
                <a:spcPct val="9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Bahnschrift SemiBold Condensed" panose="020B0502040204020203" pitchFamily="34" charset="0"/>
                <a:cs typeface="Aldhabi" panose="020B0604020202020204" pitchFamily="2" charset="-78"/>
              </a:rPr>
              <a:t>Stay calm and mature in stressful or problematic situations. Retain a positive outward appearance and remain polite when dealing with people. </a:t>
            </a:r>
          </a:p>
        </p:txBody>
      </p:sp>
      <p:sp>
        <p:nvSpPr>
          <p:cNvPr id="4" name="Content Placeholder 2">
            <a:extLst>
              <a:ext uri="{FF2B5EF4-FFF2-40B4-BE49-F238E27FC236}">
                <a16:creationId xmlns:a16="http://schemas.microsoft.com/office/drawing/2014/main" id="{75D874E0-1C19-8BD3-62EB-CF273F9590E9}"/>
              </a:ext>
            </a:extLst>
          </p:cNvPr>
          <p:cNvSpPr txBox="1">
            <a:spLocks/>
          </p:cNvSpPr>
          <p:nvPr/>
        </p:nvSpPr>
        <p:spPr>
          <a:xfrm>
            <a:off x="5012434" y="1837982"/>
            <a:ext cx="7179566" cy="105595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a:solidFill>
                  <a:srgbClr val="000000"/>
                </a:solidFill>
                <a:latin typeface="+mn-lt"/>
                <a:ea typeface="+mn-ea"/>
                <a:cs typeface="+mn-cs"/>
              </a:defRPr>
            </a:lvl1pPr>
            <a:lvl2pPr marL="914400" indent="-457200" algn="l" defTabSz="457200" rtl="0" eaLnBrk="1" latinLnBrk="0" hangingPunct="1">
              <a:spcBef>
                <a:spcPct val="20000"/>
              </a:spcBef>
              <a:buFont typeface="Wingdings" panose="05000000000000000000" pitchFamily="2" charset="2"/>
              <a:buChar char="Ø"/>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7200" b="0" i="1" u="none" strike="noStrike" kern="1200" cap="none" spc="0" normalizeH="0" baseline="0" noProof="0" dirty="0">
                <a:ln>
                  <a:noFill/>
                </a:ln>
                <a:solidFill>
                  <a:srgbClr val="3597CF"/>
                </a:solidFill>
                <a:effectLst/>
                <a:uLnTx/>
                <a:uFillTx/>
                <a:latin typeface="adelline personal use only" pitchFamily="2" charset="0"/>
                <a:ea typeface="+mn-ea"/>
                <a:cs typeface="+mn-cs"/>
              </a:rPr>
              <a:t>Keep your cool!</a:t>
            </a:r>
          </a:p>
        </p:txBody>
      </p:sp>
      <p:pic>
        <p:nvPicPr>
          <p:cNvPr id="5" name="Picture 4" descr="A picture containing clipart&#10;&#10;Description automatically generated">
            <a:extLst>
              <a:ext uri="{FF2B5EF4-FFF2-40B4-BE49-F238E27FC236}">
                <a16:creationId xmlns:a16="http://schemas.microsoft.com/office/drawing/2014/main" id="{70E6D6AE-26C1-4D3C-7BDC-ACB5B3A1D32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8523" b="96591" l="6294" r="98252">
                        <a14:foregroundMark x1="85664" y1="87500" x2="85664" y2="87500"/>
                        <a14:foregroundMark x1="72028" y1="96591" x2="72028" y2="96591"/>
                        <a14:foregroundMark x1="39161" y1="68750" x2="39161" y2="68750"/>
                        <a14:foregroundMark x1="17483" y1="71023" x2="17483" y2="71023"/>
                        <a14:foregroundMark x1="6643" y1="52841" x2="6643" y2="52841"/>
                        <a14:foregroundMark x1="37762" y1="44886" x2="37762" y2="44886"/>
                        <a14:foregroundMark x1="59441" y1="19318" x2="59441" y2="19318"/>
                        <a14:foregroundMark x1="90559" y1="39205" x2="90559" y2="39205"/>
                        <a14:foregroundMark x1="98601" y1="74432" x2="98601" y2="74432"/>
                        <a14:foregroundMark x1="30070" y1="8523" x2="30070" y2="8523"/>
                      </a14:backgroundRemoval>
                    </a14:imgEffect>
                  </a14:imgLayer>
                </a14:imgProps>
              </a:ext>
              <a:ext uri="{28A0092B-C50C-407E-A947-70E740481C1C}">
                <a14:useLocalDpi xmlns:a14="http://schemas.microsoft.com/office/drawing/2010/main"/>
              </a:ext>
            </a:extLst>
          </a:blip>
          <a:stretch>
            <a:fillRect/>
          </a:stretch>
        </p:blipFill>
        <p:spPr>
          <a:xfrm rot="12954720">
            <a:off x="5771037" y="4328382"/>
            <a:ext cx="1065117" cy="655457"/>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AF453A2C-9440-E8C2-B89A-9B95065A3725}"/>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8523" b="96591" l="6294" r="98252">
                        <a14:foregroundMark x1="85664" y1="87500" x2="85664" y2="87500"/>
                        <a14:foregroundMark x1="72028" y1="96591" x2="72028" y2="96591"/>
                        <a14:foregroundMark x1="39161" y1="68750" x2="39161" y2="68750"/>
                        <a14:foregroundMark x1="17483" y1="71023" x2="17483" y2="71023"/>
                        <a14:foregroundMark x1="6643" y1="52841" x2="6643" y2="52841"/>
                        <a14:foregroundMark x1="37762" y1="44886" x2="37762" y2="44886"/>
                        <a14:foregroundMark x1="59441" y1="19318" x2="59441" y2="19318"/>
                        <a14:foregroundMark x1="90559" y1="39205" x2="90559" y2="39205"/>
                        <a14:foregroundMark x1="98601" y1="74432" x2="98601" y2="74432"/>
                        <a14:foregroundMark x1="30070" y1="8523" x2="30070" y2="8523"/>
                      </a14:backgroundRemoval>
                    </a14:imgEffect>
                  </a14:imgLayer>
                </a14:imgProps>
              </a:ext>
              <a:ext uri="{28A0092B-C50C-407E-A947-70E740481C1C}">
                <a14:useLocalDpi xmlns:a14="http://schemas.microsoft.com/office/drawing/2010/main"/>
              </a:ext>
            </a:extLst>
          </a:blip>
          <a:stretch>
            <a:fillRect/>
          </a:stretch>
        </p:blipFill>
        <p:spPr>
          <a:xfrm rot="8602609" flipH="1">
            <a:off x="9894404" y="4377517"/>
            <a:ext cx="1044030" cy="642480"/>
          </a:xfrm>
          <a:prstGeom prst="rect">
            <a:avLst/>
          </a:prstGeom>
        </p:spPr>
      </p:pic>
      <p:pic>
        <p:nvPicPr>
          <p:cNvPr id="7" name="Picture 6" descr="A picture containing kitchenware, pot&#10;&#10;Description automatically generated">
            <a:extLst>
              <a:ext uri="{FF2B5EF4-FFF2-40B4-BE49-F238E27FC236}">
                <a16:creationId xmlns:a16="http://schemas.microsoft.com/office/drawing/2014/main" id="{A0B3D5B7-98B9-845B-109B-01426E1DD2B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6361" b="48040"/>
          <a:stretch/>
        </p:blipFill>
        <p:spPr>
          <a:xfrm>
            <a:off x="6407640" y="3684663"/>
            <a:ext cx="4044732" cy="1382513"/>
          </a:xfrm>
          <a:prstGeom prst="rect">
            <a:avLst/>
          </a:prstGeom>
        </p:spPr>
      </p:pic>
      <p:pic>
        <p:nvPicPr>
          <p:cNvPr id="8" name="Picture 7" descr="A picture containing kitchenware, pot&#10;&#10;Description automatically generated">
            <a:extLst>
              <a:ext uri="{FF2B5EF4-FFF2-40B4-BE49-F238E27FC236}">
                <a16:creationId xmlns:a16="http://schemas.microsoft.com/office/drawing/2014/main" id="{B5B0B955-5A86-C787-4EC7-41861226704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51220"/>
          <a:stretch/>
        </p:blipFill>
        <p:spPr>
          <a:xfrm>
            <a:off x="6389157" y="5097656"/>
            <a:ext cx="4063215" cy="1485706"/>
          </a:xfrm>
          <a:prstGeom prst="rect">
            <a:avLst/>
          </a:prstGeom>
        </p:spPr>
      </p:pic>
      <p:pic>
        <p:nvPicPr>
          <p:cNvPr id="9" name="Picture 8" descr="A picture containing building&#10;&#10;Description automatically generated">
            <a:extLst>
              <a:ext uri="{FF2B5EF4-FFF2-40B4-BE49-F238E27FC236}">
                <a16:creationId xmlns:a16="http://schemas.microsoft.com/office/drawing/2014/main" id="{CD5D5F8E-2592-247D-FAEC-C64499AF613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28960" y="4921867"/>
            <a:ext cx="1675226" cy="1661495"/>
          </a:xfrm>
          <a:prstGeom prst="rect">
            <a:avLst/>
          </a:prstGeom>
        </p:spPr>
      </p:pic>
    </p:spTree>
    <p:extLst>
      <p:ext uri="{BB962C8B-B14F-4D97-AF65-F5344CB8AC3E}">
        <p14:creationId xmlns:p14="http://schemas.microsoft.com/office/powerpoint/2010/main" val="24317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endCondLst>
                                    <p:cond evt="onNext" delay="0">
                                      <p:tgtEl>
                                        <p:sldTgt/>
                                      </p:tgtEl>
                                    </p:cond>
                                  </p:endCondLst>
                                  <p:childTnLst>
                                    <p:animRot by="120000">
                                      <p:cBhvr>
                                        <p:cTn id="6" dur="200" fill="hold">
                                          <p:stCondLst>
                                            <p:cond delay="0"/>
                                          </p:stCondLst>
                                        </p:cTn>
                                        <p:tgtEl>
                                          <p:spTgt spid="7"/>
                                        </p:tgtEl>
                                        <p:attrNameLst>
                                          <p:attrName>r</p:attrName>
                                        </p:attrNameLst>
                                      </p:cBhvr>
                                    </p:animRot>
                                    <p:animRot by="-240000">
                                      <p:cBhvr>
                                        <p:cTn id="7" dur="400" fill="hold">
                                          <p:stCondLst>
                                            <p:cond delay="400"/>
                                          </p:stCondLst>
                                        </p:cTn>
                                        <p:tgtEl>
                                          <p:spTgt spid="7"/>
                                        </p:tgtEl>
                                        <p:attrNameLst>
                                          <p:attrName>r</p:attrName>
                                        </p:attrNameLst>
                                      </p:cBhvr>
                                    </p:animRot>
                                    <p:animRot by="240000">
                                      <p:cBhvr>
                                        <p:cTn id="8" dur="400" fill="hold">
                                          <p:stCondLst>
                                            <p:cond delay="800"/>
                                          </p:stCondLst>
                                        </p:cTn>
                                        <p:tgtEl>
                                          <p:spTgt spid="7"/>
                                        </p:tgtEl>
                                        <p:attrNameLst>
                                          <p:attrName>r</p:attrName>
                                        </p:attrNameLst>
                                      </p:cBhvr>
                                    </p:animRot>
                                    <p:animRot by="-240000">
                                      <p:cBhvr>
                                        <p:cTn id="9" dur="400" fill="hold">
                                          <p:stCondLst>
                                            <p:cond delay="1200"/>
                                          </p:stCondLst>
                                        </p:cTn>
                                        <p:tgtEl>
                                          <p:spTgt spid="7"/>
                                        </p:tgtEl>
                                        <p:attrNameLst>
                                          <p:attrName>r</p:attrName>
                                        </p:attrNameLst>
                                      </p:cBhvr>
                                    </p:animRot>
                                    <p:animRot by="120000">
                                      <p:cBhvr>
                                        <p:cTn id="10" dur="400" fill="hold">
                                          <p:stCondLst>
                                            <p:cond delay="1600"/>
                                          </p:stCondLst>
                                        </p:cTn>
                                        <p:tgtEl>
                                          <p:spTgt spid="7"/>
                                        </p:tgtEl>
                                        <p:attrNameLst>
                                          <p:attrName>r</p:attrName>
                                        </p:attrNameLst>
                                      </p:cBhvr>
                                    </p:animRo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par>
                                <p:cTn id="14" presetID="26" presetClass="emph" presetSubtype="0" repeatCount="indefinite" fill="hold" nodeType="withEffect">
                                  <p:stCondLst>
                                    <p:cond delay="0"/>
                                  </p:stCondLst>
                                  <p:endCondLst>
                                    <p:cond evt="onNext" delay="0">
                                      <p:tgtEl>
                                        <p:sldTgt/>
                                      </p:tgtEl>
                                    </p:cond>
                                  </p:end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2" presetClass="entr" presetSubtype="4"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cTn>
                              </p:par>
                              <p:par>
                                <p:cTn id="20" presetID="26" presetClass="emph" presetSubtype="0" repeatCount="indefinite" fill="hold" nodeType="withEffect">
                                  <p:stCondLst>
                                    <p:cond delay="750"/>
                                  </p:stCondLst>
                                  <p:endCondLst>
                                    <p:cond evt="onNext" delay="0">
                                      <p:tgtEl>
                                        <p:sldTgt/>
                                      </p:tgtEl>
                                    </p:cond>
                                  </p:end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0-#ppt_w/2"/>
                                          </p:val>
                                        </p:tav>
                                        <p:tav tm="100000">
                                          <p:val>
                                            <p:strVal val="#ppt_x"/>
                                          </p:val>
                                        </p:tav>
                                      </p:tavLst>
                                    </p:anim>
                                    <p:anim calcmode="lin" valueType="num">
                                      <p:cBhvr additive="base">
                                        <p:cTn id="33" dur="1000" fill="hold"/>
                                        <p:tgtEl>
                                          <p:spTgt spid="9"/>
                                        </p:tgtEl>
                                        <p:attrNameLst>
                                          <p:attrName>ppt_y</p:attrName>
                                        </p:attrNameLst>
                                      </p:cBhvr>
                                      <p:tavLst>
                                        <p:tav tm="0">
                                          <p:val>
                                            <p:strVal val="#ppt_y"/>
                                          </p:val>
                                        </p:tav>
                                        <p:tav tm="100000">
                                          <p:val>
                                            <p:strVal val="#ppt_y"/>
                                          </p:val>
                                        </p:tav>
                                      </p:tavLst>
                                    </p:anim>
                                  </p:childTnLst>
                                </p:cTn>
                              </p:par>
                              <p:par>
                                <p:cTn id="34" presetID="63" presetClass="path" presetSubtype="0" accel="50000" decel="50000" fill="hold" nodeType="withEffect">
                                  <p:stCondLst>
                                    <p:cond delay="1500"/>
                                  </p:stCondLst>
                                  <p:childTnLst>
                                    <p:animMotion origin="layout" path="M 2.91667E-6 4.81481E-6 L 0.52109 -0.21343 " pathEditMode="relative" rAng="0" ptsTypes="AA">
                                      <p:cBhvr>
                                        <p:cTn id="35" dur="2000" fill="hold"/>
                                        <p:tgtEl>
                                          <p:spTgt spid="5"/>
                                        </p:tgtEl>
                                        <p:attrNameLst>
                                          <p:attrName>ppt_x</p:attrName>
                                          <p:attrName>ppt_y</p:attrName>
                                        </p:attrNameLst>
                                      </p:cBhvr>
                                      <p:rCtr x="26055" y="-10671"/>
                                    </p:animMotion>
                                  </p:childTnLst>
                                </p:cTn>
                              </p:par>
                              <p:par>
                                <p:cTn id="36" presetID="63" presetClass="path" presetSubtype="0" accel="50000" decel="50000" fill="hold" nodeType="withEffect">
                                  <p:stCondLst>
                                    <p:cond delay="1500"/>
                                  </p:stCondLst>
                                  <p:childTnLst>
                                    <p:animMotion origin="layout" path="M 0.00078 0.01088 L 0.17916 -0.07662 " pathEditMode="relative" rAng="0" ptsTypes="AA">
                                      <p:cBhvr>
                                        <p:cTn id="37" dur="2000" fill="hold"/>
                                        <p:tgtEl>
                                          <p:spTgt spid="6"/>
                                        </p:tgtEl>
                                        <p:attrNameLst>
                                          <p:attrName>ppt_x</p:attrName>
                                          <p:attrName>ppt_y</p:attrName>
                                        </p:attrNameLst>
                                      </p:cBhvr>
                                      <p:rCtr x="8919" y="-4375"/>
                                    </p:animMotion>
                                  </p:childTnLst>
                                </p:cTn>
                              </p:par>
                            </p:childTnLst>
                          </p:cTn>
                        </p:par>
                        <p:par>
                          <p:cTn id="38" fill="hold">
                            <p:stCondLst>
                              <p:cond delay="3500"/>
                            </p:stCondLst>
                            <p:childTnLst>
                              <p:par>
                                <p:cTn id="39" presetID="10" presetClass="exit" presetSubtype="0" fill="hold" nodeType="after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6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BB718-DA72-665D-09B1-2E49461325D9}"/>
              </a:ext>
            </a:extLst>
          </p:cNvPr>
          <p:cNvPicPr>
            <a:picLocks noChangeAspect="1"/>
          </p:cNvPicPr>
          <p:nvPr/>
        </p:nvPicPr>
        <p:blipFill rotWithShape="1">
          <a:blip r:embed="rId3"/>
          <a:srcRect t="3691"/>
          <a:stretch/>
        </p:blipFill>
        <p:spPr>
          <a:xfrm>
            <a:off x="609600" y="446156"/>
            <a:ext cx="10972800" cy="5965687"/>
          </a:xfrm>
          <a:prstGeom prst="rect">
            <a:avLst/>
          </a:prstGeom>
          <a:ln w="76200">
            <a:solidFill>
              <a:srgbClr val="000000"/>
            </a:solidFill>
          </a:ln>
        </p:spPr>
      </p:pic>
      <p:pic>
        <p:nvPicPr>
          <p:cNvPr id="4" name="Picture 3" descr="A picture containing vector graphics&#10;&#10;Description automatically generated">
            <a:extLst>
              <a:ext uri="{FF2B5EF4-FFF2-40B4-BE49-F238E27FC236}">
                <a16:creationId xmlns:a16="http://schemas.microsoft.com/office/drawing/2014/main" id="{0E4D15DA-471E-7209-6C21-E978D0DEBA71}"/>
              </a:ext>
            </a:extLst>
          </p:cNvPr>
          <p:cNvPicPr>
            <a:picLocks noChangeAspect="1"/>
          </p:cNvPicPr>
          <p:nvPr/>
        </p:nvPicPr>
        <p:blipFill>
          <a:blip r:embed="rId4">
            <a:alphaModFix amt="40000"/>
          </a:blip>
          <a:stretch>
            <a:fillRect/>
          </a:stretch>
        </p:blipFill>
        <p:spPr>
          <a:xfrm>
            <a:off x="2503714" y="1055636"/>
            <a:ext cx="7184571" cy="4746727"/>
          </a:xfrm>
          <a:prstGeom prst="rect">
            <a:avLst/>
          </a:prstGeom>
        </p:spPr>
      </p:pic>
      <p:sp>
        <p:nvSpPr>
          <p:cNvPr id="2" name="Title 11">
            <a:extLst>
              <a:ext uri="{FF2B5EF4-FFF2-40B4-BE49-F238E27FC236}">
                <a16:creationId xmlns:a16="http://schemas.microsoft.com/office/drawing/2014/main" id="{F3FCCBA8-7CBD-5BAF-AEDF-AEB148608077}"/>
              </a:ext>
            </a:extLst>
          </p:cNvPr>
          <p:cNvSpPr>
            <a:spLocks noGrp="1"/>
          </p:cNvSpPr>
          <p:nvPr>
            <p:ph type="title"/>
          </p:nvPr>
        </p:nvSpPr>
        <p:spPr>
          <a:xfrm>
            <a:off x="609600" y="1712686"/>
            <a:ext cx="10972800" cy="3432628"/>
          </a:xfrm>
        </p:spPr>
        <p:txBody>
          <a:bodyPr>
            <a:normAutofit/>
          </a:bodyPr>
          <a:lstStyle/>
          <a:p>
            <a:r>
              <a:rPr lang="en-US" sz="11500" b="1" dirty="0">
                <a:solidFill>
                  <a:srgbClr val="000000"/>
                </a:solidFill>
                <a:latin typeface="The Serif Hand Black" panose="03070902030502020204" pitchFamily="66" charset="0"/>
              </a:rPr>
              <a:t>Conversation Paths</a:t>
            </a:r>
            <a:endParaRPr lang="en-US" sz="11500" dirty="0">
              <a:solidFill>
                <a:srgbClr val="000000"/>
              </a:solidFill>
              <a:latin typeface="The Serif Hand Black" panose="03070902030502020204" pitchFamily="66" charset="0"/>
            </a:endParaRPr>
          </a:p>
        </p:txBody>
      </p:sp>
    </p:spTree>
    <p:extLst>
      <p:ext uri="{BB962C8B-B14F-4D97-AF65-F5344CB8AC3E}">
        <p14:creationId xmlns:p14="http://schemas.microsoft.com/office/powerpoint/2010/main" val="3635886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Stay On Track</a:t>
            </a:r>
          </a:p>
        </p:txBody>
      </p:sp>
      <p:sp>
        <p:nvSpPr>
          <p:cNvPr id="3" name="Content Placeholder 2">
            <a:extLst>
              <a:ext uri="{FF2B5EF4-FFF2-40B4-BE49-F238E27FC236}">
                <a16:creationId xmlns:a16="http://schemas.microsoft.com/office/drawing/2014/main" id="{A24272DE-931B-3DCF-D6B8-2B5AE8229FA5}"/>
              </a:ext>
            </a:extLst>
          </p:cNvPr>
          <p:cNvSpPr>
            <a:spLocks noGrp="1"/>
          </p:cNvSpPr>
          <p:nvPr>
            <p:ph idx="1"/>
          </p:nvPr>
        </p:nvSpPr>
        <p:spPr/>
        <p:txBody>
          <a:bodyPr>
            <a:normAutofit/>
          </a:bodyPr>
          <a:lstStyle/>
          <a:p>
            <a:pPr>
              <a:spcBef>
                <a:spcPts val="0"/>
              </a:spcBef>
              <a:spcAft>
                <a:spcPts val="1200"/>
              </a:spcAft>
              <a:defRPr/>
            </a:pPr>
            <a:r>
              <a:rPr lang="en-US" altLang="en-US" sz="3600" dirty="0">
                <a:solidFill>
                  <a:srgbClr val="000000"/>
                </a:solidFill>
                <a:latin typeface="Bahnschrift SemiBold Condensed" panose="020B0502040204020203" pitchFamily="34" charset="0"/>
              </a:rPr>
              <a:t>When addressing an issue with an employee, know what you want to talk about and stay on point. Maintain control of the conversation.</a:t>
            </a:r>
          </a:p>
        </p:txBody>
      </p:sp>
      <p:sp>
        <p:nvSpPr>
          <p:cNvPr id="4" name="Rectangle 3">
            <a:extLst>
              <a:ext uri="{FF2B5EF4-FFF2-40B4-BE49-F238E27FC236}">
                <a16:creationId xmlns:a16="http://schemas.microsoft.com/office/drawing/2014/main" id="{1F317B23-389C-E789-D4E4-CE4EEF726027}"/>
              </a:ext>
            </a:extLst>
          </p:cNvPr>
          <p:cNvSpPr txBox="1">
            <a:spLocks noChangeArrowheads="1"/>
          </p:cNvSpPr>
          <p:nvPr/>
        </p:nvSpPr>
        <p:spPr>
          <a:xfrm>
            <a:off x="1321177" y="3119379"/>
            <a:ext cx="9144000" cy="980340"/>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altLang="en-US" sz="3200" b="1" dirty="0">
                <a:solidFill>
                  <a:schemeClr val="accent5">
                    <a:lumMod val="75000"/>
                  </a:schemeClr>
                </a:solidFill>
              </a:rPr>
              <a:t>Don’t deviate from your intended outcome.</a:t>
            </a:r>
          </a:p>
        </p:txBody>
      </p:sp>
      <p:sp>
        <p:nvSpPr>
          <p:cNvPr id="9" name="Rectangle 3">
            <a:extLst>
              <a:ext uri="{FF2B5EF4-FFF2-40B4-BE49-F238E27FC236}">
                <a16:creationId xmlns:a16="http://schemas.microsoft.com/office/drawing/2014/main" id="{6C2BE7E3-6499-CB3B-F677-E2A09CFA3E5E}"/>
              </a:ext>
            </a:extLst>
          </p:cNvPr>
          <p:cNvSpPr txBox="1">
            <a:spLocks noChangeArrowheads="1"/>
          </p:cNvSpPr>
          <p:nvPr/>
        </p:nvSpPr>
        <p:spPr>
          <a:xfrm>
            <a:off x="317559" y="4191000"/>
            <a:ext cx="2950662"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Have an agenda with specific talking points</a:t>
            </a:r>
            <a:endParaRPr lang="en-US" altLang="en-US" sz="2800" dirty="0">
              <a:solidFill>
                <a:schemeClr val="bg1"/>
              </a:solidFill>
              <a:latin typeface="Bahnschrift SemiBold Condensed" panose="020B0502040204020203" pitchFamily="34" charset="0"/>
            </a:endParaRPr>
          </a:p>
        </p:txBody>
      </p:sp>
      <p:sp>
        <p:nvSpPr>
          <p:cNvPr id="10" name="Rectangle 3">
            <a:extLst>
              <a:ext uri="{FF2B5EF4-FFF2-40B4-BE49-F238E27FC236}">
                <a16:creationId xmlns:a16="http://schemas.microsoft.com/office/drawing/2014/main" id="{48183A81-DE71-385E-8731-3F2E4635C022}"/>
              </a:ext>
            </a:extLst>
          </p:cNvPr>
          <p:cNvSpPr txBox="1">
            <a:spLocks noChangeArrowheads="1"/>
          </p:cNvSpPr>
          <p:nvPr/>
        </p:nvSpPr>
        <p:spPr>
          <a:xfrm>
            <a:off x="3297965"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Know what your preferred outcome is</a:t>
            </a:r>
          </a:p>
        </p:txBody>
      </p:sp>
      <p:sp>
        <p:nvSpPr>
          <p:cNvPr id="11" name="Rectangle 3">
            <a:extLst>
              <a:ext uri="{FF2B5EF4-FFF2-40B4-BE49-F238E27FC236}">
                <a16:creationId xmlns:a16="http://schemas.microsoft.com/office/drawing/2014/main" id="{1EE043AE-A2D6-4628-9595-BFB909052F3C}"/>
              </a:ext>
            </a:extLst>
          </p:cNvPr>
          <p:cNvSpPr txBox="1">
            <a:spLocks noChangeArrowheads="1"/>
          </p:cNvSpPr>
          <p:nvPr/>
        </p:nvSpPr>
        <p:spPr>
          <a:xfrm>
            <a:off x="6175879" y="4191000"/>
            <a:ext cx="2848170"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Allow and encourage feedback </a:t>
            </a:r>
          </a:p>
        </p:txBody>
      </p:sp>
      <p:sp>
        <p:nvSpPr>
          <p:cNvPr id="12" name="Rectangle 3">
            <a:extLst>
              <a:ext uri="{FF2B5EF4-FFF2-40B4-BE49-F238E27FC236}">
                <a16:creationId xmlns:a16="http://schemas.microsoft.com/office/drawing/2014/main" id="{D51722A3-9AA7-8C38-047B-03614EEF39E4}"/>
              </a:ext>
            </a:extLst>
          </p:cNvPr>
          <p:cNvSpPr txBox="1">
            <a:spLocks noChangeArrowheads="1"/>
          </p:cNvSpPr>
          <p:nvPr/>
        </p:nvSpPr>
        <p:spPr>
          <a:xfrm>
            <a:off x="9053792"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Identify why the issue happened</a:t>
            </a:r>
          </a:p>
        </p:txBody>
      </p:sp>
    </p:spTree>
    <p:extLst>
      <p:ext uri="{BB962C8B-B14F-4D97-AF65-F5344CB8AC3E}">
        <p14:creationId xmlns:p14="http://schemas.microsoft.com/office/powerpoint/2010/main" val="16143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Preparing The Agenda</a:t>
            </a:r>
          </a:p>
        </p:txBody>
      </p:sp>
      <p:sp>
        <p:nvSpPr>
          <p:cNvPr id="3" name="Content Placeholder 2">
            <a:extLst>
              <a:ext uri="{FF2B5EF4-FFF2-40B4-BE49-F238E27FC236}">
                <a16:creationId xmlns:a16="http://schemas.microsoft.com/office/drawing/2014/main" id="{5C29C1A0-615D-CC27-C12F-322DC17805CF}"/>
              </a:ext>
            </a:extLst>
          </p:cNvPr>
          <p:cNvSpPr>
            <a:spLocks noGrp="1"/>
          </p:cNvSpPr>
          <p:nvPr>
            <p:ph idx="1"/>
          </p:nvPr>
        </p:nvSpPr>
        <p:spPr>
          <a:xfrm>
            <a:off x="609599" y="1600201"/>
            <a:ext cx="11264841" cy="4525963"/>
          </a:xfrm>
        </p:spPr>
        <p:txBody>
          <a:bodyPr>
            <a:normAutofit/>
          </a:bodyPr>
          <a:lstStyle/>
          <a:p>
            <a:pPr>
              <a:spcBef>
                <a:spcPts val="0"/>
              </a:spcBef>
              <a:spcAft>
                <a:spcPts val="1200"/>
              </a:spcAft>
              <a:defRPr/>
            </a:pPr>
            <a:r>
              <a:rPr lang="en-US" altLang="en-US" sz="3600" dirty="0">
                <a:solidFill>
                  <a:srgbClr val="000000"/>
                </a:solidFill>
                <a:latin typeface="Bahnschrift SemiBold Condensed" panose="020B0502040204020203" pitchFamily="34" charset="0"/>
              </a:rPr>
              <a:t>Prepare for the conversation by focusing on the issue. When planning the agenda, consider what needs to be said to attain the intended result.</a:t>
            </a:r>
          </a:p>
          <a:p>
            <a:endParaRPr lang="en-US" sz="3600" dirty="0">
              <a:latin typeface="Bahnschrift SemiBold Condensed" panose="020B0502040204020203" pitchFamily="34" charset="0"/>
            </a:endParaRPr>
          </a:p>
        </p:txBody>
      </p:sp>
      <p:sp>
        <p:nvSpPr>
          <p:cNvPr id="4" name="Rectangle 3">
            <a:extLst>
              <a:ext uri="{FF2B5EF4-FFF2-40B4-BE49-F238E27FC236}">
                <a16:creationId xmlns:a16="http://schemas.microsoft.com/office/drawing/2014/main" id="{9959FE51-8713-3B3F-297E-989827675060}"/>
              </a:ext>
            </a:extLst>
          </p:cNvPr>
          <p:cNvSpPr txBox="1">
            <a:spLocks noChangeArrowheads="1"/>
          </p:cNvSpPr>
          <p:nvPr/>
        </p:nvSpPr>
        <p:spPr>
          <a:xfrm>
            <a:off x="317559" y="4191000"/>
            <a:ext cx="2950662"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Acknowledge the employee for their successes</a:t>
            </a:r>
          </a:p>
        </p:txBody>
      </p:sp>
      <p:sp>
        <p:nvSpPr>
          <p:cNvPr id="5" name="Rectangle 3">
            <a:extLst>
              <a:ext uri="{FF2B5EF4-FFF2-40B4-BE49-F238E27FC236}">
                <a16:creationId xmlns:a16="http://schemas.microsoft.com/office/drawing/2014/main" id="{99617C52-CFDE-65A2-8E3D-13566854AF91}"/>
              </a:ext>
            </a:extLst>
          </p:cNvPr>
          <p:cNvSpPr txBox="1">
            <a:spLocks noChangeArrowheads="1"/>
          </p:cNvSpPr>
          <p:nvPr/>
        </p:nvSpPr>
        <p:spPr>
          <a:xfrm>
            <a:off x="3297965"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Identify what the employee needs to know</a:t>
            </a:r>
          </a:p>
        </p:txBody>
      </p:sp>
      <p:sp>
        <p:nvSpPr>
          <p:cNvPr id="6" name="Rectangle 3">
            <a:extLst>
              <a:ext uri="{FF2B5EF4-FFF2-40B4-BE49-F238E27FC236}">
                <a16:creationId xmlns:a16="http://schemas.microsoft.com/office/drawing/2014/main" id="{FC0268DF-2805-A47B-5A01-3EDDF8958F56}"/>
              </a:ext>
            </a:extLst>
          </p:cNvPr>
          <p:cNvSpPr txBox="1">
            <a:spLocks noChangeArrowheads="1"/>
          </p:cNvSpPr>
          <p:nvPr/>
        </p:nvSpPr>
        <p:spPr>
          <a:xfrm>
            <a:off x="6175879" y="4191000"/>
            <a:ext cx="2848170"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Prepare for emotions that may arise</a:t>
            </a:r>
          </a:p>
        </p:txBody>
      </p:sp>
      <p:sp>
        <p:nvSpPr>
          <p:cNvPr id="7" name="Rectangle 3">
            <a:extLst>
              <a:ext uri="{FF2B5EF4-FFF2-40B4-BE49-F238E27FC236}">
                <a16:creationId xmlns:a16="http://schemas.microsoft.com/office/drawing/2014/main" id="{1FF8C5EE-88AB-F929-9BC9-EB1AE6CDCA4B}"/>
              </a:ext>
            </a:extLst>
          </p:cNvPr>
          <p:cNvSpPr txBox="1">
            <a:spLocks noChangeArrowheads="1"/>
          </p:cNvSpPr>
          <p:nvPr/>
        </p:nvSpPr>
        <p:spPr>
          <a:xfrm>
            <a:off x="9053792"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Determine the intended plan going forward</a:t>
            </a:r>
            <a:endParaRPr lang="en-US" altLang="en-US" sz="2800" dirty="0">
              <a:solidFill>
                <a:schemeClr val="bg1"/>
              </a:solidFill>
              <a:latin typeface="Bahnschrift SemiBold Condensed" panose="020B0502040204020203" pitchFamily="34" charset="0"/>
            </a:endParaRPr>
          </a:p>
        </p:txBody>
      </p:sp>
    </p:spTree>
    <p:extLst>
      <p:ext uri="{BB962C8B-B14F-4D97-AF65-F5344CB8AC3E}">
        <p14:creationId xmlns:p14="http://schemas.microsoft.com/office/powerpoint/2010/main" val="232683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Control the Direction</a:t>
            </a:r>
          </a:p>
        </p:txBody>
      </p:sp>
      <p:sp>
        <p:nvSpPr>
          <p:cNvPr id="3" name="Content Placeholder 2">
            <a:extLst>
              <a:ext uri="{FF2B5EF4-FFF2-40B4-BE49-F238E27FC236}">
                <a16:creationId xmlns:a16="http://schemas.microsoft.com/office/drawing/2014/main" id="{6DB46462-BF8C-D240-8DA7-F4C3792DB630}"/>
              </a:ext>
            </a:extLst>
          </p:cNvPr>
          <p:cNvSpPr>
            <a:spLocks noGrp="1"/>
          </p:cNvSpPr>
          <p:nvPr>
            <p:ph idx="1"/>
          </p:nvPr>
        </p:nvSpPr>
        <p:spPr/>
        <p:txBody>
          <a:bodyPr>
            <a:normAutofit/>
          </a:bodyPr>
          <a:lstStyle/>
          <a:p>
            <a:pPr>
              <a:spcBef>
                <a:spcPts val="0"/>
              </a:spcBef>
              <a:spcAft>
                <a:spcPts val="1200"/>
              </a:spcAft>
              <a:defRPr/>
            </a:pPr>
            <a:r>
              <a:rPr lang="en-US" altLang="en-US" sz="3600" dirty="0">
                <a:solidFill>
                  <a:srgbClr val="000000"/>
                </a:solidFill>
                <a:latin typeface="Bahnschrift SemiBold Condensed" panose="020B0502040204020203" pitchFamily="34" charset="0"/>
              </a:rPr>
              <a:t>Turn difficult conversations into a positive interaction. Create a path toward meaningful communication. </a:t>
            </a:r>
          </a:p>
          <a:p>
            <a:pPr>
              <a:spcBef>
                <a:spcPts val="0"/>
              </a:spcBef>
              <a:spcAft>
                <a:spcPts val="1200"/>
              </a:spcAft>
              <a:defRPr/>
            </a:pPr>
            <a:endParaRPr lang="en-US" sz="3600" dirty="0">
              <a:solidFill>
                <a:srgbClr val="000000"/>
              </a:solidFill>
              <a:latin typeface="Bahnschrift SemiBold Condensed" panose="020B0502040204020203" pitchFamily="34" charset="0"/>
            </a:endParaRPr>
          </a:p>
        </p:txBody>
      </p:sp>
      <p:sp>
        <p:nvSpPr>
          <p:cNvPr id="4" name="Rectangle 3">
            <a:extLst>
              <a:ext uri="{FF2B5EF4-FFF2-40B4-BE49-F238E27FC236}">
                <a16:creationId xmlns:a16="http://schemas.microsoft.com/office/drawing/2014/main" id="{BDF9A2FE-D6B9-409A-02B5-7D76D1958552}"/>
              </a:ext>
            </a:extLst>
          </p:cNvPr>
          <p:cNvSpPr txBox="1">
            <a:spLocks noChangeArrowheads="1"/>
          </p:cNvSpPr>
          <p:nvPr/>
        </p:nvSpPr>
        <p:spPr>
          <a:xfrm>
            <a:off x="2176462" y="2882842"/>
            <a:ext cx="7839075" cy="980340"/>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altLang="en-US" sz="3200" b="1" dirty="0">
                <a:solidFill>
                  <a:schemeClr val="accent5">
                    <a:lumMod val="75000"/>
                  </a:schemeClr>
                </a:solidFill>
              </a:rPr>
              <a:t>Be mindful of the direction the conversation is going. </a:t>
            </a:r>
          </a:p>
        </p:txBody>
      </p:sp>
      <p:sp>
        <p:nvSpPr>
          <p:cNvPr id="5" name="Rectangle 3">
            <a:extLst>
              <a:ext uri="{FF2B5EF4-FFF2-40B4-BE49-F238E27FC236}">
                <a16:creationId xmlns:a16="http://schemas.microsoft.com/office/drawing/2014/main" id="{AA4338A5-61DD-236B-B635-CE370F3805AC}"/>
              </a:ext>
            </a:extLst>
          </p:cNvPr>
          <p:cNvSpPr txBox="1">
            <a:spLocks noChangeArrowheads="1"/>
          </p:cNvSpPr>
          <p:nvPr/>
        </p:nvSpPr>
        <p:spPr>
          <a:xfrm>
            <a:off x="317559" y="4191000"/>
            <a:ext cx="2950662"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Talk openly and honestly to develop trust with the person</a:t>
            </a:r>
            <a:endParaRPr lang="en-US" altLang="en-US" sz="2800" dirty="0">
              <a:solidFill>
                <a:schemeClr val="bg1"/>
              </a:solidFill>
              <a:latin typeface="Bahnschrift SemiBold Condensed" panose="020B0502040204020203" pitchFamily="34" charset="0"/>
            </a:endParaRPr>
          </a:p>
          <a:p>
            <a:pPr marL="182880" lvl="2" indent="0">
              <a:buNone/>
              <a:defRPr/>
            </a:pPr>
            <a:endParaRPr lang="en-US" altLang="en-US" sz="2600" dirty="0">
              <a:solidFill>
                <a:schemeClr val="bg1"/>
              </a:solidFill>
              <a:latin typeface="Bahnschrift SemiBold Condensed" panose="020B0502040204020203" pitchFamily="34" charset="0"/>
            </a:endParaRPr>
          </a:p>
        </p:txBody>
      </p:sp>
      <p:sp>
        <p:nvSpPr>
          <p:cNvPr id="6" name="Rectangle 3">
            <a:extLst>
              <a:ext uri="{FF2B5EF4-FFF2-40B4-BE49-F238E27FC236}">
                <a16:creationId xmlns:a16="http://schemas.microsoft.com/office/drawing/2014/main" id="{BEC26969-38A7-A382-0544-C010CF3EDB1B}"/>
              </a:ext>
            </a:extLst>
          </p:cNvPr>
          <p:cNvSpPr txBox="1">
            <a:spLocks noChangeArrowheads="1"/>
          </p:cNvSpPr>
          <p:nvPr/>
        </p:nvSpPr>
        <p:spPr>
          <a:xfrm>
            <a:off x="3297965"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Keep your cool, even when what is said is upsetting</a:t>
            </a:r>
          </a:p>
        </p:txBody>
      </p:sp>
      <p:sp>
        <p:nvSpPr>
          <p:cNvPr id="7" name="Rectangle 3">
            <a:extLst>
              <a:ext uri="{FF2B5EF4-FFF2-40B4-BE49-F238E27FC236}">
                <a16:creationId xmlns:a16="http://schemas.microsoft.com/office/drawing/2014/main" id="{9351997B-3796-23FD-02CE-A93D269DD3CA}"/>
              </a:ext>
            </a:extLst>
          </p:cNvPr>
          <p:cNvSpPr txBox="1">
            <a:spLocks noChangeArrowheads="1"/>
          </p:cNvSpPr>
          <p:nvPr/>
        </p:nvSpPr>
        <p:spPr>
          <a:xfrm>
            <a:off x="6175879" y="4191000"/>
            <a:ext cx="2848170"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Listen intently and avoid interrupting</a:t>
            </a:r>
          </a:p>
          <a:p>
            <a:pPr marL="640080" lvl="3" indent="0">
              <a:buNone/>
              <a:defRPr/>
            </a:pPr>
            <a:endParaRPr lang="en-US" dirty="0">
              <a:solidFill>
                <a:schemeClr val="bg1"/>
              </a:solidFill>
              <a:latin typeface="Bahnschrift SemiBold Condensed" panose="020B0502040204020203" pitchFamily="34" charset="0"/>
            </a:endParaRPr>
          </a:p>
        </p:txBody>
      </p:sp>
      <p:sp>
        <p:nvSpPr>
          <p:cNvPr id="8" name="Rectangle 3">
            <a:extLst>
              <a:ext uri="{FF2B5EF4-FFF2-40B4-BE49-F238E27FC236}">
                <a16:creationId xmlns:a16="http://schemas.microsoft.com/office/drawing/2014/main" id="{4942A747-4591-93C5-948A-5DC656D589D8}"/>
              </a:ext>
            </a:extLst>
          </p:cNvPr>
          <p:cNvSpPr txBox="1">
            <a:spLocks noChangeArrowheads="1"/>
          </p:cNvSpPr>
          <p:nvPr/>
        </p:nvSpPr>
        <p:spPr>
          <a:xfrm>
            <a:off x="9053792" y="4191000"/>
            <a:ext cx="2848170"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Watch for signs of frustration from both of you</a:t>
            </a:r>
          </a:p>
        </p:txBody>
      </p:sp>
    </p:spTree>
    <p:extLst>
      <p:ext uri="{BB962C8B-B14F-4D97-AF65-F5344CB8AC3E}">
        <p14:creationId xmlns:p14="http://schemas.microsoft.com/office/powerpoint/2010/main" val="17447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Conversation Phrases</a:t>
            </a:r>
          </a:p>
        </p:txBody>
      </p:sp>
      <p:sp>
        <p:nvSpPr>
          <p:cNvPr id="3" name="Content Placeholder 2">
            <a:extLst>
              <a:ext uri="{FF2B5EF4-FFF2-40B4-BE49-F238E27FC236}">
                <a16:creationId xmlns:a16="http://schemas.microsoft.com/office/drawing/2014/main" id="{6A17BD5A-F45C-1026-FBBE-1C4E87757AA1}"/>
              </a:ext>
            </a:extLst>
          </p:cNvPr>
          <p:cNvSpPr>
            <a:spLocks noGrp="1"/>
          </p:cNvSpPr>
          <p:nvPr>
            <p:ph idx="1"/>
          </p:nvPr>
        </p:nvSpPr>
        <p:spPr/>
        <p:txBody>
          <a:bodyPr>
            <a:normAutofit/>
          </a:bodyPr>
          <a:lstStyle/>
          <a:p>
            <a:pPr>
              <a:spcBef>
                <a:spcPts val="0"/>
              </a:spcBef>
              <a:spcAft>
                <a:spcPts val="1200"/>
              </a:spcAft>
              <a:defRPr/>
            </a:pPr>
            <a:r>
              <a:rPr lang="en-US" altLang="en-US" sz="3600" dirty="0">
                <a:solidFill>
                  <a:srgbClr val="000000"/>
                </a:solidFill>
                <a:latin typeface="Bahnschrift SemiBold Condensed" panose="020B0502040204020203" pitchFamily="34" charset="0"/>
              </a:rPr>
              <a:t>During the conversation be mindful of the phrases that can be used to keep the interaction flowing in a positive direction. Listen carefully to determine the appropriate phrase to use:</a:t>
            </a:r>
          </a:p>
        </p:txBody>
      </p:sp>
      <p:sp>
        <p:nvSpPr>
          <p:cNvPr id="22" name="Rectangle 3">
            <a:extLst>
              <a:ext uri="{FF2B5EF4-FFF2-40B4-BE49-F238E27FC236}">
                <a16:creationId xmlns:a16="http://schemas.microsoft.com/office/drawing/2014/main" id="{91349B56-B219-F9B4-FA22-5EE2AEB712EA}"/>
              </a:ext>
            </a:extLst>
          </p:cNvPr>
          <p:cNvSpPr txBox="1">
            <a:spLocks noChangeArrowheads="1"/>
          </p:cNvSpPr>
          <p:nvPr/>
        </p:nvSpPr>
        <p:spPr>
          <a:xfrm>
            <a:off x="1664716" y="3273340"/>
            <a:ext cx="9280767" cy="1851660"/>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altLang="en-US" sz="3200" b="1" dirty="0">
                <a:solidFill>
                  <a:schemeClr val="accent5">
                    <a:lumMod val="75000"/>
                  </a:schemeClr>
                </a:solidFill>
              </a:rPr>
              <a:t>Based on the direction the conversation is heading, you can redirect using certain language, tone and other keywords. </a:t>
            </a:r>
          </a:p>
        </p:txBody>
      </p:sp>
      <p:sp>
        <p:nvSpPr>
          <p:cNvPr id="23" name="Rectangle 3">
            <a:extLst>
              <a:ext uri="{FF2B5EF4-FFF2-40B4-BE49-F238E27FC236}">
                <a16:creationId xmlns:a16="http://schemas.microsoft.com/office/drawing/2014/main" id="{92D57FBA-72D8-2988-7C2F-7620DA373DCC}"/>
              </a:ext>
            </a:extLst>
          </p:cNvPr>
          <p:cNvSpPr txBox="1">
            <a:spLocks noChangeArrowheads="1"/>
          </p:cNvSpPr>
          <p:nvPr/>
        </p:nvSpPr>
        <p:spPr>
          <a:xfrm>
            <a:off x="930034" y="5044521"/>
            <a:ext cx="3503777" cy="1397556"/>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spcAft>
                <a:spcPts val="0"/>
              </a:spcAft>
            </a:pPr>
            <a:r>
              <a:rPr lang="en-US" altLang="en-US" sz="3600" dirty="0">
                <a:solidFill>
                  <a:schemeClr val="bg1"/>
                </a:solidFill>
                <a:latin typeface="Bahnschrift SemiBold Condensed" panose="020B0502040204020203" pitchFamily="34" charset="0"/>
              </a:rPr>
              <a:t>Clarifying Phrase</a:t>
            </a:r>
          </a:p>
        </p:txBody>
      </p:sp>
      <p:sp>
        <p:nvSpPr>
          <p:cNvPr id="24" name="Rectangle 3">
            <a:extLst>
              <a:ext uri="{FF2B5EF4-FFF2-40B4-BE49-F238E27FC236}">
                <a16:creationId xmlns:a16="http://schemas.microsoft.com/office/drawing/2014/main" id="{B9B03084-6D08-4101-3132-10A334932FE3}"/>
              </a:ext>
            </a:extLst>
          </p:cNvPr>
          <p:cNvSpPr txBox="1">
            <a:spLocks noChangeArrowheads="1"/>
          </p:cNvSpPr>
          <p:nvPr/>
        </p:nvSpPr>
        <p:spPr>
          <a:xfrm>
            <a:off x="4614064" y="5044521"/>
            <a:ext cx="3382072" cy="1397556"/>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spcAft>
                <a:spcPts val="0"/>
              </a:spcAft>
            </a:pPr>
            <a:r>
              <a:rPr lang="en-US" altLang="en-US" sz="3600" dirty="0">
                <a:solidFill>
                  <a:schemeClr val="bg1"/>
                </a:solidFill>
                <a:latin typeface="Bahnschrift SemiBold Condensed" panose="020B0502040204020203" pitchFamily="34" charset="0"/>
              </a:rPr>
              <a:t>Comforting Phrase</a:t>
            </a:r>
          </a:p>
        </p:txBody>
      </p:sp>
      <p:sp>
        <p:nvSpPr>
          <p:cNvPr id="25" name="Rectangle 3">
            <a:extLst>
              <a:ext uri="{FF2B5EF4-FFF2-40B4-BE49-F238E27FC236}">
                <a16:creationId xmlns:a16="http://schemas.microsoft.com/office/drawing/2014/main" id="{A78770CA-0CE4-ECAA-1C26-0FCD97BDDA06}"/>
              </a:ext>
            </a:extLst>
          </p:cNvPr>
          <p:cNvSpPr txBox="1">
            <a:spLocks noChangeArrowheads="1"/>
          </p:cNvSpPr>
          <p:nvPr/>
        </p:nvSpPr>
        <p:spPr>
          <a:xfrm>
            <a:off x="8176388" y="4995503"/>
            <a:ext cx="3382072" cy="1397556"/>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spcAft>
                <a:spcPts val="0"/>
              </a:spcAft>
            </a:pPr>
            <a:r>
              <a:rPr lang="en-US" altLang="en-US" sz="3600" dirty="0">
                <a:solidFill>
                  <a:schemeClr val="bg1"/>
                </a:solidFill>
                <a:latin typeface="Bahnschrift SemiBold Condensed" panose="020B0502040204020203" pitchFamily="34" charset="0"/>
              </a:rPr>
              <a:t>Redirecting Phrase</a:t>
            </a:r>
          </a:p>
        </p:txBody>
      </p:sp>
    </p:spTree>
    <p:extLst>
      <p:ext uri="{BB962C8B-B14F-4D97-AF65-F5344CB8AC3E}">
        <p14:creationId xmlns:p14="http://schemas.microsoft.com/office/powerpoint/2010/main" val="127529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Clarifying Phrases</a:t>
            </a:r>
          </a:p>
        </p:txBody>
      </p:sp>
      <p:grpSp>
        <p:nvGrpSpPr>
          <p:cNvPr id="3" name="Group 2">
            <a:extLst>
              <a:ext uri="{FF2B5EF4-FFF2-40B4-BE49-F238E27FC236}">
                <a16:creationId xmlns:a16="http://schemas.microsoft.com/office/drawing/2014/main" id="{99C036B7-02DA-500B-F586-EA20FDED8BA6}"/>
              </a:ext>
            </a:extLst>
          </p:cNvPr>
          <p:cNvGrpSpPr/>
          <p:nvPr/>
        </p:nvGrpSpPr>
        <p:grpSpPr>
          <a:xfrm>
            <a:off x="2342823" y="1672286"/>
            <a:ext cx="3610302" cy="1533525"/>
            <a:chOff x="557049" y="1895474"/>
            <a:chExt cx="3610302" cy="1533525"/>
          </a:xfrm>
        </p:grpSpPr>
        <p:sp>
          <p:nvSpPr>
            <p:cNvPr id="4" name="Speech Bubble: Rectangle with Corners Rounded 3">
              <a:extLst>
                <a:ext uri="{FF2B5EF4-FFF2-40B4-BE49-F238E27FC236}">
                  <a16:creationId xmlns:a16="http://schemas.microsoft.com/office/drawing/2014/main" id="{F08FF85C-92B7-BC43-485E-C4DD85B9598A}"/>
                </a:ext>
              </a:extLst>
            </p:cNvPr>
            <p:cNvSpPr/>
            <p:nvPr/>
          </p:nvSpPr>
          <p:spPr>
            <a:xfrm>
              <a:off x="676275" y="1895474"/>
              <a:ext cx="3371850" cy="1533525"/>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5" name="TextBox 4">
              <a:extLst>
                <a:ext uri="{FF2B5EF4-FFF2-40B4-BE49-F238E27FC236}">
                  <a16:creationId xmlns:a16="http://schemas.microsoft.com/office/drawing/2014/main" id="{B9B983BF-1656-1814-376F-DFC23A14C03E}"/>
                </a:ext>
              </a:extLst>
            </p:cNvPr>
            <p:cNvSpPr txBox="1"/>
            <p:nvPr/>
          </p:nvSpPr>
          <p:spPr>
            <a:xfrm>
              <a:off x="557049" y="2108238"/>
              <a:ext cx="3610302" cy="1107996"/>
            </a:xfrm>
            <a:prstGeom prst="rect">
              <a:avLst/>
            </a:prstGeom>
            <a:noFill/>
          </p:spPr>
          <p:txBody>
            <a:bodyPr wrap="square" rtlCol="0" anchor="ctr">
              <a:spAutoFit/>
            </a:bodyPr>
            <a:lstStyle/>
            <a:p>
              <a:pPr algn="ctr"/>
              <a:r>
                <a:rPr lang="en-US" sz="2200" dirty="0">
                  <a:solidFill>
                    <a:srgbClr val="000000"/>
                  </a:solidFill>
                </a:rPr>
                <a:t>“So, I hear you saying__________ and that made you __________”</a:t>
              </a:r>
            </a:p>
          </p:txBody>
        </p:sp>
      </p:grpSp>
      <p:grpSp>
        <p:nvGrpSpPr>
          <p:cNvPr id="6" name="Group 5">
            <a:extLst>
              <a:ext uri="{FF2B5EF4-FFF2-40B4-BE49-F238E27FC236}">
                <a16:creationId xmlns:a16="http://schemas.microsoft.com/office/drawing/2014/main" id="{D3C29D95-0C25-ED27-004E-54B33FE271F6}"/>
              </a:ext>
            </a:extLst>
          </p:cNvPr>
          <p:cNvGrpSpPr/>
          <p:nvPr/>
        </p:nvGrpSpPr>
        <p:grpSpPr>
          <a:xfrm>
            <a:off x="6550325" y="1672285"/>
            <a:ext cx="3014499" cy="1744648"/>
            <a:chOff x="3974388" y="3743326"/>
            <a:chExt cx="3014499" cy="1744648"/>
          </a:xfrm>
        </p:grpSpPr>
        <p:sp>
          <p:nvSpPr>
            <p:cNvPr id="7" name="Speech Bubble: Rectangle with Corners Rounded 6">
              <a:extLst>
                <a:ext uri="{FF2B5EF4-FFF2-40B4-BE49-F238E27FC236}">
                  <a16:creationId xmlns:a16="http://schemas.microsoft.com/office/drawing/2014/main" id="{8B1C5AA1-D110-1B8B-2F32-466D8DCDDBF3}"/>
                </a:ext>
              </a:extLst>
            </p:cNvPr>
            <p:cNvSpPr/>
            <p:nvPr/>
          </p:nvSpPr>
          <p:spPr>
            <a:xfrm>
              <a:off x="3974388" y="3743326"/>
              <a:ext cx="3014499" cy="1744648"/>
            </a:xfrm>
            <a:prstGeom prst="wedgeRoundRectCallout">
              <a:avLst>
                <a:gd name="adj1" fmla="val -21116"/>
                <a:gd name="adj2" fmla="val 62065"/>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8" name="TextBox 7">
              <a:extLst>
                <a:ext uri="{FF2B5EF4-FFF2-40B4-BE49-F238E27FC236}">
                  <a16:creationId xmlns:a16="http://schemas.microsoft.com/office/drawing/2014/main" id="{113BB1DD-60D1-669A-124D-464CD2675048}"/>
                </a:ext>
              </a:extLst>
            </p:cNvPr>
            <p:cNvSpPr txBox="1"/>
            <p:nvPr/>
          </p:nvSpPr>
          <p:spPr>
            <a:xfrm>
              <a:off x="4019550" y="3892375"/>
              <a:ext cx="2924175" cy="1446550"/>
            </a:xfrm>
            <a:prstGeom prst="rect">
              <a:avLst/>
            </a:prstGeom>
            <a:noFill/>
          </p:spPr>
          <p:txBody>
            <a:bodyPr wrap="square" rtlCol="0" anchor="ctr">
              <a:spAutoFit/>
            </a:bodyPr>
            <a:lstStyle/>
            <a:p>
              <a:pPr algn="ctr"/>
              <a:r>
                <a:rPr lang="en-US" sz="2200" dirty="0">
                  <a:solidFill>
                    <a:srgbClr val="000000"/>
                  </a:solidFill>
                </a:rPr>
                <a:t>“What you’re saying is important, so I want to make sure I understand what you’re saying”</a:t>
              </a:r>
            </a:p>
          </p:txBody>
        </p:sp>
      </p:grpSp>
      <p:grpSp>
        <p:nvGrpSpPr>
          <p:cNvPr id="9" name="Group 8">
            <a:extLst>
              <a:ext uri="{FF2B5EF4-FFF2-40B4-BE49-F238E27FC236}">
                <a16:creationId xmlns:a16="http://schemas.microsoft.com/office/drawing/2014/main" id="{22166245-1055-0100-A4CD-A1551B6B6D23}"/>
              </a:ext>
            </a:extLst>
          </p:cNvPr>
          <p:cNvGrpSpPr/>
          <p:nvPr/>
        </p:nvGrpSpPr>
        <p:grpSpPr>
          <a:xfrm>
            <a:off x="4021637" y="3990951"/>
            <a:ext cx="1737360" cy="1828800"/>
            <a:chOff x="5515351" y="4677268"/>
            <a:chExt cx="1737360" cy="1828800"/>
          </a:xfrm>
        </p:grpSpPr>
        <p:sp>
          <p:nvSpPr>
            <p:cNvPr id="10" name="Speech Bubble: Rectangle with Corners Rounded 9">
              <a:extLst>
                <a:ext uri="{FF2B5EF4-FFF2-40B4-BE49-F238E27FC236}">
                  <a16:creationId xmlns:a16="http://schemas.microsoft.com/office/drawing/2014/main" id="{3D3C5E79-E36E-95AA-86DF-653098D7F139}"/>
                </a:ext>
              </a:extLst>
            </p:cNvPr>
            <p:cNvSpPr/>
            <p:nvPr/>
          </p:nvSpPr>
          <p:spPr>
            <a:xfrm>
              <a:off x="5515351" y="4677268"/>
              <a:ext cx="1737360" cy="1828800"/>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11" name="TextBox 10">
              <a:extLst>
                <a:ext uri="{FF2B5EF4-FFF2-40B4-BE49-F238E27FC236}">
                  <a16:creationId xmlns:a16="http://schemas.microsoft.com/office/drawing/2014/main" id="{B1C7E50C-B636-C75F-9259-1016C827B905}"/>
                </a:ext>
              </a:extLst>
            </p:cNvPr>
            <p:cNvSpPr txBox="1"/>
            <p:nvPr/>
          </p:nvSpPr>
          <p:spPr>
            <a:xfrm>
              <a:off x="5567783" y="4856999"/>
              <a:ext cx="1604283" cy="1446550"/>
            </a:xfrm>
            <a:prstGeom prst="rect">
              <a:avLst/>
            </a:prstGeom>
            <a:noFill/>
          </p:spPr>
          <p:txBody>
            <a:bodyPr wrap="square" rtlCol="0" anchor="ctr">
              <a:spAutoFit/>
            </a:bodyPr>
            <a:lstStyle/>
            <a:p>
              <a:pPr algn="ctr"/>
              <a:r>
                <a:rPr lang="en-US" sz="2200" dirty="0">
                  <a:solidFill>
                    <a:srgbClr val="000000"/>
                  </a:solidFill>
                </a:rPr>
                <a:t>“I’m not sure if this was your intention.”</a:t>
              </a:r>
            </a:p>
          </p:txBody>
        </p:sp>
      </p:grpSp>
      <p:grpSp>
        <p:nvGrpSpPr>
          <p:cNvPr id="12" name="Group 11">
            <a:extLst>
              <a:ext uri="{FF2B5EF4-FFF2-40B4-BE49-F238E27FC236}">
                <a16:creationId xmlns:a16="http://schemas.microsoft.com/office/drawing/2014/main" id="{603FA759-6C71-F663-800A-668DAF685B21}"/>
              </a:ext>
            </a:extLst>
          </p:cNvPr>
          <p:cNvGrpSpPr/>
          <p:nvPr/>
        </p:nvGrpSpPr>
        <p:grpSpPr>
          <a:xfrm>
            <a:off x="6234800" y="3990951"/>
            <a:ext cx="1786617" cy="1828800"/>
            <a:chOff x="7264896" y="4677268"/>
            <a:chExt cx="1786617" cy="1828800"/>
          </a:xfrm>
        </p:grpSpPr>
        <p:sp>
          <p:nvSpPr>
            <p:cNvPr id="13" name="Speech Bubble: Rectangle with Corners Rounded 12">
              <a:extLst>
                <a:ext uri="{FF2B5EF4-FFF2-40B4-BE49-F238E27FC236}">
                  <a16:creationId xmlns:a16="http://schemas.microsoft.com/office/drawing/2014/main" id="{74458AF8-6AC6-A3C0-C567-B050FC9C6556}"/>
                </a:ext>
              </a:extLst>
            </p:cNvPr>
            <p:cNvSpPr/>
            <p:nvPr/>
          </p:nvSpPr>
          <p:spPr>
            <a:xfrm>
              <a:off x="7314153" y="4677268"/>
              <a:ext cx="1737360" cy="1828800"/>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14" name="TextBox 13">
              <a:extLst>
                <a:ext uri="{FF2B5EF4-FFF2-40B4-BE49-F238E27FC236}">
                  <a16:creationId xmlns:a16="http://schemas.microsoft.com/office/drawing/2014/main" id="{22DB0736-98E3-DF2C-8728-3672500B5BCE}"/>
                </a:ext>
              </a:extLst>
            </p:cNvPr>
            <p:cNvSpPr txBox="1"/>
            <p:nvPr/>
          </p:nvSpPr>
          <p:spPr>
            <a:xfrm>
              <a:off x="7264896" y="4856999"/>
              <a:ext cx="1786617" cy="1446550"/>
            </a:xfrm>
            <a:prstGeom prst="rect">
              <a:avLst/>
            </a:prstGeom>
            <a:noFill/>
          </p:spPr>
          <p:txBody>
            <a:bodyPr wrap="square" rtlCol="0" anchor="ctr">
              <a:spAutoFit/>
            </a:bodyPr>
            <a:lstStyle/>
            <a:p>
              <a:pPr algn="ctr"/>
              <a:r>
                <a:rPr lang="en-US" sz="2200" dirty="0">
                  <a:solidFill>
                    <a:srgbClr val="000000"/>
                  </a:solidFill>
                </a:rPr>
                <a:t>“It seems like we’re not hearing each other.”</a:t>
              </a:r>
            </a:p>
          </p:txBody>
        </p:sp>
      </p:grpSp>
      <p:grpSp>
        <p:nvGrpSpPr>
          <p:cNvPr id="15" name="Group 14">
            <a:extLst>
              <a:ext uri="{FF2B5EF4-FFF2-40B4-BE49-F238E27FC236}">
                <a16:creationId xmlns:a16="http://schemas.microsoft.com/office/drawing/2014/main" id="{F2DB8B8E-E181-8200-7A88-20377FFEFE74}"/>
              </a:ext>
            </a:extLst>
          </p:cNvPr>
          <p:cNvGrpSpPr/>
          <p:nvPr/>
        </p:nvGrpSpPr>
        <p:grpSpPr>
          <a:xfrm>
            <a:off x="8497219" y="3990951"/>
            <a:ext cx="1934935" cy="1486934"/>
            <a:chOff x="5139268" y="2866107"/>
            <a:chExt cx="1934935" cy="1486934"/>
          </a:xfrm>
        </p:grpSpPr>
        <p:sp>
          <p:nvSpPr>
            <p:cNvPr id="16" name="Speech Bubble: Rectangle with Corners Rounded 15">
              <a:extLst>
                <a:ext uri="{FF2B5EF4-FFF2-40B4-BE49-F238E27FC236}">
                  <a16:creationId xmlns:a16="http://schemas.microsoft.com/office/drawing/2014/main" id="{DB2812BB-3372-329B-3772-F3C9F4663167}"/>
                </a:ext>
              </a:extLst>
            </p:cNvPr>
            <p:cNvSpPr/>
            <p:nvPr/>
          </p:nvSpPr>
          <p:spPr>
            <a:xfrm>
              <a:off x="5352356" y="2908289"/>
              <a:ext cx="1508760" cy="1444752"/>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17" name="TextBox 16">
              <a:extLst>
                <a:ext uri="{FF2B5EF4-FFF2-40B4-BE49-F238E27FC236}">
                  <a16:creationId xmlns:a16="http://schemas.microsoft.com/office/drawing/2014/main" id="{0B001B37-9B70-865B-4D45-BD033DE47D3D}"/>
                </a:ext>
              </a:extLst>
            </p:cNvPr>
            <p:cNvSpPr txBox="1"/>
            <p:nvPr/>
          </p:nvSpPr>
          <p:spPr>
            <a:xfrm>
              <a:off x="5139268" y="2866107"/>
              <a:ext cx="1934935" cy="1446550"/>
            </a:xfrm>
            <a:prstGeom prst="rect">
              <a:avLst/>
            </a:prstGeom>
            <a:noFill/>
          </p:spPr>
          <p:txBody>
            <a:bodyPr wrap="square" rtlCol="0" anchor="ctr">
              <a:spAutoFit/>
            </a:bodyPr>
            <a:lstStyle/>
            <a:p>
              <a:pPr algn="ctr"/>
              <a:r>
                <a:rPr lang="en-US" sz="2200" dirty="0">
                  <a:solidFill>
                    <a:srgbClr val="000000"/>
                  </a:solidFill>
                </a:rPr>
                <a:t>“This is the first I'm hearing of this.”</a:t>
              </a:r>
            </a:p>
          </p:txBody>
        </p:sp>
      </p:grpSp>
      <p:grpSp>
        <p:nvGrpSpPr>
          <p:cNvPr id="18" name="Group 17">
            <a:extLst>
              <a:ext uri="{FF2B5EF4-FFF2-40B4-BE49-F238E27FC236}">
                <a16:creationId xmlns:a16="http://schemas.microsoft.com/office/drawing/2014/main" id="{5EBBDE42-537B-43AC-6E7B-E9C3D0FB00DF}"/>
              </a:ext>
            </a:extLst>
          </p:cNvPr>
          <p:cNvGrpSpPr/>
          <p:nvPr/>
        </p:nvGrpSpPr>
        <p:grpSpPr>
          <a:xfrm>
            <a:off x="1941553" y="3990951"/>
            <a:ext cx="1604283" cy="1444752"/>
            <a:chOff x="2208442" y="2908289"/>
            <a:chExt cx="1604283" cy="1444752"/>
          </a:xfrm>
        </p:grpSpPr>
        <p:sp>
          <p:nvSpPr>
            <p:cNvPr id="19" name="Speech Bubble: Rectangle with Corners Rounded 18">
              <a:extLst>
                <a:ext uri="{FF2B5EF4-FFF2-40B4-BE49-F238E27FC236}">
                  <a16:creationId xmlns:a16="http://schemas.microsoft.com/office/drawing/2014/main" id="{38CBBCC1-16A5-6D6B-E8EC-7AA79750EF91}"/>
                </a:ext>
              </a:extLst>
            </p:cNvPr>
            <p:cNvSpPr/>
            <p:nvPr/>
          </p:nvSpPr>
          <p:spPr>
            <a:xfrm>
              <a:off x="2259672" y="2908289"/>
              <a:ext cx="1508760" cy="1444752"/>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20" name="TextBox 19">
              <a:extLst>
                <a:ext uri="{FF2B5EF4-FFF2-40B4-BE49-F238E27FC236}">
                  <a16:creationId xmlns:a16="http://schemas.microsoft.com/office/drawing/2014/main" id="{269479D8-26D8-80E6-6BD7-EFDBB3082AA1}"/>
                </a:ext>
              </a:extLst>
            </p:cNvPr>
            <p:cNvSpPr txBox="1"/>
            <p:nvPr/>
          </p:nvSpPr>
          <p:spPr>
            <a:xfrm>
              <a:off x="2208442" y="2988939"/>
              <a:ext cx="1604283" cy="1107996"/>
            </a:xfrm>
            <a:prstGeom prst="rect">
              <a:avLst/>
            </a:prstGeom>
            <a:noFill/>
          </p:spPr>
          <p:txBody>
            <a:bodyPr wrap="square" rtlCol="0" anchor="ctr">
              <a:spAutoFit/>
            </a:bodyPr>
            <a:lstStyle/>
            <a:p>
              <a:pPr algn="ctr"/>
              <a:r>
                <a:rPr lang="en-US" sz="2200" dirty="0">
                  <a:solidFill>
                    <a:srgbClr val="000000"/>
                  </a:solidFill>
                </a:rPr>
                <a:t>“Share with me what happened.”</a:t>
              </a:r>
            </a:p>
          </p:txBody>
        </p:sp>
      </p:grpSp>
    </p:spTree>
    <p:extLst>
      <p:ext uri="{BB962C8B-B14F-4D97-AF65-F5344CB8AC3E}">
        <p14:creationId xmlns:p14="http://schemas.microsoft.com/office/powerpoint/2010/main" val="170723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3250"/>
                            </p:stCondLst>
                            <p:childTnLst>
                              <p:par>
                                <p:cTn id="13" presetID="14" presetClass="entr" presetSubtype="10" fill="hold" nodeType="after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par>
                          <p:cTn id="16" fill="hold">
                            <p:stCondLst>
                              <p:cond delay="4250"/>
                            </p:stCondLst>
                            <p:childTnLst>
                              <p:par>
                                <p:cTn id="17" presetID="14" presetClass="entr" presetSubtype="10" fill="hold" nodeType="afterEffect">
                                  <p:stCondLst>
                                    <p:cond delay="175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par>
                          <p:cTn id="20" fill="hold">
                            <p:stCondLst>
                              <p:cond delay="6500"/>
                            </p:stCondLst>
                            <p:childTnLst>
                              <p:par>
                                <p:cTn id="21" presetID="14" presetClass="entr" presetSubtype="10" fill="hold" nodeType="afterEffect">
                                  <p:stCondLst>
                                    <p:cond delay="175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par>
                          <p:cTn id="24" fill="hold">
                            <p:stCondLst>
                              <p:cond delay="8750"/>
                            </p:stCondLst>
                            <p:childTnLst>
                              <p:par>
                                <p:cTn id="25" presetID="14" presetClass="entr" presetSubtype="10" fill="hold" nodeType="afterEffect">
                                  <p:stCondLst>
                                    <p:cond delay="175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Comforting Phrases</a:t>
            </a:r>
          </a:p>
        </p:txBody>
      </p:sp>
      <p:grpSp>
        <p:nvGrpSpPr>
          <p:cNvPr id="21" name="Group 20">
            <a:extLst>
              <a:ext uri="{FF2B5EF4-FFF2-40B4-BE49-F238E27FC236}">
                <a16:creationId xmlns:a16="http://schemas.microsoft.com/office/drawing/2014/main" id="{3EA644E9-9EBC-E792-CD42-356383263698}"/>
              </a:ext>
            </a:extLst>
          </p:cNvPr>
          <p:cNvGrpSpPr/>
          <p:nvPr/>
        </p:nvGrpSpPr>
        <p:grpSpPr>
          <a:xfrm>
            <a:off x="6548681" y="3178823"/>
            <a:ext cx="1543050" cy="1143001"/>
            <a:chOff x="1338262" y="1895474"/>
            <a:chExt cx="1543050" cy="1143001"/>
          </a:xfrm>
        </p:grpSpPr>
        <p:sp>
          <p:nvSpPr>
            <p:cNvPr id="22" name="Speech Bubble: Rectangle with Corners Rounded 21">
              <a:extLst>
                <a:ext uri="{FF2B5EF4-FFF2-40B4-BE49-F238E27FC236}">
                  <a16:creationId xmlns:a16="http://schemas.microsoft.com/office/drawing/2014/main" id="{D5AAC357-057E-A872-3E3B-6EC9B63FC881}"/>
                </a:ext>
              </a:extLst>
            </p:cNvPr>
            <p:cNvSpPr/>
            <p:nvPr/>
          </p:nvSpPr>
          <p:spPr>
            <a:xfrm>
              <a:off x="1381125" y="1895474"/>
              <a:ext cx="1457325" cy="1143001"/>
            </a:xfrm>
            <a:prstGeom prst="wedgeRoundRectCallout">
              <a:avLst>
                <a:gd name="adj1" fmla="val -20833"/>
                <a:gd name="adj2" fmla="val 65833"/>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23" name="TextBox 22">
              <a:extLst>
                <a:ext uri="{FF2B5EF4-FFF2-40B4-BE49-F238E27FC236}">
                  <a16:creationId xmlns:a16="http://schemas.microsoft.com/office/drawing/2014/main" id="{BCB8EF0B-95B7-D65E-7434-25B485597724}"/>
                </a:ext>
              </a:extLst>
            </p:cNvPr>
            <p:cNvSpPr txBox="1"/>
            <p:nvPr/>
          </p:nvSpPr>
          <p:spPr>
            <a:xfrm>
              <a:off x="1338262" y="2082253"/>
              <a:ext cx="1543050" cy="769441"/>
            </a:xfrm>
            <a:prstGeom prst="rect">
              <a:avLst/>
            </a:prstGeom>
            <a:noFill/>
          </p:spPr>
          <p:txBody>
            <a:bodyPr wrap="square" rtlCol="0" anchor="ctr">
              <a:spAutoFit/>
            </a:bodyPr>
            <a:lstStyle/>
            <a:p>
              <a:pPr algn="ctr"/>
              <a:r>
                <a:rPr lang="en-US" sz="2200" dirty="0">
                  <a:solidFill>
                    <a:srgbClr val="000000"/>
                  </a:solidFill>
                </a:rPr>
                <a:t>“I’m here to help….”</a:t>
              </a:r>
            </a:p>
          </p:txBody>
        </p:sp>
      </p:grpSp>
      <p:grpSp>
        <p:nvGrpSpPr>
          <p:cNvPr id="24" name="Group 23">
            <a:extLst>
              <a:ext uri="{FF2B5EF4-FFF2-40B4-BE49-F238E27FC236}">
                <a16:creationId xmlns:a16="http://schemas.microsoft.com/office/drawing/2014/main" id="{93491B96-7267-DE35-A39A-F9C5E6BDAB19}"/>
              </a:ext>
            </a:extLst>
          </p:cNvPr>
          <p:cNvGrpSpPr/>
          <p:nvPr/>
        </p:nvGrpSpPr>
        <p:grpSpPr>
          <a:xfrm>
            <a:off x="2296526" y="1396496"/>
            <a:ext cx="2271549" cy="1275867"/>
            <a:chOff x="3974388" y="4189659"/>
            <a:chExt cx="2271549" cy="1275867"/>
          </a:xfrm>
        </p:grpSpPr>
        <p:sp>
          <p:nvSpPr>
            <p:cNvPr id="25" name="Speech Bubble: Rectangle with Corners Rounded 24">
              <a:extLst>
                <a:ext uri="{FF2B5EF4-FFF2-40B4-BE49-F238E27FC236}">
                  <a16:creationId xmlns:a16="http://schemas.microsoft.com/office/drawing/2014/main" id="{A3C3848E-0FF9-C1B9-C897-1C3C398EFAD0}"/>
                </a:ext>
              </a:extLst>
            </p:cNvPr>
            <p:cNvSpPr/>
            <p:nvPr/>
          </p:nvSpPr>
          <p:spPr>
            <a:xfrm>
              <a:off x="3974388" y="4189659"/>
              <a:ext cx="2271549" cy="1275867"/>
            </a:xfrm>
            <a:prstGeom prst="wedgeRoundRectCallout">
              <a:avLst>
                <a:gd name="adj1" fmla="val -21252"/>
                <a:gd name="adj2" fmla="val 69965"/>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26" name="TextBox 25">
              <a:extLst>
                <a:ext uri="{FF2B5EF4-FFF2-40B4-BE49-F238E27FC236}">
                  <a16:creationId xmlns:a16="http://schemas.microsoft.com/office/drawing/2014/main" id="{0A97404F-EEF7-0800-7860-585FE3554409}"/>
                </a:ext>
              </a:extLst>
            </p:cNvPr>
            <p:cNvSpPr txBox="1"/>
            <p:nvPr/>
          </p:nvSpPr>
          <p:spPr>
            <a:xfrm>
              <a:off x="4100512" y="4273594"/>
              <a:ext cx="2019300" cy="1107996"/>
            </a:xfrm>
            <a:prstGeom prst="rect">
              <a:avLst/>
            </a:prstGeom>
            <a:noFill/>
          </p:spPr>
          <p:txBody>
            <a:bodyPr wrap="square" rtlCol="0" anchor="ctr">
              <a:spAutoFit/>
            </a:bodyPr>
            <a:lstStyle/>
            <a:p>
              <a:pPr algn="ctr"/>
              <a:r>
                <a:rPr lang="en-US" sz="2200" dirty="0">
                  <a:solidFill>
                    <a:srgbClr val="000000"/>
                  </a:solidFill>
                </a:rPr>
                <a:t>“I see how this would have upset you…..”</a:t>
              </a:r>
            </a:p>
          </p:txBody>
        </p:sp>
      </p:grpSp>
      <p:grpSp>
        <p:nvGrpSpPr>
          <p:cNvPr id="27" name="Group 26">
            <a:extLst>
              <a:ext uri="{FF2B5EF4-FFF2-40B4-BE49-F238E27FC236}">
                <a16:creationId xmlns:a16="http://schemas.microsoft.com/office/drawing/2014/main" id="{451DEAE5-58C3-A91F-BEBB-E56EAA3AB925}"/>
              </a:ext>
            </a:extLst>
          </p:cNvPr>
          <p:cNvGrpSpPr/>
          <p:nvPr/>
        </p:nvGrpSpPr>
        <p:grpSpPr>
          <a:xfrm>
            <a:off x="3723081" y="3365601"/>
            <a:ext cx="1920240" cy="769441"/>
            <a:chOff x="3864769" y="2045731"/>
            <a:chExt cx="1920240" cy="769441"/>
          </a:xfrm>
        </p:grpSpPr>
        <p:sp>
          <p:nvSpPr>
            <p:cNvPr id="28" name="Speech Bubble: Rectangle with Corners Rounded 27">
              <a:extLst>
                <a:ext uri="{FF2B5EF4-FFF2-40B4-BE49-F238E27FC236}">
                  <a16:creationId xmlns:a16="http://schemas.microsoft.com/office/drawing/2014/main" id="{67EA4BDA-B623-3F7B-E7E3-D2444397190C}"/>
                </a:ext>
              </a:extLst>
            </p:cNvPr>
            <p:cNvSpPr/>
            <p:nvPr/>
          </p:nvSpPr>
          <p:spPr>
            <a:xfrm>
              <a:off x="3865246" y="2045731"/>
              <a:ext cx="1919287" cy="769441"/>
            </a:xfrm>
            <a:prstGeom prst="wedgeRoundRectCallout">
              <a:avLst>
                <a:gd name="adj1" fmla="val -20833"/>
                <a:gd name="adj2" fmla="val 7983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29" name="TextBox 28">
              <a:extLst>
                <a:ext uri="{FF2B5EF4-FFF2-40B4-BE49-F238E27FC236}">
                  <a16:creationId xmlns:a16="http://schemas.microsoft.com/office/drawing/2014/main" id="{17A1939A-4BF4-E3FA-1BC0-389E356EE952}"/>
                </a:ext>
              </a:extLst>
            </p:cNvPr>
            <p:cNvSpPr txBox="1"/>
            <p:nvPr/>
          </p:nvSpPr>
          <p:spPr>
            <a:xfrm>
              <a:off x="3864769" y="2215008"/>
              <a:ext cx="1920240" cy="430887"/>
            </a:xfrm>
            <a:prstGeom prst="rect">
              <a:avLst/>
            </a:prstGeom>
            <a:noFill/>
          </p:spPr>
          <p:txBody>
            <a:bodyPr wrap="square" rtlCol="0" anchor="ctr">
              <a:spAutoFit/>
            </a:bodyPr>
            <a:lstStyle/>
            <a:p>
              <a:pPr algn="ctr"/>
              <a:r>
                <a:rPr lang="en-US" sz="2200" dirty="0">
                  <a:solidFill>
                    <a:srgbClr val="000000"/>
                  </a:solidFill>
                </a:rPr>
                <a:t>“I Understand”</a:t>
              </a:r>
            </a:p>
          </p:txBody>
        </p:sp>
      </p:grpSp>
      <p:grpSp>
        <p:nvGrpSpPr>
          <p:cNvPr id="30" name="Group 29">
            <a:extLst>
              <a:ext uri="{FF2B5EF4-FFF2-40B4-BE49-F238E27FC236}">
                <a16:creationId xmlns:a16="http://schemas.microsoft.com/office/drawing/2014/main" id="{2AA6A163-C6EF-72B3-53F0-9526C1797CEB}"/>
              </a:ext>
            </a:extLst>
          </p:cNvPr>
          <p:cNvGrpSpPr/>
          <p:nvPr/>
        </p:nvGrpSpPr>
        <p:grpSpPr>
          <a:xfrm>
            <a:off x="7521256" y="1396496"/>
            <a:ext cx="2271549" cy="1275867"/>
            <a:chOff x="3974388" y="4189659"/>
            <a:chExt cx="2271549" cy="1275867"/>
          </a:xfrm>
        </p:grpSpPr>
        <p:sp>
          <p:nvSpPr>
            <p:cNvPr id="31" name="Speech Bubble: Rectangle with Corners Rounded 30">
              <a:extLst>
                <a:ext uri="{FF2B5EF4-FFF2-40B4-BE49-F238E27FC236}">
                  <a16:creationId xmlns:a16="http://schemas.microsoft.com/office/drawing/2014/main" id="{0FBFFFE1-069C-DEE8-0DBB-6007DB029FFF}"/>
                </a:ext>
              </a:extLst>
            </p:cNvPr>
            <p:cNvSpPr/>
            <p:nvPr/>
          </p:nvSpPr>
          <p:spPr>
            <a:xfrm>
              <a:off x="3974388" y="4189659"/>
              <a:ext cx="2271549" cy="1275867"/>
            </a:xfrm>
            <a:prstGeom prst="wedgeRoundRectCallout">
              <a:avLst>
                <a:gd name="adj1" fmla="val -21252"/>
                <a:gd name="adj2" fmla="val 69965"/>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32" name="TextBox 31">
              <a:extLst>
                <a:ext uri="{FF2B5EF4-FFF2-40B4-BE49-F238E27FC236}">
                  <a16:creationId xmlns:a16="http://schemas.microsoft.com/office/drawing/2014/main" id="{16C7AF20-7B8A-327C-A158-B36CD25807DE}"/>
                </a:ext>
              </a:extLst>
            </p:cNvPr>
            <p:cNvSpPr txBox="1"/>
            <p:nvPr/>
          </p:nvSpPr>
          <p:spPr>
            <a:xfrm>
              <a:off x="4100512" y="4273594"/>
              <a:ext cx="2019300" cy="1107996"/>
            </a:xfrm>
            <a:prstGeom prst="rect">
              <a:avLst/>
            </a:prstGeom>
            <a:noFill/>
          </p:spPr>
          <p:txBody>
            <a:bodyPr wrap="square" rtlCol="0" anchor="ctr">
              <a:spAutoFit/>
            </a:bodyPr>
            <a:lstStyle/>
            <a:p>
              <a:pPr algn="ctr"/>
              <a:r>
                <a:rPr lang="en-US" sz="2200" dirty="0">
                  <a:solidFill>
                    <a:srgbClr val="000000"/>
                  </a:solidFill>
                </a:rPr>
                <a:t>“What would you like to see happen?”</a:t>
              </a:r>
            </a:p>
          </p:txBody>
        </p:sp>
      </p:grpSp>
      <p:grpSp>
        <p:nvGrpSpPr>
          <p:cNvPr id="33" name="Group 32">
            <a:extLst>
              <a:ext uri="{FF2B5EF4-FFF2-40B4-BE49-F238E27FC236}">
                <a16:creationId xmlns:a16="http://schemas.microsoft.com/office/drawing/2014/main" id="{3564CCA3-6142-B968-CEAE-97164EA7B7AF}"/>
              </a:ext>
            </a:extLst>
          </p:cNvPr>
          <p:cNvGrpSpPr/>
          <p:nvPr/>
        </p:nvGrpSpPr>
        <p:grpSpPr>
          <a:xfrm>
            <a:off x="5085021" y="1396496"/>
            <a:ext cx="1919288" cy="1275867"/>
            <a:chOff x="3666309" y="4312770"/>
            <a:chExt cx="1919288" cy="1275867"/>
          </a:xfrm>
        </p:grpSpPr>
        <p:sp>
          <p:nvSpPr>
            <p:cNvPr id="34" name="Speech Bubble: Rectangle with Corners Rounded 33">
              <a:extLst>
                <a:ext uri="{FF2B5EF4-FFF2-40B4-BE49-F238E27FC236}">
                  <a16:creationId xmlns:a16="http://schemas.microsoft.com/office/drawing/2014/main" id="{8E001036-DD21-961E-2E80-26C0E30B9FF8}"/>
                </a:ext>
              </a:extLst>
            </p:cNvPr>
            <p:cNvSpPr/>
            <p:nvPr/>
          </p:nvSpPr>
          <p:spPr>
            <a:xfrm>
              <a:off x="3666309" y="4312770"/>
              <a:ext cx="1919288" cy="1275867"/>
            </a:xfrm>
            <a:prstGeom prst="wedgeRoundRectCallout">
              <a:avLst>
                <a:gd name="adj1" fmla="val -21252"/>
                <a:gd name="adj2" fmla="val 69965"/>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35" name="TextBox 34">
              <a:extLst>
                <a:ext uri="{FF2B5EF4-FFF2-40B4-BE49-F238E27FC236}">
                  <a16:creationId xmlns:a16="http://schemas.microsoft.com/office/drawing/2014/main" id="{DD8932A2-07DA-E2D9-730B-2662672BFBA2}"/>
                </a:ext>
              </a:extLst>
            </p:cNvPr>
            <p:cNvSpPr txBox="1"/>
            <p:nvPr/>
          </p:nvSpPr>
          <p:spPr>
            <a:xfrm>
              <a:off x="3831357" y="4396705"/>
              <a:ext cx="1589193" cy="1107996"/>
            </a:xfrm>
            <a:prstGeom prst="rect">
              <a:avLst/>
            </a:prstGeom>
            <a:noFill/>
          </p:spPr>
          <p:txBody>
            <a:bodyPr wrap="square" rtlCol="0" anchor="ctr">
              <a:spAutoFit/>
            </a:bodyPr>
            <a:lstStyle/>
            <a:p>
              <a:pPr algn="ctr"/>
              <a:r>
                <a:rPr lang="en-US" sz="2200" dirty="0">
                  <a:solidFill>
                    <a:srgbClr val="000000"/>
                  </a:solidFill>
                </a:rPr>
                <a:t>“Let me see if I can help you by….”</a:t>
              </a:r>
            </a:p>
          </p:txBody>
        </p:sp>
      </p:grpSp>
      <p:grpSp>
        <p:nvGrpSpPr>
          <p:cNvPr id="36" name="Group 35">
            <a:extLst>
              <a:ext uri="{FF2B5EF4-FFF2-40B4-BE49-F238E27FC236}">
                <a16:creationId xmlns:a16="http://schemas.microsoft.com/office/drawing/2014/main" id="{CCF339AA-CB69-8CB5-C507-10FB1B588EA3}"/>
              </a:ext>
            </a:extLst>
          </p:cNvPr>
          <p:cNvGrpSpPr/>
          <p:nvPr/>
        </p:nvGrpSpPr>
        <p:grpSpPr>
          <a:xfrm>
            <a:off x="5111762" y="4696825"/>
            <a:ext cx="1881870" cy="1828800"/>
            <a:chOff x="3645430" y="4696825"/>
            <a:chExt cx="1881870" cy="1828800"/>
          </a:xfrm>
        </p:grpSpPr>
        <p:sp>
          <p:nvSpPr>
            <p:cNvPr id="37" name="Speech Bubble: Rectangle with Corners Rounded 36">
              <a:extLst>
                <a:ext uri="{FF2B5EF4-FFF2-40B4-BE49-F238E27FC236}">
                  <a16:creationId xmlns:a16="http://schemas.microsoft.com/office/drawing/2014/main" id="{0A299F6A-4A16-C023-A0A2-4DDA1551216B}"/>
                </a:ext>
              </a:extLst>
            </p:cNvPr>
            <p:cNvSpPr/>
            <p:nvPr/>
          </p:nvSpPr>
          <p:spPr>
            <a:xfrm>
              <a:off x="3703320" y="4696825"/>
              <a:ext cx="1737360" cy="1828800"/>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38" name="TextBox 37">
              <a:extLst>
                <a:ext uri="{FF2B5EF4-FFF2-40B4-BE49-F238E27FC236}">
                  <a16:creationId xmlns:a16="http://schemas.microsoft.com/office/drawing/2014/main" id="{4BA16BE6-B0A9-A68F-76A9-CA0A1C071550}"/>
                </a:ext>
              </a:extLst>
            </p:cNvPr>
            <p:cNvSpPr txBox="1"/>
            <p:nvPr/>
          </p:nvSpPr>
          <p:spPr>
            <a:xfrm>
              <a:off x="3645430" y="4876556"/>
              <a:ext cx="1881870" cy="1446550"/>
            </a:xfrm>
            <a:prstGeom prst="rect">
              <a:avLst/>
            </a:prstGeom>
            <a:noFill/>
          </p:spPr>
          <p:txBody>
            <a:bodyPr wrap="square" rtlCol="0" anchor="ctr">
              <a:spAutoFit/>
            </a:bodyPr>
            <a:lstStyle/>
            <a:p>
              <a:pPr algn="ctr"/>
              <a:r>
                <a:rPr lang="en-US" sz="2200" dirty="0">
                  <a:solidFill>
                    <a:srgbClr val="000000"/>
                  </a:solidFill>
                </a:rPr>
                <a:t>"I’d really like to hear what you think about...“</a:t>
              </a:r>
            </a:p>
          </p:txBody>
        </p:sp>
      </p:grpSp>
      <p:grpSp>
        <p:nvGrpSpPr>
          <p:cNvPr id="39" name="Group 38">
            <a:extLst>
              <a:ext uri="{FF2B5EF4-FFF2-40B4-BE49-F238E27FC236}">
                <a16:creationId xmlns:a16="http://schemas.microsoft.com/office/drawing/2014/main" id="{E17EC5FF-9965-3D9D-FD5B-53D1AFE84B95}"/>
              </a:ext>
            </a:extLst>
          </p:cNvPr>
          <p:cNvGrpSpPr/>
          <p:nvPr/>
        </p:nvGrpSpPr>
        <p:grpSpPr>
          <a:xfrm>
            <a:off x="2449709" y="4696825"/>
            <a:ext cx="2157984" cy="1486934"/>
            <a:chOff x="64106" y="2866107"/>
            <a:chExt cx="2157984" cy="1486934"/>
          </a:xfrm>
        </p:grpSpPr>
        <p:sp>
          <p:nvSpPr>
            <p:cNvPr id="40" name="Speech Bubble: Rectangle with Corners Rounded 39">
              <a:extLst>
                <a:ext uri="{FF2B5EF4-FFF2-40B4-BE49-F238E27FC236}">
                  <a16:creationId xmlns:a16="http://schemas.microsoft.com/office/drawing/2014/main" id="{7578073D-0A82-A1F0-BCE0-E54311A2BB6B}"/>
                </a:ext>
              </a:extLst>
            </p:cNvPr>
            <p:cNvSpPr/>
            <p:nvPr/>
          </p:nvSpPr>
          <p:spPr>
            <a:xfrm>
              <a:off x="64106" y="2908289"/>
              <a:ext cx="2157984" cy="1444752"/>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41" name="TextBox 40">
              <a:extLst>
                <a:ext uri="{FF2B5EF4-FFF2-40B4-BE49-F238E27FC236}">
                  <a16:creationId xmlns:a16="http://schemas.microsoft.com/office/drawing/2014/main" id="{858BF3CC-70A2-2B69-6A45-96DB36F5B26F}"/>
                </a:ext>
              </a:extLst>
            </p:cNvPr>
            <p:cNvSpPr txBox="1"/>
            <p:nvPr/>
          </p:nvSpPr>
          <p:spPr>
            <a:xfrm>
              <a:off x="139522" y="2866107"/>
              <a:ext cx="2042859" cy="1446550"/>
            </a:xfrm>
            <a:prstGeom prst="rect">
              <a:avLst/>
            </a:prstGeom>
            <a:noFill/>
          </p:spPr>
          <p:txBody>
            <a:bodyPr wrap="square" rtlCol="0" anchor="ctr">
              <a:spAutoFit/>
            </a:bodyPr>
            <a:lstStyle/>
            <a:p>
              <a:pPr algn="ctr"/>
              <a:r>
                <a:rPr lang="en-US" sz="2200" dirty="0">
                  <a:solidFill>
                    <a:srgbClr val="000000"/>
                  </a:solidFill>
                </a:rPr>
                <a:t>“It is understandable, I was new once too.”</a:t>
              </a:r>
            </a:p>
          </p:txBody>
        </p:sp>
      </p:grpSp>
      <p:grpSp>
        <p:nvGrpSpPr>
          <p:cNvPr id="42" name="Group 41">
            <a:extLst>
              <a:ext uri="{FF2B5EF4-FFF2-40B4-BE49-F238E27FC236}">
                <a16:creationId xmlns:a16="http://schemas.microsoft.com/office/drawing/2014/main" id="{2677F2C1-89B5-86EC-C77D-C0B2A70E6FEB}"/>
              </a:ext>
            </a:extLst>
          </p:cNvPr>
          <p:cNvGrpSpPr/>
          <p:nvPr/>
        </p:nvGrpSpPr>
        <p:grpSpPr>
          <a:xfrm>
            <a:off x="7497702" y="4696825"/>
            <a:ext cx="2195567" cy="1486934"/>
            <a:chOff x="6861116" y="2866107"/>
            <a:chExt cx="2195567" cy="1486934"/>
          </a:xfrm>
        </p:grpSpPr>
        <p:sp>
          <p:nvSpPr>
            <p:cNvPr id="43" name="Speech Bubble: Rectangle with Corners Rounded 42">
              <a:extLst>
                <a:ext uri="{FF2B5EF4-FFF2-40B4-BE49-F238E27FC236}">
                  <a16:creationId xmlns:a16="http://schemas.microsoft.com/office/drawing/2014/main" id="{7BE64A3B-A4A8-8AEA-EAA6-26CBD7D08E77}"/>
                </a:ext>
              </a:extLst>
            </p:cNvPr>
            <p:cNvSpPr/>
            <p:nvPr/>
          </p:nvSpPr>
          <p:spPr>
            <a:xfrm>
              <a:off x="6898699" y="2908289"/>
              <a:ext cx="2157984" cy="1444752"/>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44" name="TextBox 43">
              <a:extLst>
                <a:ext uri="{FF2B5EF4-FFF2-40B4-BE49-F238E27FC236}">
                  <a16:creationId xmlns:a16="http://schemas.microsoft.com/office/drawing/2014/main" id="{041D0C77-1FBB-8163-851F-1D56404A5762}"/>
                </a:ext>
              </a:extLst>
            </p:cNvPr>
            <p:cNvSpPr txBox="1"/>
            <p:nvPr/>
          </p:nvSpPr>
          <p:spPr>
            <a:xfrm>
              <a:off x="6861116" y="2866107"/>
              <a:ext cx="2159454" cy="1446550"/>
            </a:xfrm>
            <a:prstGeom prst="rect">
              <a:avLst/>
            </a:prstGeom>
            <a:noFill/>
          </p:spPr>
          <p:txBody>
            <a:bodyPr wrap="square" rtlCol="0" anchor="ctr">
              <a:spAutoFit/>
            </a:bodyPr>
            <a:lstStyle/>
            <a:p>
              <a:pPr algn="ctr"/>
              <a:r>
                <a:rPr lang="en-US" sz="2200" dirty="0">
                  <a:solidFill>
                    <a:srgbClr val="000000"/>
                  </a:solidFill>
                </a:rPr>
                <a:t>“It is understandable that you may feel that way.”</a:t>
              </a:r>
            </a:p>
          </p:txBody>
        </p:sp>
      </p:grpSp>
    </p:spTree>
    <p:extLst>
      <p:ext uri="{BB962C8B-B14F-4D97-AF65-F5344CB8AC3E}">
        <p14:creationId xmlns:p14="http://schemas.microsoft.com/office/powerpoint/2010/main" val="26173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14" presetClass="entr" presetSubtype="10" fill="hold" nodeType="afterEffect">
                                  <p:stCondLst>
                                    <p:cond delay="175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500"/>
                                        <p:tgtEl>
                                          <p:spTgt spid="33"/>
                                        </p:tgtEl>
                                      </p:cBhvr>
                                    </p:animEffect>
                                  </p:childTnLst>
                                </p:cTn>
                              </p:par>
                            </p:childTnLst>
                          </p:cTn>
                        </p:par>
                        <p:par>
                          <p:cTn id="12" fill="hold">
                            <p:stCondLst>
                              <p:cond delay="2750"/>
                            </p:stCondLst>
                            <p:childTnLst>
                              <p:par>
                                <p:cTn id="13" presetID="14" presetClass="entr" presetSubtype="10" fill="hold" nodeType="afterEffect">
                                  <p:stCondLst>
                                    <p:cond delay="175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5000"/>
                            </p:stCondLst>
                            <p:childTnLst>
                              <p:par>
                                <p:cTn id="17" presetID="14" presetClass="entr" presetSubtype="10" fill="hold" nodeType="afterEffect">
                                  <p:stCondLst>
                                    <p:cond delay="175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childTnLst>
                          </p:cTn>
                        </p:par>
                        <p:par>
                          <p:cTn id="20" fill="hold">
                            <p:stCondLst>
                              <p:cond delay="7250"/>
                            </p:stCondLst>
                            <p:childTnLst>
                              <p:par>
                                <p:cTn id="21" presetID="14" presetClass="entr" presetSubtype="10" fill="hold" nodeType="afterEffect">
                                  <p:stCondLst>
                                    <p:cond delay="175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par>
                          <p:cTn id="24" fill="hold">
                            <p:stCondLst>
                              <p:cond delay="9500"/>
                            </p:stCondLst>
                            <p:childTnLst>
                              <p:par>
                                <p:cTn id="25" presetID="14" presetClass="entr" presetSubtype="10" fill="hold" nodeType="afterEffect">
                                  <p:stCondLst>
                                    <p:cond delay="175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par>
                          <p:cTn id="28" fill="hold">
                            <p:stCondLst>
                              <p:cond delay="11750"/>
                            </p:stCondLst>
                            <p:childTnLst>
                              <p:par>
                                <p:cTn id="29" presetID="14" presetClass="entr" presetSubtype="10" fill="hold" nodeType="afterEffect">
                                  <p:stCondLst>
                                    <p:cond delay="175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500"/>
                                        <p:tgtEl>
                                          <p:spTgt spid="36"/>
                                        </p:tgtEl>
                                      </p:cBhvr>
                                    </p:animEffect>
                                  </p:childTnLst>
                                </p:cTn>
                              </p:par>
                            </p:childTnLst>
                          </p:cTn>
                        </p:par>
                        <p:par>
                          <p:cTn id="32" fill="hold">
                            <p:stCondLst>
                              <p:cond delay="14000"/>
                            </p:stCondLst>
                            <p:childTnLst>
                              <p:par>
                                <p:cTn id="33" presetID="14" presetClass="entr" presetSubtype="10" fill="hold" nodeType="afterEffect">
                                  <p:stCondLst>
                                    <p:cond delay="1750"/>
                                  </p:stCondLst>
                                  <p:childTnLst>
                                    <p:set>
                                      <p:cBhvr>
                                        <p:cTn id="34" dur="1" fill="hold">
                                          <p:stCondLst>
                                            <p:cond delay="0"/>
                                          </p:stCondLst>
                                        </p:cTn>
                                        <p:tgtEl>
                                          <p:spTgt spid="42"/>
                                        </p:tgtEl>
                                        <p:attrNameLst>
                                          <p:attrName>style.visibility</p:attrName>
                                        </p:attrNameLst>
                                      </p:cBhvr>
                                      <p:to>
                                        <p:strVal val="visible"/>
                                      </p:to>
                                    </p:set>
                                    <p:animEffect transition="in" filter="randombar(horizontal)">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Redirecting Phrases</a:t>
            </a:r>
          </a:p>
        </p:txBody>
      </p:sp>
      <p:grpSp>
        <p:nvGrpSpPr>
          <p:cNvPr id="45" name="Group 44">
            <a:extLst>
              <a:ext uri="{FF2B5EF4-FFF2-40B4-BE49-F238E27FC236}">
                <a16:creationId xmlns:a16="http://schemas.microsoft.com/office/drawing/2014/main" id="{3478B1E1-C4CD-57CA-2E87-4B58476731A3}"/>
              </a:ext>
            </a:extLst>
          </p:cNvPr>
          <p:cNvGrpSpPr/>
          <p:nvPr/>
        </p:nvGrpSpPr>
        <p:grpSpPr>
          <a:xfrm>
            <a:off x="7605535" y="1957344"/>
            <a:ext cx="2637350" cy="1562100"/>
            <a:chOff x="5100460" y="1752063"/>
            <a:chExt cx="2637350" cy="1562100"/>
          </a:xfrm>
        </p:grpSpPr>
        <p:sp>
          <p:nvSpPr>
            <p:cNvPr id="46" name="Speech Bubble: Rectangle with Corners Rounded 45">
              <a:extLst>
                <a:ext uri="{FF2B5EF4-FFF2-40B4-BE49-F238E27FC236}">
                  <a16:creationId xmlns:a16="http://schemas.microsoft.com/office/drawing/2014/main" id="{D16BE699-4826-4B37-B90D-F784C4427878}"/>
                </a:ext>
              </a:extLst>
            </p:cNvPr>
            <p:cNvSpPr/>
            <p:nvPr/>
          </p:nvSpPr>
          <p:spPr>
            <a:xfrm>
              <a:off x="5100460" y="1752063"/>
              <a:ext cx="2637350" cy="1562100"/>
            </a:xfrm>
            <a:prstGeom prst="wedgeRoundRectCallout">
              <a:avLst>
                <a:gd name="adj1" fmla="val -21252"/>
                <a:gd name="adj2" fmla="val 69965"/>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47" name="TextBox 46">
              <a:extLst>
                <a:ext uri="{FF2B5EF4-FFF2-40B4-BE49-F238E27FC236}">
                  <a16:creationId xmlns:a16="http://schemas.microsoft.com/office/drawing/2014/main" id="{D58C2DB5-A4AA-1DA1-D775-6BC9BDF2DEF5}"/>
                </a:ext>
              </a:extLst>
            </p:cNvPr>
            <p:cNvSpPr txBox="1"/>
            <p:nvPr/>
          </p:nvSpPr>
          <p:spPr>
            <a:xfrm>
              <a:off x="5138023" y="1809838"/>
              <a:ext cx="2562225" cy="1446550"/>
            </a:xfrm>
            <a:prstGeom prst="rect">
              <a:avLst/>
            </a:prstGeom>
            <a:noFill/>
          </p:spPr>
          <p:txBody>
            <a:bodyPr wrap="square" rtlCol="0" anchor="ctr">
              <a:spAutoFit/>
            </a:bodyPr>
            <a:lstStyle/>
            <a:p>
              <a:pPr algn="ctr"/>
              <a:r>
                <a:rPr lang="en-US" sz="2200" dirty="0">
                  <a:solidFill>
                    <a:srgbClr val="000000"/>
                  </a:solidFill>
                </a:rPr>
                <a:t>“Is it possible that…” </a:t>
              </a:r>
            </a:p>
            <a:p>
              <a:pPr algn="ctr"/>
              <a:r>
                <a:rPr lang="en-US" sz="2200" dirty="0">
                  <a:solidFill>
                    <a:srgbClr val="000000"/>
                  </a:solidFill>
                </a:rPr>
                <a:t>(to get someone to consider a new perspective)</a:t>
              </a:r>
            </a:p>
          </p:txBody>
        </p:sp>
      </p:grpSp>
      <p:grpSp>
        <p:nvGrpSpPr>
          <p:cNvPr id="48" name="Group 47">
            <a:extLst>
              <a:ext uri="{FF2B5EF4-FFF2-40B4-BE49-F238E27FC236}">
                <a16:creationId xmlns:a16="http://schemas.microsoft.com/office/drawing/2014/main" id="{AB292227-8ADF-8CB6-33D6-836B9B2A485D}"/>
              </a:ext>
            </a:extLst>
          </p:cNvPr>
          <p:cNvGrpSpPr/>
          <p:nvPr/>
        </p:nvGrpSpPr>
        <p:grpSpPr>
          <a:xfrm>
            <a:off x="2014423" y="1957345"/>
            <a:ext cx="2637350" cy="1275867"/>
            <a:chOff x="777880" y="3837826"/>
            <a:chExt cx="2637350" cy="1275867"/>
          </a:xfrm>
        </p:grpSpPr>
        <p:sp>
          <p:nvSpPr>
            <p:cNvPr id="49" name="Speech Bubble: Rectangle with Corners Rounded 48">
              <a:extLst>
                <a:ext uri="{FF2B5EF4-FFF2-40B4-BE49-F238E27FC236}">
                  <a16:creationId xmlns:a16="http://schemas.microsoft.com/office/drawing/2014/main" id="{298C0974-185D-753E-7FF2-DF3017E7B622}"/>
                </a:ext>
              </a:extLst>
            </p:cNvPr>
            <p:cNvSpPr/>
            <p:nvPr/>
          </p:nvSpPr>
          <p:spPr>
            <a:xfrm>
              <a:off x="777880" y="3837826"/>
              <a:ext cx="2637350" cy="1275867"/>
            </a:xfrm>
            <a:prstGeom prst="wedgeRoundRectCallout">
              <a:avLst>
                <a:gd name="adj1" fmla="val -21252"/>
                <a:gd name="adj2" fmla="val 69965"/>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50" name="TextBox 49">
              <a:extLst>
                <a:ext uri="{FF2B5EF4-FFF2-40B4-BE49-F238E27FC236}">
                  <a16:creationId xmlns:a16="http://schemas.microsoft.com/office/drawing/2014/main" id="{6ADAC24E-ED43-70BB-9812-4425CDC251AC}"/>
                </a:ext>
              </a:extLst>
            </p:cNvPr>
            <p:cNvSpPr txBox="1"/>
            <p:nvPr/>
          </p:nvSpPr>
          <p:spPr>
            <a:xfrm>
              <a:off x="840943" y="3921761"/>
              <a:ext cx="2511225" cy="1107996"/>
            </a:xfrm>
            <a:prstGeom prst="rect">
              <a:avLst/>
            </a:prstGeom>
            <a:noFill/>
          </p:spPr>
          <p:txBody>
            <a:bodyPr wrap="square" rtlCol="0" anchor="ctr">
              <a:spAutoFit/>
            </a:bodyPr>
            <a:lstStyle/>
            <a:p>
              <a:pPr algn="ctr"/>
              <a:r>
                <a:rPr lang="en-US" sz="2200" dirty="0">
                  <a:solidFill>
                    <a:srgbClr val="000000"/>
                  </a:solidFill>
                </a:rPr>
                <a:t>“Would you mind…” (then ask them to do what you need)</a:t>
              </a:r>
            </a:p>
          </p:txBody>
        </p:sp>
      </p:grpSp>
      <p:grpSp>
        <p:nvGrpSpPr>
          <p:cNvPr id="51" name="Group 50">
            <a:extLst>
              <a:ext uri="{FF2B5EF4-FFF2-40B4-BE49-F238E27FC236}">
                <a16:creationId xmlns:a16="http://schemas.microsoft.com/office/drawing/2014/main" id="{BB28EB03-361B-386A-3FC4-F34E56B9D1CD}"/>
              </a:ext>
            </a:extLst>
          </p:cNvPr>
          <p:cNvGrpSpPr/>
          <p:nvPr/>
        </p:nvGrpSpPr>
        <p:grpSpPr>
          <a:xfrm>
            <a:off x="4951166" y="1957344"/>
            <a:ext cx="2354976" cy="1404332"/>
            <a:chOff x="3289105" y="3429001"/>
            <a:chExt cx="2354976" cy="1404332"/>
          </a:xfrm>
        </p:grpSpPr>
        <p:sp>
          <p:nvSpPr>
            <p:cNvPr id="52" name="Speech Bubble: Rectangle with Corners Rounded 51">
              <a:extLst>
                <a:ext uri="{FF2B5EF4-FFF2-40B4-BE49-F238E27FC236}">
                  <a16:creationId xmlns:a16="http://schemas.microsoft.com/office/drawing/2014/main" id="{05BB4645-5578-21EC-EC4F-3651A8B5D071}"/>
                </a:ext>
              </a:extLst>
            </p:cNvPr>
            <p:cNvSpPr/>
            <p:nvPr/>
          </p:nvSpPr>
          <p:spPr>
            <a:xfrm>
              <a:off x="3289105" y="3429001"/>
              <a:ext cx="2354976" cy="1404332"/>
            </a:xfrm>
            <a:prstGeom prst="wedgeRoundRectCallout">
              <a:avLst>
                <a:gd name="adj1" fmla="val -21252"/>
                <a:gd name="adj2" fmla="val 69965"/>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53" name="TextBox 52">
              <a:extLst>
                <a:ext uri="{FF2B5EF4-FFF2-40B4-BE49-F238E27FC236}">
                  <a16:creationId xmlns:a16="http://schemas.microsoft.com/office/drawing/2014/main" id="{3AC29B0C-9184-DE00-5441-37A8FFD8DBD2}"/>
                </a:ext>
              </a:extLst>
            </p:cNvPr>
            <p:cNvSpPr txBox="1"/>
            <p:nvPr/>
          </p:nvSpPr>
          <p:spPr>
            <a:xfrm>
              <a:off x="3349528" y="3577169"/>
              <a:ext cx="2234130" cy="1107996"/>
            </a:xfrm>
            <a:prstGeom prst="rect">
              <a:avLst/>
            </a:prstGeom>
            <a:noFill/>
          </p:spPr>
          <p:txBody>
            <a:bodyPr wrap="square" rtlCol="0" anchor="ctr">
              <a:spAutoFit/>
            </a:bodyPr>
            <a:lstStyle/>
            <a:p>
              <a:pPr algn="ctr"/>
              <a:r>
                <a:rPr lang="en-US" sz="2200" dirty="0">
                  <a:solidFill>
                    <a:srgbClr val="000000"/>
                  </a:solidFill>
                </a:rPr>
                <a:t>“What would you need in order to be satisfied?”</a:t>
              </a:r>
            </a:p>
          </p:txBody>
        </p:sp>
      </p:grpSp>
      <p:grpSp>
        <p:nvGrpSpPr>
          <p:cNvPr id="54" name="Group 53">
            <a:extLst>
              <a:ext uri="{FF2B5EF4-FFF2-40B4-BE49-F238E27FC236}">
                <a16:creationId xmlns:a16="http://schemas.microsoft.com/office/drawing/2014/main" id="{A01F7B20-419D-B0A5-9C6C-222ABC5BF064}"/>
              </a:ext>
            </a:extLst>
          </p:cNvPr>
          <p:cNvGrpSpPr/>
          <p:nvPr/>
        </p:nvGrpSpPr>
        <p:grpSpPr>
          <a:xfrm>
            <a:off x="7810289" y="4417152"/>
            <a:ext cx="2223047" cy="1275867"/>
            <a:chOff x="-88833" y="5230200"/>
            <a:chExt cx="2223047" cy="1275867"/>
          </a:xfrm>
        </p:grpSpPr>
        <p:sp>
          <p:nvSpPr>
            <p:cNvPr id="55" name="Speech Bubble: Rectangle with Corners Rounded 54">
              <a:extLst>
                <a:ext uri="{FF2B5EF4-FFF2-40B4-BE49-F238E27FC236}">
                  <a16:creationId xmlns:a16="http://schemas.microsoft.com/office/drawing/2014/main" id="{44268E47-E42E-8E1D-B7C3-F395854A472E}"/>
                </a:ext>
              </a:extLst>
            </p:cNvPr>
            <p:cNvSpPr/>
            <p:nvPr/>
          </p:nvSpPr>
          <p:spPr>
            <a:xfrm>
              <a:off x="-88833" y="5230200"/>
              <a:ext cx="2223047" cy="1275867"/>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56" name="TextBox 55">
              <a:extLst>
                <a:ext uri="{FF2B5EF4-FFF2-40B4-BE49-F238E27FC236}">
                  <a16:creationId xmlns:a16="http://schemas.microsoft.com/office/drawing/2014/main" id="{27D5C9D8-0412-0B1D-63E1-975763250ABD}"/>
                </a:ext>
              </a:extLst>
            </p:cNvPr>
            <p:cNvSpPr txBox="1"/>
            <p:nvPr/>
          </p:nvSpPr>
          <p:spPr>
            <a:xfrm>
              <a:off x="-88833" y="5483413"/>
              <a:ext cx="2223047" cy="769441"/>
            </a:xfrm>
            <a:prstGeom prst="rect">
              <a:avLst/>
            </a:prstGeom>
            <a:noFill/>
          </p:spPr>
          <p:txBody>
            <a:bodyPr wrap="square" rtlCol="0" anchor="ctr">
              <a:spAutoFit/>
            </a:bodyPr>
            <a:lstStyle/>
            <a:p>
              <a:pPr algn="ctr"/>
              <a:r>
                <a:rPr lang="en-US" sz="2200" dirty="0">
                  <a:solidFill>
                    <a:srgbClr val="000000"/>
                  </a:solidFill>
                </a:rPr>
                <a:t>“Let’s look at it in a different way.”</a:t>
              </a:r>
            </a:p>
          </p:txBody>
        </p:sp>
      </p:grpSp>
      <p:grpSp>
        <p:nvGrpSpPr>
          <p:cNvPr id="57" name="Group 56">
            <a:extLst>
              <a:ext uri="{FF2B5EF4-FFF2-40B4-BE49-F238E27FC236}">
                <a16:creationId xmlns:a16="http://schemas.microsoft.com/office/drawing/2014/main" id="{3F694D08-E30E-61BB-7513-EC604563B8A2}"/>
              </a:ext>
            </a:extLst>
          </p:cNvPr>
          <p:cNvGrpSpPr/>
          <p:nvPr/>
        </p:nvGrpSpPr>
        <p:grpSpPr>
          <a:xfrm>
            <a:off x="4771264" y="4417152"/>
            <a:ext cx="2637350" cy="1444753"/>
            <a:chOff x="3901435" y="4943966"/>
            <a:chExt cx="2637350" cy="1444753"/>
          </a:xfrm>
        </p:grpSpPr>
        <p:sp>
          <p:nvSpPr>
            <p:cNvPr id="58" name="Speech Bubble: Rectangle with Corners Rounded 57">
              <a:extLst>
                <a:ext uri="{FF2B5EF4-FFF2-40B4-BE49-F238E27FC236}">
                  <a16:creationId xmlns:a16="http://schemas.microsoft.com/office/drawing/2014/main" id="{EDF73B34-6AE0-C370-10AD-AC1172094F59}"/>
                </a:ext>
              </a:extLst>
            </p:cNvPr>
            <p:cNvSpPr/>
            <p:nvPr/>
          </p:nvSpPr>
          <p:spPr>
            <a:xfrm>
              <a:off x="3901435" y="4943966"/>
              <a:ext cx="2637350" cy="1444753"/>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59" name="TextBox 58">
              <a:extLst>
                <a:ext uri="{FF2B5EF4-FFF2-40B4-BE49-F238E27FC236}">
                  <a16:creationId xmlns:a16="http://schemas.microsoft.com/office/drawing/2014/main" id="{565E5FBA-8EB6-5C97-CBEE-F067DAE92726}"/>
                </a:ext>
              </a:extLst>
            </p:cNvPr>
            <p:cNvSpPr txBox="1"/>
            <p:nvPr/>
          </p:nvSpPr>
          <p:spPr>
            <a:xfrm>
              <a:off x="3971217" y="5112344"/>
              <a:ext cx="2497787" cy="1107996"/>
            </a:xfrm>
            <a:prstGeom prst="rect">
              <a:avLst/>
            </a:prstGeom>
            <a:noFill/>
          </p:spPr>
          <p:txBody>
            <a:bodyPr wrap="square" rtlCol="0" anchor="ctr">
              <a:spAutoFit/>
            </a:bodyPr>
            <a:lstStyle/>
            <a:p>
              <a:pPr algn="ctr"/>
              <a:r>
                <a:rPr lang="en-US" sz="2200" dirty="0">
                  <a:solidFill>
                    <a:srgbClr val="000000"/>
                  </a:solidFill>
                </a:rPr>
                <a:t>“Do you want to take a break and talk about it later?”</a:t>
              </a:r>
            </a:p>
          </p:txBody>
        </p:sp>
      </p:grpSp>
      <p:grpSp>
        <p:nvGrpSpPr>
          <p:cNvPr id="60" name="Group 59">
            <a:extLst>
              <a:ext uri="{FF2B5EF4-FFF2-40B4-BE49-F238E27FC236}">
                <a16:creationId xmlns:a16="http://schemas.microsoft.com/office/drawing/2014/main" id="{130E5AC3-E87A-A180-CBF9-2CB54C4864C4}"/>
              </a:ext>
            </a:extLst>
          </p:cNvPr>
          <p:cNvGrpSpPr/>
          <p:nvPr/>
        </p:nvGrpSpPr>
        <p:grpSpPr>
          <a:xfrm>
            <a:off x="2328749" y="4417151"/>
            <a:ext cx="2040841" cy="1444752"/>
            <a:chOff x="6509572" y="4817365"/>
            <a:chExt cx="2040841" cy="1444752"/>
          </a:xfrm>
        </p:grpSpPr>
        <p:sp>
          <p:nvSpPr>
            <p:cNvPr id="61" name="Speech Bubble: Rectangle with Corners Rounded 60">
              <a:extLst>
                <a:ext uri="{FF2B5EF4-FFF2-40B4-BE49-F238E27FC236}">
                  <a16:creationId xmlns:a16="http://schemas.microsoft.com/office/drawing/2014/main" id="{AB0E4A3E-3B75-14FE-2F88-78765DD5A300}"/>
                </a:ext>
              </a:extLst>
            </p:cNvPr>
            <p:cNvSpPr/>
            <p:nvPr/>
          </p:nvSpPr>
          <p:spPr>
            <a:xfrm>
              <a:off x="6509572" y="4817365"/>
              <a:ext cx="2040841" cy="1444752"/>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62" name="TextBox 61">
              <a:extLst>
                <a:ext uri="{FF2B5EF4-FFF2-40B4-BE49-F238E27FC236}">
                  <a16:creationId xmlns:a16="http://schemas.microsoft.com/office/drawing/2014/main" id="{21B1B3A5-B165-E363-42F6-9C981A91E635}"/>
                </a:ext>
              </a:extLst>
            </p:cNvPr>
            <p:cNvSpPr txBox="1"/>
            <p:nvPr/>
          </p:nvSpPr>
          <p:spPr>
            <a:xfrm>
              <a:off x="6509572" y="4985743"/>
              <a:ext cx="2040841" cy="1107996"/>
            </a:xfrm>
            <a:prstGeom prst="rect">
              <a:avLst/>
            </a:prstGeom>
            <a:noFill/>
          </p:spPr>
          <p:txBody>
            <a:bodyPr wrap="square" rtlCol="0" anchor="ctr">
              <a:spAutoFit/>
            </a:bodyPr>
            <a:lstStyle/>
            <a:p>
              <a:pPr algn="ctr"/>
              <a:r>
                <a:rPr lang="en-US" sz="2200" dirty="0">
                  <a:solidFill>
                    <a:srgbClr val="000000"/>
                  </a:solidFill>
                </a:rPr>
                <a:t>“I see how that could be a concern.”</a:t>
              </a:r>
            </a:p>
          </p:txBody>
        </p:sp>
      </p:grpSp>
    </p:spTree>
    <p:extLst>
      <p:ext uri="{BB962C8B-B14F-4D97-AF65-F5344CB8AC3E}">
        <p14:creationId xmlns:p14="http://schemas.microsoft.com/office/powerpoint/2010/main" val="39303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14" presetClass="entr" presetSubtype="10" fill="hold" nodeType="afterEffect">
                                  <p:stCondLst>
                                    <p:cond delay="1750"/>
                                  </p:stCondLst>
                                  <p:childTnLst>
                                    <p:set>
                                      <p:cBhvr>
                                        <p:cTn id="10" dur="1" fill="hold">
                                          <p:stCondLst>
                                            <p:cond delay="0"/>
                                          </p:stCondLst>
                                        </p:cTn>
                                        <p:tgtEl>
                                          <p:spTgt spid="51"/>
                                        </p:tgtEl>
                                        <p:attrNameLst>
                                          <p:attrName>style.visibility</p:attrName>
                                        </p:attrNameLst>
                                      </p:cBhvr>
                                      <p:to>
                                        <p:strVal val="visible"/>
                                      </p:to>
                                    </p:set>
                                    <p:animEffect transition="in" filter="randombar(horizontal)">
                                      <p:cBhvr>
                                        <p:cTn id="11" dur="500"/>
                                        <p:tgtEl>
                                          <p:spTgt spid="51"/>
                                        </p:tgtEl>
                                      </p:cBhvr>
                                    </p:animEffect>
                                  </p:childTnLst>
                                </p:cTn>
                              </p:par>
                            </p:childTnLst>
                          </p:cTn>
                        </p:par>
                        <p:par>
                          <p:cTn id="12" fill="hold">
                            <p:stCondLst>
                              <p:cond delay="2750"/>
                            </p:stCondLst>
                            <p:childTnLst>
                              <p:par>
                                <p:cTn id="13" presetID="14" presetClass="entr" presetSubtype="10" fill="hold" nodeType="afterEffect">
                                  <p:stCondLst>
                                    <p:cond delay="175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childTnLst>
                          </p:cTn>
                        </p:par>
                        <p:par>
                          <p:cTn id="16" fill="hold">
                            <p:stCondLst>
                              <p:cond delay="5000"/>
                            </p:stCondLst>
                            <p:childTnLst>
                              <p:par>
                                <p:cTn id="17" presetID="14" presetClass="entr" presetSubtype="10" fill="hold" nodeType="afterEffect">
                                  <p:stCondLst>
                                    <p:cond delay="1750"/>
                                  </p:stCondLst>
                                  <p:childTnLst>
                                    <p:set>
                                      <p:cBhvr>
                                        <p:cTn id="18" dur="1" fill="hold">
                                          <p:stCondLst>
                                            <p:cond delay="0"/>
                                          </p:stCondLst>
                                        </p:cTn>
                                        <p:tgtEl>
                                          <p:spTgt spid="60"/>
                                        </p:tgtEl>
                                        <p:attrNameLst>
                                          <p:attrName>style.visibility</p:attrName>
                                        </p:attrNameLst>
                                      </p:cBhvr>
                                      <p:to>
                                        <p:strVal val="visible"/>
                                      </p:to>
                                    </p:set>
                                    <p:animEffect transition="in" filter="randombar(horizontal)">
                                      <p:cBhvr>
                                        <p:cTn id="19" dur="500"/>
                                        <p:tgtEl>
                                          <p:spTgt spid="60"/>
                                        </p:tgtEl>
                                      </p:cBhvr>
                                    </p:animEffect>
                                  </p:childTnLst>
                                </p:cTn>
                              </p:par>
                            </p:childTnLst>
                          </p:cTn>
                        </p:par>
                        <p:par>
                          <p:cTn id="20" fill="hold">
                            <p:stCondLst>
                              <p:cond delay="7250"/>
                            </p:stCondLst>
                            <p:childTnLst>
                              <p:par>
                                <p:cTn id="21" presetID="14" presetClass="entr" presetSubtype="10" fill="hold" nodeType="afterEffect">
                                  <p:stCondLst>
                                    <p:cond delay="1750"/>
                                  </p:stCondLst>
                                  <p:childTnLst>
                                    <p:set>
                                      <p:cBhvr>
                                        <p:cTn id="22" dur="1" fill="hold">
                                          <p:stCondLst>
                                            <p:cond delay="0"/>
                                          </p:stCondLst>
                                        </p:cTn>
                                        <p:tgtEl>
                                          <p:spTgt spid="57"/>
                                        </p:tgtEl>
                                        <p:attrNameLst>
                                          <p:attrName>style.visibility</p:attrName>
                                        </p:attrNameLst>
                                      </p:cBhvr>
                                      <p:to>
                                        <p:strVal val="visible"/>
                                      </p:to>
                                    </p:set>
                                    <p:animEffect transition="in" filter="randombar(horizontal)">
                                      <p:cBhvr>
                                        <p:cTn id="23" dur="500"/>
                                        <p:tgtEl>
                                          <p:spTgt spid="57"/>
                                        </p:tgtEl>
                                      </p:cBhvr>
                                    </p:animEffect>
                                  </p:childTnLst>
                                </p:cTn>
                              </p:par>
                            </p:childTnLst>
                          </p:cTn>
                        </p:par>
                        <p:par>
                          <p:cTn id="24" fill="hold">
                            <p:stCondLst>
                              <p:cond delay="9500"/>
                            </p:stCondLst>
                            <p:childTnLst>
                              <p:par>
                                <p:cTn id="25" presetID="14" presetClass="entr" presetSubtype="10" fill="hold" nodeType="afterEffect">
                                  <p:stCondLst>
                                    <p:cond delay="1750"/>
                                  </p:stCondLst>
                                  <p:childTnLst>
                                    <p:set>
                                      <p:cBhvr>
                                        <p:cTn id="26" dur="1" fill="hold">
                                          <p:stCondLst>
                                            <p:cond delay="0"/>
                                          </p:stCondLst>
                                        </p:cTn>
                                        <p:tgtEl>
                                          <p:spTgt spid="54"/>
                                        </p:tgtEl>
                                        <p:attrNameLst>
                                          <p:attrName>style.visibility</p:attrName>
                                        </p:attrNameLst>
                                      </p:cBhvr>
                                      <p:to>
                                        <p:strVal val="visible"/>
                                      </p:to>
                                    </p:set>
                                    <p:animEffect transition="in" filter="randombar(horizontal)">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6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BB718-DA72-665D-09B1-2E49461325D9}"/>
              </a:ext>
            </a:extLst>
          </p:cNvPr>
          <p:cNvPicPr>
            <a:picLocks noChangeAspect="1"/>
          </p:cNvPicPr>
          <p:nvPr/>
        </p:nvPicPr>
        <p:blipFill rotWithShape="1">
          <a:blip r:embed="rId3"/>
          <a:srcRect t="3691"/>
          <a:stretch/>
        </p:blipFill>
        <p:spPr>
          <a:xfrm>
            <a:off x="609600" y="446156"/>
            <a:ext cx="10972800" cy="5965687"/>
          </a:xfrm>
          <a:prstGeom prst="rect">
            <a:avLst/>
          </a:prstGeom>
          <a:ln w="76200">
            <a:solidFill>
              <a:srgbClr val="000000"/>
            </a:solidFill>
          </a:ln>
        </p:spPr>
      </p:pic>
      <p:pic>
        <p:nvPicPr>
          <p:cNvPr id="4" name="Picture 3" descr="A picture containing vector graphics&#10;&#10;Description automatically generated">
            <a:extLst>
              <a:ext uri="{FF2B5EF4-FFF2-40B4-BE49-F238E27FC236}">
                <a16:creationId xmlns:a16="http://schemas.microsoft.com/office/drawing/2014/main" id="{AA78EAB9-F4D8-6F6B-3E55-16E4C9CA7FF5}"/>
              </a:ext>
            </a:extLst>
          </p:cNvPr>
          <p:cNvPicPr>
            <a:picLocks noChangeAspect="1"/>
          </p:cNvPicPr>
          <p:nvPr/>
        </p:nvPicPr>
        <p:blipFill>
          <a:blip r:embed="rId4">
            <a:alphaModFix amt="40000"/>
          </a:blip>
          <a:stretch>
            <a:fillRect/>
          </a:stretch>
        </p:blipFill>
        <p:spPr>
          <a:xfrm>
            <a:off x="2503714" y="1055636"/>
            <a:ext cx="7184571" cy="4746727"/>
          </a:xfrm>
          <a:prstGeom prst="rect">
            <a:avLst/>
          </a:prstGeom>
        </p:spPr>
      </p:pic>
      <p:sp>
        <p:nvSpPr>
          <p:cNvPr id="2" name="Title 11">
            <a:extLst>
              <a:ext uri="{FF2B5EF4-FFF2-40B4-BE49-F238E27FC236}">
                <a16:creationId xmlns:a16="http://schemas.microsoft.com/office/drawing/2014/main" id="{F3FCCBA8-7CBD-5BAF-AEDF-AEB148608077}"/>
              </a:ext>
            </a:extLst>
          </p:cNvPr>
          <p:cNvSpPr>
            <a:spLocks noGrp="1"/>
          </p:cNvSpPr>
          <p:nvPr>
            <p:ph type="title"/>
          </p:nvPr>
        </p:nvSpPr>
        <p:spPr>
          <a:xfrm>
            <a:off x="609600" y="1712686"/>
            <a:ext cx="10972800" cy="3432628"/>
          </a:xfrm>
        </p:spPr>
        <p:txBody>
          <a:bodyPr>
            <a:normAutofit/>
          </a:bodyPr>
          <a:lstStyle/>
          <a:p>
            <a:r>
              <a:rPr lang="en-US" sz="11500" b="1" dirty="0">
                <a:solidFill>
                  <a:srgbClr val="000000"/>
                </a:solidFill>
                <a:latin typeface="The Serif Hand Black" panose="03070902030502020204" pitchFamily="66" charset="0"/>
              </a:rPr>
              <a:t>We’ve All Been there</a:t>
            </a:r>
            <a:endParaRPr lang="en-US" sz="11500" dirty="0">
              <a:solidFill>
                <a:srgbClr val="000000"/>
              </a:solidFill>
              <a:latin typeface="The Serif Hand Black" panose="03070902030502020204" pitchFamily="66" charset="0"/>
            </a:endParaRPr>
          </a:p>
        </p:txBody>
      </p:sp>
    </p:spTree>
    <p:extLst>
      <p:ext uri="{BB962C8B-B14F-4D97-AF65-F5344CB8AC3E}">
        <p14:creationId xmlns:p14="http://schemas.microsoft.com/office/powerpoint/2010/main" val="2608556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9CFAB479-F0DC-7C88-6454-BD800D338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339" name="Rectangle 3"/>
          <p:cNvSpPr>
            <a:spLocks noGrp="1" noChangeArrowheads="1"/>
          </p:cNvSpPr>
          <p:nvPr>
            <p:ph idx="1"/>
          </p:nvPr>
        </p:nvSpPr>
        <p:spPr>
          <a:xfrm>
            <a:off x="1085320" y="4535236"/>
            <a:ext cx="10261996" cy="980340"/>
          </a:xfrm>
        </p:spPr>
        <p:txBody>
          <a:bodyPr>
            <a:noAutofit/>
          </a:bodyPr>
          <a:lstStyle/>
          <a:p>
            <a:pPr algn="ctr">
              <a:spcBef>
                <a:spcPts val="0"/>
              </a:spcBef>
            </a:pPr>
            <a:r>
              <a:rPr lang="en-US" altLang="en-US" sz="3200" b="1" dirty="0">
                <a:solidFill>
                  <a:srgbClr val="0070C0"/>
                </a:solidFill>
              </a:rPr>
              <a:t>Conversations can range from difficult to pleasant. Determine the best phrases to keep the dialogue moving. </a:t>
            </a:r>
          </a:p>
        </p:txBody>
      </p:sp>
      <p:pic>
        <p:nvPicPr>
          <p:cNvPr id="9" name="Picture 8" descr="Diagram&#10;&#10;Description automatically generated">
            <a:extLst>
              <a:ext uri="{FF2B5EF4-FFF2-40B4-BE49-F238E27FC236}">
                <a16:creationId xmlns:a16="http://schemas.microsoft.com/office/drawing/2014/main" id="{4AA15EFA-DBBA-36C2-06B7-85E5296F1BA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631" b="89754" l="6163" r="92791">
                        <a14:foregroundMark x1="6163" y1="26230" x2="16628" y2="22336"/>
                        <a14:foregroundMark x1="50116" y1="10041" x2="50465" y2="13730"/>
                        <a14:foregroundMark x1="48721" y1="10451" x2="48023" y2="15574"/>
                        <a14:foregroundMark x1="47209" y1="39139" x2="47558" y2="44877"/>
                        <a14:foregroundMark x1="48140" y1="70492" x2="48605" y2="89139"/>
                        <a14:foregroundMark x1="89070" y1="52254" x2="92791" y2="54303"/>
                      </a14:backgroundRemoval>
                    </a14:imgEffect>
                  </a14:imgLayer>
                </a14:imgProps>
              </a:ext>
              <a:ext uri="{28A0092B-C50C-407E-A947-70E740481C1C}">
                <a14:useLocalDpi xmlns:a14="http://schemas.microsoft.com/office/drawing/2010/main"/>
              </a:ext>
            </a:extLst>
          </a:blip>
          <a:stretch>
            <a:fillRect/>
          </a:stretch>
        </p:blipFill>
        <p:spPr>
          <a:xfrm>
            <a:off x="2784143" y="622838"/>
            <a:ext cx="6864350" cy="3895120"/>
          </a:xfrm>
          <a:prstGeom prst="rect">
            <a:avLst/>
          </a:prstGeom>
        </p:spPr>
      </p:pic>
    </p:spTree>
    <p:extLst>
      <p:ext uri="{BB962C8B-B14F-4D97-AF65-F5344CB8AC3E}">
        <p14:creationId xmlns:p14="http://schemas.microsoft.com/office/powerpoint/2010/main" val="4275209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 name="Picture 67" descr="Chart, icon&#10;&#10;Description automatically generated">
            <a:extLst>
              <a:ext uri="{FF2B5EF4-FFF2-40B4-BE49-F238E27FC236}">
                <a16:creationId xmlns:a16="http://schemas.microsoft.com/office/drawing/2014/main" id="{6D95CCDF-15A3-C33F-433C-2FBD10343980}"/>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22600" y1="27500" x2="22600" y2="27500"/>
                        <a14:foregroundMark x1="35400" y1="14167" x2="35400" y2="14167"/>
                        <a14:foregroundMark x1="51100" y1="11389" x2="51100" y2="11389"/>
                        <a14:foregroundMark x1="67100" y1="14352" x2="67100" y2="14352"/>
                        <a14:foregroundMark x1="78100" y1="26019" x2="78100" y2="26019"/>
                        <a14:foregroundMark x1="82900" y1="41019" x2="82900" y2="41019"/>
                        <a14:foregroundMark x1="77700" y1="56759" x2="77700" y2="56759"/>
                        <a14:foregroundMark x1="23000" y1="56111" x2="23000" y2="56111"/>
                        <a14:foregroundMark x1="18900" y1="40648" x2="18900" y2="40648"/>
                        <a14:foregroundMark x1="34900" y1="17315" x2="34900" y2="17315"/>
                      </a14:backgroundRemoval>
                    </a14:imgEffect>
                  </a14:imgLayer>
                </a14:imgProps>
              </a:ext>
              <a:ext uri="{28A0092B-C50C-407E-A947-70E740481C1C}">
                <a14:useLocalDpi xmlns:a14="http://schemas.microsoft.com/office/drawing/2010/main"/>
              </a:ext>
            </a:extLst>
          </a:blip>
          <a:stretch>
            <a:fillRect/>
          </a:stretch>
        </p:blipFill>
        <p:spPr>
          <a:xfrm rot="19797549">
            <a:off x="4758374" y="385475"/>
            <a:ext cx="5636160" cy="6087051"/>
          </a:xfrm>
          <a:prstGeom prst="rect">
            <a:avLst/>
          </a:prstGeom>
        </p:spPr>
      </p:pic>
      <p:grpSp>
        <p:nvGrpSpPr>
          <p:cNvPr id="8" name="Group 7">
            <a:extLst>
              <a:ext uri="{FF2B5EF4-FFF2-40B4-BE49-F238E27FC236}">
                <a16:creationId xmlns:a16="http://schemas.microsoft.com/office/drawing/2014/main" id="{966EBB88-818F-6B88-6F18-E1452AF4E2DA}"/>
              </a:ext>
            </a:extLst>
          </p:cNvPr>
          <p:cNvGrpSpPr/>
          <p:nvPr/>
        </p:nvGrpSpPr>
        <p:grpSpPr>
          <a:xfrm>
            <a:off x="707361" y="592708"/>
            <a:ext cx="2437647" cy="5925996"/>
            <a:chOff x="7707839" y="1190757"/>
            <a:chExt cx="2226145" cy="5002040"/>
          </a:xfrm>
        </p:grpSpPr>
        <p:sp>
          <p:nvSpPr>
            <p:cNvPr id="9" name="Freeform: Shape 8">
              <a:extLst>
                <a:ext uri="{FF2B5EF4-FFF2-40B4-BE49-F238E27FC236}">
                  <a16:creationId xmlns:a16="http://schemas.microsoft.com/office/drawing/2014/main" id="{0B175833-38FA-175F-5B03-68E2F68F8960}"/>
                </a:ext>
              </a:extLst>
            </p:cNvPr>
            <p:cNvSpPr/>
            <p:nvPr/>
          </p:nvSpPr>
          <p:spPr>
            <a:xfrm rot="20443102">
              <a:off x="8871070" y="5731949"/>
              <a:ext cx="432304" cy="460848"/>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0" name="Freeform: Shape 9">
              <a:extLst>
                <a:ext uri="{FF2B5EF4-FFF2-40B4-BE49-F238E27FC236}">
                  <a16:creationId xmlns:a16="http://schemas.microsoft.com/office/drawing/2014/main" id="{5096D2FE-67F6-4040-5DD5-C6E4FED0F7D5}"/>
                </a:ext>
              </a:extLst>
            </p:cNvPr>
            <p:cNvSpPr/>
            <p:nvPr/>
          </p:nvSpPr>
          <p:spPr>
            <a:xfrm rot="582432" flipH="1">
              <a:off x="8173551" y="5776348"/>
              <a:ext cx="530203" cy="407977"/>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1" name="Rectangle 10">
              <a:extLst>
                <a:ext uri="{FF2B5EF4-FFF2-40B4-BE49-F238E27FC236}">
                  <a16:creationId xmlns:a16="http://schemas.microsoft.com/office/drawing/2014/main" id="{A015B41D-D54C-DB49-CC2F-4E1A0F39E9BB}"/>
                </a:ext>
              </a:extLst>
            </p:cNvPr>
            <p:cNvSpPr/>
            <p:nvPr/>
          </p:nvSpPr>
          <p:spPr>
            <a:xfrm>
              <a:off x="8545256" y="602475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A7CFF4-80C2-AD3C-D5D5-BDBCF6C8FFD3}"/>
                </a:ext>
              </a:extLst>
            </p:cNvPr>
            <p:cNvSpPr/>
            <p:nvPr/>
          </p:nvSpPr>
          <p:spPr>
            <a:xfrm>
              <a:off x="8885108" y="603999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18E54A6-82F4-AC5D-DCE3-78F92501433E}"/>
                </a:ext>
              </a:extLst>
            </p:cNvPr>
            <p:cNvSpPr/>
            <p:nvPr/>
          </p:nvSpPr>
          <p:spPr>
            <a:xfrm>
              <a:off x="8352756" y="3763623"/>
              <a:ext cx="855833" cy="2264800"/>
            </a:xfrm>
            <a:custGeom>
              <a:avLst/>
              <a:gdLst>
                <a:gd name="connsiteX0" fmla="*/ 0 w 561975"/>
                <a:gd name="connsiteY0" fmla="*/ 0 h 533400"/>
                <a:gd name="connsiteX1" fmla="*/ 561975 w 561975"/>
                <a:gd name="connsiteY1" fmla="*/ 14287 h 533400"/>
                <a:gd name="connsiteX2" fmla="*/ 552450 w 561975"/>
                <a:gd name="connsiteY2" fmla="*/ 519112 h 533400"/>
                <a:gd name="connsiteX3" fmla="*/ 309562 w 561975"/>
                <a:gd name="connsiteY3" fmla="*/ 523875 h 533400"/>
                <a:gd name="connsiteX4" fmla="*/ 295275 w 561975"/>
                <a:gd name="connsiteY4" fmla="*/ 100012 h 533400"/>
                <a:gd name="connsiteX5" fmla="*/ 295275 w 561975"/>
                <a:gd name="connsiteY5" fmla="*/ 100012 h 533400"/>
                <a:gd name="connsiteX6" fmla="*/ 247650 w 561975"/>
                <a:gd name="connsiteY6" fmla="*/ 100012 h 533400"/>
                <a:gd name="connsiteX7" fmla="*/ 257175 w 561975"/>
                <a:gd name="connsiteY7" fmla="*/ 519112 h 533400"/>
                <a:gd name="connsiteX8" fmla="*/ 4762 w 561975"/>
                <a:gd name="connsiteY8" fmla="*/ 533400 h 533400"/>
                <a:gd name="connsiteX9" fmla="*/ 0 w 561975"/>
                <a:gd name="connsiteY9" fmla="*/ 0 h 533400"/>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47650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8162"/>
                <a:gd name="connsiteX1" fmla="*/ 547688 w 552450"/>
                <a:gd name="connsiteY1" fmla="*/ 0 h 538162"/>
                <a:gd name="connsiteX2" fmla="*/ 552450 w 552450"/>
                <a:gd name="connsiteY2" fmla="*/ 531018 h 538162"/>
                <a:gd name="connsiteX3" fmla="*/ 335755 w 552450"/>
                <a:gd name="connsiteY3" fmla="*/ 538162 h 538162"/>
                <a:gd name="connsiteX4" fmla="*/ 295275 w 552450"/>
                <a:gd name="connsiteY4" fmla="*/ 111918 h 538162"/>
                <a:gd name="connsiteX5" fmla="*/ 295275 w 552450"/>
                <a:gd name="connsiteY5" fmla="*/ 111918 h 538162"/>
                <a:gd name="connsiteX6" fmla="*/ 257175 w 552450"/>
                <a:gd name="connsiteY6" fmla="*/ 111918 h 538162"/>
                <a:gd name="connsiteX7" fmla="*/ 254793 w 552450"/>
                <a:gd name="connsiteY7" fmla="*/ 531018 h 538162"/>
                <a:gd name="connsiteX8" fmla="*/ 4762 w 552450"/>
                <a:gd name="connsiteY8" fmla="*/ 531018 h 538162"/>
                <a:gd name="connsiteX9" fmla="*/ 0 w 552450"/>
                <a:gd name="connsiteY9" fmla="*/ 11906 h 538162"/>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18098 w 547772"/>
                <a:gd name="connsiteY0" fmla="*/ 14565 h 535781"/>
                <a:gd name="connsiteX1" fmla="*/ 543010 w 547772"/>
                <a:gd name="connsiteY1" fmla="*/ 0 h 535781"/>
                <a:gd name="connsiteX2" fmla="*/ 547772 w 547772"/>
                <a:gd name="connsiteY2" fmla="*/ 531018 h 535781"/>
                <a:gd name="connsiteX3" fmla="*/ 314408 w 547772"/>
                <a:gd name="connsiteY3" fmla="*/ 535781 h 535781"/>
                <a:gd name="connsiteX4" fmla="*/ 290597 w 547772"/>
                <a:gd name="connsiteY4" fmla="*/ 111918 h 535781"/>
                <a:gd name="connsiteX5" fmla="*/ 290597 w 547772"/>
                <a:gd name="connsiteY5" fmla="*/ 111918 h 535781"/>
                <a:gd name="connsiteX6" fmla="*/ 252497 w 547772"/>
                <a:gd name="connsiteY6" fmla="*/ 111918 h 535781"/>
                <a:gd name="connsiteX7" fmla="*/ 250115 w 547772"/>
                <a:gd name="connsiteY7" fmla="*/ 531018 h 535781"/>
                <a:gd name="connsiteX8" fmla="*/ 84 w 547772"/>
                <a:gd name="connsiteY8" fmla="*/ 531018 h 535781"/>
                <a:gd name="connsiteX9" fmla="*/ 18098 w 547772"/>
                <a:gd name="connsiteY9" fmla="*/ 14565 h 535781"/>
                <a:gd name="connsiteX0" fmla="*/ 21564 w 551238"/>
                <a:gd name="connsiteY0" fmla="*/ 14565 h 535781"/>
                <a:gd name="connsiteX1" fmla="*/ 546476 w 551238"/>
                <a:gd name="connsiteY1" fmla="*/ 0 h 535781"/>
                <a:gd name="connsiteX2" fmla="*/ 551238 w 551238"/>
                <a:gd name="connsiteY2" fmla="*/ 531018 h 535781"/>
                <a:gd name="connsiteX3" fmla="*/ 317874 w 551238"/>
                <a:gd name="connsiteY3" fmla="*/ 535781 h 535781"/>
                <a:gd name="connsiteX4" fmla="*/ 294063 w 551238"/>
                <a:gd name="connsiteY4" fmla="*/ 111918 h 535781"/>
                <a:gd name="connsiteX5" fmla="*/ 294063 w 551238"/>
                <a:gd name="connsiteY5" fmla="*/ 111918 h 535781"/>
                <a:gd name="connsiteX6" fmla="*/ 255963 w 551238"/>
                <a:gd name="connsiteY6" fmla="*/ 111918 h 535781"/>
                <a:gd name="connsiteX7" fmla="*/ 253581 w 551238"/>
                <a:gd name="connsiteY7" fmla="*/ 531018 h 535781"/>
                <a:gd name="connsiteX8" fmla="*/ 3550 w 551238"/>
                <a:gd name="connsiteY8" fmla="*/ 531018 h 535781"/>
                <a:gd name="connsiteX9" fmla="*/ 21564 w 551238"/>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94063 w 578441"/>
                <a:gd name="connsiteY5" fmla="*/ 111918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75092 w 578441"/>
                <a:gd name="connsiteY5" fmla="*/ 114577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55963 w 578441"/>
                <a:gd name="connsiteY4" fmla="*/ 111918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8648 w 578441"/>
                <a:gd name="connsiteY4" fmla="*/ 125215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62291"/>
                <a:gd name="connsiteY0" fmla="*/ 25203 h 546419"/>
                <a:gd name="connsiteX1" fmla="*/ 513276 w 562291"/>
                <a:gd name="connsiteY1" fmla="*/ 0 h 546419"/>
                <a:gd name="connsiteX2" fmla="*/ 551238 w 562291"/>
                <a:gd name="connsiteY2" fmla="*/ 541656 h 546419"/>
                <a:gd name="connsiteX3" fmla="*/ 317874 w 562291"/>
                <a:gd name="connsiteY3" fmla="*/ 546419 h 546419"/>
                <a:gd name="connsiteX4" fmla="*/ 279677 w 562291"/>
                <a:gd name="connsiteY4" fmla="*/ 165107 h 546419"/>
                <a:gd name="connsiteX5" fmla="*/ 253581 w 562291"/>
                <a:gd name="connsiteY5" fmla="*/ 541656 h 546419"/>
                <a:gd name="connsiteX6" fmla="*/ 3550 w 562291"/>
                <a:gd name="connsiteY6" fmla="*/ 541656 h 546419"/>
                <a:gd name="connsiteX7" fmla="*/ 21564 w 562291"/>
                <a:gd name="connsiteY7" fmla="*/ 25203 h 546419"/>
                <a:gd name="connsiteX0" fmla="*/ 21564 w 562291"/>
                <a:gd name="connsiteY0" fmla="*/ 25203 h 600165"/>
                <a:gd name="connsiteX1" fmla="*/ 513276 w 562291"/>
                <a:gd name="connsiteY1" fmla="*/ 0 h 600165"/>
                <a:gd name="connsiteX2" fmla="*/ 551238 w 562291"/>
                <a:gd name="connsiteY2" fmla="*/ 541656 h 600165"/>
                <a:gd name="connsiteX3" fmla="*/ 317874 w 562291"/>
                <a:gd name="connsiteY3" fmla="*/ 546419 h 600165"/>
                <a:gd name="connsiteX4" fmla="*/ 279677 w 562291"/>
                <a:gd name="connsiteY4" fmla="*/ 165107 h 600165"/>
                <a:gd name="connsiteX5" fmla="*/ 239050 w 562291"/>
                <a:gd name="connsiteY5" fmla="*/ 600165 h 600165"/>
                <a:gd name="connsiteX6" fmla="*/ 3550 w 562291"/>
                <a:gd name="connsiteY6" fmla="*/ 541656 h 600165"/>
                <a:gd name="connsiteX7" fmla="*/ 21564 w 562291"/>
                <a:gd name="connsiteY7" fmla="*/ 25203 h 600165"/>
                <a:gd name="connsiteX0" fmla="*/ 16620 w 557347"/>
                <a:gd name="connsiteY0" fmla="*/ 25203 h 600165"/>
                <a:gd name="connsiteX1" fmla="*/ 508332 w 557347"/>
                <a:gd name="connsiteY1" fmla="*/ 0 h 600165"/>
                <a:gd name="connsiteX2" fmla="*/ 546294 w 557347"/>
                <a:gd name="connsiteY2" fmla="*/ 541656 h 600165"/>
                <a:gd name="connsiteX3" fmla="*/ 312930 w 557347"/>
                <a:gd name="connsiteY3" fmla="*/ 546419 h 600165"/>
                <a:gd name="connsiteX4" fmla="*/ 274733 w 557347"/>
                <a:gd name="connsiteY4" fmla="*/ 165107 h 600165"/>
                <a:gd name="connsiteX5" fmla="*/ 234106 w 557347"/>
                <a:gd name="connsiteY5" fmla="*/ 600165 h 600165"/>
                <a:gd name="connsiteX6" fmla="*/ 9503 w 557347"/>
                <a:gd name="connsiteY6" fmla="*/ 568250 h 600165"/>
                <a:gd name="connsiteX7" fmla="*/ 16620 w 557347"/>
                <a:gd name="connsiteY7" fmla="*/ 25203 h 600165"/>
                <a:gd name="connsiteX0" fmla="*/ 16620 w 557347"/>
                <a:gd name="connsiteY0" fmla="*/ 25203 h 591300"/>
                <a:gd name="connsiteX1" fmla="*/ 508332 w 557347"/>
                <a:gd name="connsiteY1" fmla="*/ 0 h 591300"/>
                <a:gd name="connsiteX2" fmla="*/ 546294 w 557347"/>
                <a:gd name="connsiteY2" fmla="*/ 541656 h 591300"/>
                <a:gd name="connsiteX3" fmla="*/ 312930 w 557347"/>
                <a:gd name="connsiteY3" fmla="*/ 546419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57347"/>
                <a:gd name="connsiteY0" fmla="*/ 25203 h 591300"/>
                <a:gd name="connsiteX1" fmla="*/ 508332 w 557347"/>
                <a:gd name="connsiteY1" fmla="*/ 0 h 591300"/>
                <a:gd name="connsiteX2" fmla="*/ 546294 w 557347"/>
                <a:gd name="connsiteY2" fmla="*/ 541656 h 591300"/>
                <a:gd name="connsiteX3" fmla="*/ 334727 w 557347"/>
                <a:gd name="connsiteY3" fmla="*/ 565922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46691"/>
                <a:gd name="connsiteY0" fmla="*/ 25203 h 594846"/>
                <a:gd name="connsiteX1" fmla="*/ 508332 w 546691"/>
                <a:gd name="connsiteY1" fmla="*/ 0 h 594846"/>
                <a:gd name="connsiteX2" fmla="*/ 528132 w 546691"/>
                <a:gd name="connsiteY2" fmla="*/ 594846 h 594846"/>
                <a:gd name="connsiteX3" fmla="*/ 334727 w 546691"/>
                <a:gd name="connsiteY3" fmla="*/ 565922 h 594846"/>
                <a:gd name="connsiteX4" fmla="*/ 274733 w 546691"/>
                <a:gd name="connsiteY4" fmla="*/ 165107 h 594846"/>
                <a:gd name="connsiteX5" fmla="*/ 234106 w 546691"/>
                <a:gd name="connsiteY5" fmla="*/ 591300 h 594846"/>
                <a:gd name="connsiteX6" fmla="*/ 9503 w 546691"/>
                <a:gd name="connsiteY6" fmla="*/ 568250 h 594846"/>
                <a:gd name="connsiteX7" fmla="*/ 16620 w 546691"/>
                <a:gd name="connsiteY7" fmla="*/ 25203 h 594846"/>
                <a:gd name="connsiteX0" fmla="*/ 16620 w 546691"/>
                <a:gd name="connsiteY0" fmla="*/ 25203 h 591300"/>
                <a:gd name="connsiteX1" fmla="*/ 508332 w 546691"/>
                <a:gd name="connsiteY1" fmla="*/ 0 h 591300"/>
                <a:gd name="connsiteX2" fmla="*/ 528132 w 546691"/>
                <a:gd name="connsiteY2" fmla="*/ 587754 h 591300"/>
                <a:gd name="connsiteX3" fmla="*/ 334727 w 546691"/>
                <a:gd name="connsiteY3" fmla="*/ 565922 h 591300"/>
                <a:gd name="connsiteX4" fmla="*/ 274733 w 546691"/>
                <a:gd name="connsiteY4" fmla="*/ 165107 h 591300"/>
                <a:gd name="connsiteX5" fmla="*/ 234106 w 546691"/>
                <a:gd name="connsiteY5" fmla="*/ 591300 h 591300"/>
                <a:gd name="connsiteX6" fmla="*/ 9503 w 546691"/>
                <a:gd name="connsiteY6" fmla="*/ 568250 h 591300"/>
                <a:gd name="connsiteX7" fmla="*/ 16620 w 546691"/>
                <a:gd name="connsiteY7" fmla="*/ 25203 h 59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691" h="591300">
                  <a:moveTo>
                    <a:pt x="16620" y="25203"/>
                  </a:moveTo>
                  <a:cubicBezTo>
                    <a:pt x="221026" y="29245"/>
                    <a:pt x="355688" y="11978"/>
                    <a:pt x="508332" y="0"/>
                  </a:cubicBezTo>
                  <a:cubicBezTo>
                    <a:pt x="566833" y="179666"/>
                    <a:pt x="545516" y="413408"/>
                    <a:pt x="528132" y="587754"/>
                  </a:cubicBezTo>
                  <a:lnTo>
                    <a:pt x="334727" y="565922"/>
                  </a:lnTo>
                  <a:cubicBezTo>
                    <a:pt x="285515" y="496072"/>
                    <a:pt x="389790" y="266963"/>
                    <a:pt x="274733" y="165107"/>
                  </a:cubicBezTo>
                  <a:cubicBezTo>
                    <a:pt x="209119" y="274666"/>
                    <a:pt x="242805" y="465784"/>
                    <a:pt x="234106" y="591300"/>
                  </a:cubicBezTo>
                  <a:cubicBezTo>
                    <a:pt x="150762" y="591300"/>
                    <a:pt x="92847" y="568250"/>
                    <a:pt x="9503" y="568250"/>
                  </a:cubicBezTo>
                  <a:cubicBezTo>
                    <a:pt x="7916" y="390450"/>
                    <a:pt x="-14993" y="203003"/>
                    <a:pt x="16620" y="25203"/>
                  </a:cubicBezTo>
                  <a:close/>
                </a:path>
              </a:pathLst>
            </a:custGeom>
            <a:solidFill>
              <a:srgbClr val="1A1A1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4" name="Rectangle 13">
              <a:extLst>
                <a:ext uri="{FF2B5EF4-FFF2-40B4-BE49-F238E27FC236}">
                  <a16:creationId xmlns:a16="http://schemas.microsoft.com/office/drawing/2014/main" id="{2D5A4DC7-2CAE-45A2-C4C0-7BC1182D825E}"/>
                </a:ext>
              </a:extLst>
            </p:cNvPr>
            <p:cNvSpPr/>
            <p:nvPr/>
          </p:nvSpPr>
          <p:spPr>
            <a:xfrm rot="16431707">
              <a:off x="8731717" y="3704589"/>
              <a:ext cx="83111" cy="872794"/>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3D1C663B-CB7E-81AB-7B08-238AE780B392}"/>
                </a:ext>
              </a:extLst>
            </p:cNvPr>
            <p:cNvSpPr/>
            <p:nvPr/>
          </p:nvSpPr>
          <p:spPr>
            <a:xfrm rot="20801682">
              <a:off x="9605803" y="3324138"/>
              <a:ext cx="328181" cy="371367"/>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6" name="Freeform: Shape 15">
              <a:extLst>
                <a:ext uri="{FF2B5EF4-FFF2-40B4-BE49-F238E27FC236}">
                  <a16:creationId xmlns:a16="http://schemas.microsoft.com/office/drawing/2014/main" id="{2D74FE82-F371-534D-8FC3-A148CE189533}"/>
                </a:ext>
              </a:extLst>
            </p:cNvPr>
            <p:cNvSpPr/>
            <p:nvPr/>
          </p:nvSpPr>
          <p:spPr>
            <a:xfrm rot="21270006" flipH="1">
              <a:off x="7707839" y="3958020"/>
              <a:ext cx="431970" cy="402788"/>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17" name="Group 16">
              <a:extLst>
                <a:ext uri="{FF2B5EF4-FFF2-40B4-BE49-F238E27FC236}">
                  <a16:creationId xmlns:a16="http://schemas.microsoft.com/office/drawing/2014/main" id="{45316830-6864-D6B1-02BE-C50E9242B750}"/>
                </a:ext>
              </a:extLst>
            </p:cNvPr>
            <p:cNvGrpSpPr/>
            <p:nvPr/>
          </p:nvGrpSpPr>
          <p:grpSpPr>
            <a:xfrm>
              <a:off x="7910231" y="1190757"/>
              <a:ext cx="1702260" cy="1822887"/>
              <a:chOff x="7900342" y="1079489"/>
              <a:chExt cx="1702260" cy="1822887"/>
            </a:xfrm>
          </p:grpSpPr>
          <p:sp>
            <p:nvSpPr>
              <p:cNvPr id="25" name="Freeform: Shape 24">
                <a:extLst>
                  <a:ext uri="{FF2B5EF4-FFF2-40B4-BE49-F238E27FC236}">
                    <a16:creationId xmlns:a16="http://schemas.microsoft.com/office/drawing/2014/main" id="{C9C0BF88-E37B-A268-6404-6A0241217126}"/>
                  </a:ext>
                </a:extLst>
              </p:cNvPr>
              <p:cNvSpPr/>
              <p:nvPr/>
            </p:nvSpPr>
            <p:spPr>
              <a:xfrm>
                <a:off x="8142443" y="1079489"/>
                <a:ext cx="1223897" cy="1383914"/>
              </a:xfrm>
              <a:custGeom>
                <a:avLst/>
                <a:gdLst>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3373"/>
                  <a:gd name="connsiteX1" fmla="*/ 426463 w 892904"/>
                  <a:gd name="connsiteY1" fmla="*/ 735169 h 843373"/>
                  <a:gd name="connsiteX2" fmla="*/ 859850 w 892904"/>
                  <a:gd name="connsiteY2" fmla="*/ 828037 h 843373"/>
                  <a:gd name="connsiteX3" fmla="*/ 836038 w 892904"/>
                  <a:gd name="connsiteY3" fmla="*/ 366074 h 843373"/>
                  <a:gd name="connsiteX4" fmla="*/ 621725 w 892904"/>
                  <a:gd name="connsiteY4" fmla="*/ 32699 h 843373"/>
                  <a:gd name="connsiteX5" fmla="*/ 450275 w 892904"/>
                  <a:gd name="connsiteY5" fmla="*/ 18412 h 843373"/>
                  <a:gd name="connsiteX6" fmla="*/ 150238 w 892904"/>
                  <a:gd name="connsiteY6" fmla="*/ 85087 h 843373"/>
                  <a:gd name="connsiteX7" fmla="*/ 12125 w 892904"/>
                  <a:gd name="connsiteY7" fmla="*/ 623249 h 843373"/>
                  <a:gd name="connsiteX8" fmla="*/ 21650 w 892904"/>
                  <a:gd name="connsiteY8" fmla="*/ 837562 h 84337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42923"/>
                  <a:gd name="connsiteX1" fmla="*/ 426463 w 892904"/>
                  <a:gd name="connsiteY1" fmla="*/ 744694 h 842923"/>
                  <a:gd name="connsiteX2" fmla="*/ 859850 w 892904"/>
                  <a:gd name="connsiteY2" fmla="*/ 828037 h 842923"/>
                  <a:gd name="connsiteX3" fmla="*/ 836038 w 892904"/>
                  <a:gd name="connsiteY3" fmla="*/ 366074 h 842923"/>
                  <a:gd name="connsiteX4" fmla="*/ 621725 w 892904"/>
                  <a:gd name="connsiteY4" fmla="*/ 32699 h 842923"/>
                  <a:gd name="connsiteX5" fmla="*/ 450275 w 892904"/>
                  <a:gd name="connsiteY5" fmla="*/ 18412 h 842923"/>
                  <a:gd name="connsiteX6" fmla="*/ 150238 w 892904"/>
                  <a:gd name="connsiteY6" fmla="*/ 85087 h 842923"/>
                  <a:gd name="connsiteX7" fmla="*/ 12125 w 892904"/>
                  <a:gd name="connsiteY7" fmla="*/ 623249 h 842923"/>
                  <a:gd name="connsiteX8" fmla="*/ 21650 w 892904"/>
                  <a:gd name="connsiteY8" fmla="*/ 837562 h 84292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37562"/>
                  <a:gd name="connsiteX1" fmla="*/ 426463 w 892904"/>
                  <a:gd name="connsiteY1" fmla="*/ 744694 h 837562"/>
                  <a:gd name="connsiteX2" fmla="*/ 859850 w 892904"/>
                  <a:gd name="connsiteY2" fmla="*/ 828037 h 837562"/>
                  <a:gd name="connsiteX3" fmla="*/ 836038 w 892904"/>
                  <a:gd name="connsiteY3" fmla="*/ 366074 h 837562"/>
                  <a:gd name="connsiteX4" fmla="*/ 621725 w 892904"/>
                  <a:gd name="connsiteY4" fmla="*/ 32699 h 837562"/>
                  <a:gd name="connsiteX5" fmla="*/ 450275 w 892904"/>
                  <a:gd name="connsiteY5" fmla="*/ 18412 h 837562"/>
                  <a:gd name="connsiteX6" fmla="*/ 150238 w 892904"/>
                  <a:gd name="connsiteY6" fmla="*/ 85087 h 837562"/>
                  <a:gd name="connsiteX7" fmla="*/ 12125 w 892904"/>
                  <a:gd name="connsiteY7" fmla="*/ 623249 h 837562"/>
                  <a:gd name="connsiteX8" fmla="*/ 21650 w 892904"/>
                  <a:gd name="connsiteY8" fmla="*/ 837562 h 837562"/>
                  <a:gd name="connsiteX0" fmla="*/ 21650 w 878141"/>
                  <a:gd name="connsiteY0" fmla="*/ 837562 h 837562"/>
                  <a:gd name="connsiteX1" fmla="*/ 426463 w 878141"/>
                  <a:gd name="connsiteY1" fmla="*/ 744694 h 837562"/>
                  <a:gd name="connsiteX2" fmla="*/ 859850 w 878141"/>
                  <a:gd name="connsiteY2" fmla="*/ 828037 h 837562"/>
                  <a:gd name="connsiteX3" fmla="*/ 836038 w 878141"/>
                  <a:gd name="connsiteY3" fmla="*/ 366074 h 837562"/>
                  <a:gd name="connsiteX4" fmla="*/ 621725 w 878141"/>
                  <a:gd name="connsiteY4" fmla="*/ 32699 h 837562"/>
                  <a:gd name="connsiteX5" fmla="*/ 450275 w 878141"/>
                  <a:gd name="connsiteY5" fmla="*/ 18412 h 837562"/>
                  <a:gd name="connsiteX6" fmla="*/ 150238 w 878141"/>
                  <a:gd name="connsiteY6" fmla="*/ 85087 h 837562"/>
                  <a:gd name="connsiteX7" fmla="*/ 12125 w 878141"/>
                  <a:gd name="connsiteY7" fmla="*/ 623249 h 837562"/>
                  <a:gd name="connsiteX8" fmla="*/ 21650 w 878141"/>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59850"/>
                  <a:gd name="connsiteY0" fmla="*/ 837562 h 837562"/>
                  <a:gd name="connsiteX1" fmla="*/ 426463 w 859850"/>
                  <a:gd name="connsiteY1" fmla="*/ 744694 h 837562"/>
                  <a:gd name="connsiteX2" fmla="*/ 859850 w 859850"/>
                  <a:gd name="connsiteY2" fmla="*/ 828037 h 837562"/>
                  <a:gd name="connsiteX3" fmla="*/ 836038 w 859850"/>
                  <a:gd name="connsiteY3" fmla="*/ 366074 h 837562"/>
                  <a:gd name="connsiteX4" fmla="*/ 621725 w 859850"/>
                  <a:gd name="connsiteY4" fmla="*/ 32699 h 837562"/>
                  <a:gd name="connsiteX5" fmla="*/ 450275 w 859850"/>
                  <a:gd name="connsiteY5" fmla="*/ 18412 h 837562"/>
                  <a:gd name="connsiteX6" fmla="*/ 150238 w 859850"/>
                  <a:gd name="connsiteY6" fmla="*/ 85087 h 837562"/>
                  <a:gd name="connsiteX7" fmla="*/ 12125 w 859850"/>
                  <a:gd name="connsiteY7" fmla="*/ 623249 h 837562"/>
                  <a:gd name="connsiteX8" fmla="*/ 21650 w 859850"/>
                  <a:gd name="connsiteY8" fmla="*/ 837562 h 837562"/>
                  <a:gd name="connsiteX0" fmla="*/ 21650 w 850321"/>
                  <a:gd name="connsiteY0" fmla="*/ 837562 h 837562"/>
                  <a:gd name="connsiteX1" fmla="*/ 426463 w 850321"/>
                  <a:gd name="connsiteY1" fmla="*/ 744694 h 837562"/>
                  <a:gd name="connsiteX2" fmla="*/ 840800 w 850321"/>
                  <a:gd name="connsiteY2" fmla="*/ 816131 h 837562"/>
                  <a:gd name="connsiteX3" fmla="*/ 836038 w 850321"/>
                  <a:gd name="connsiteY3" fmla="*/ 366074 h 837562"/>
                  <a:gd name="connsiteX4" fmla="*/ 621725 w 850321"/>
                  <a:gd name="connsiteY4" fmla="*/ 32699 h 837562"/>
                  <a:gd name="connsiteX5" fmla="*/ 450275 w 850321"/>
                  <a:gd name="connsiteY5" fmla="*/ 18412 h 837562"/>
                  <a:gd name="connsiteX6" fmla="*/ 150238 w 850321"/>
                  <a:gd name="connsiteY6" fmla="*/ 85087 h 837562"/>
                  <a:gd name="connsiteX7" fmla="*/ 12125 w 850321"/>
                  <a:gd name="connsiteY7" fmla="*/ 623249 h 837562"/>
                  <a:gd name="connsiteX8" fmla="*/ 21650 w 850321"/>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5582 h 835582"/>
                  <a:gd name="connsiteX1" fmla="*/ 426463 w 859085"/>
                  <a:gd name="connsiteY1" fmla="*/ 742714 h 835582"/>
                  <a:gd name="connsiteX2" fmla="*/ 840800 w 859085"/>
                  <a:gd name="connsiteY2" fmla="*/ 814151 h 835582"/>
                  <a:gd name="connsiteX3" fmla="*/ 836038 w 859085"/>
                  <a:gd name="connsiteY3" fmla="*/ 364094 h 835582"/>
                  <a:gd name="connsiteX4" fmla="*/ 621725 w 859085"/>
                  <a:gd name="connsiteY4" fmla="*/ 30719 h 835582"/>
                  <a:gd name="connsiteX5" fmla="*/ 450275 w 859085"/>
                  <a:gd name="connsiteY5" fmla="*/ 16432 h 835582"/>
                  <a:gd name="connsiteX6" fmla="*/ 150238 w 859085"/>
                  <a:gd name="connsiteY6" fmla="*/ 83107 h 835582"/>
                  <a:gd name="connsiteX7" fmla="*/ 12125 w 859085"/>
                  <a:gd name="connsiteY7" fmla="*/ 621269 h 835582"/>
                  <a:gd name="connsiteX8" fmla="*/ 21650 w 859085"/>
                  <a:gd name="connsiteY8" fmla="*/ 835582 h 835582"/>
                  <a:gd name="connsiteX0" fmla="*/ 21650 w 859085"/>
                  <a:gd name="connsiteY0" fmla="*/ 834603 h 834603"/>
                  <a:gd name="connsiteX1" fmla="*/ 426463 w 859085"/>
                  <a:gd name="connsiteY1" fmla="*/ 741735 h 834603"/>
                  <a:gd name="connsiteX2" fmla="*/ 840800 w 859085"/>
                  <a:gd name="connsiteY2" fmla="*/ 813172 h 834603"/>
                  <a:gd name="connsiteX3" fmla="*/ 836038 w 859085"/>
                  <a:gd name="connsiteY3" fmla="*/ 363115 h 834603"/>
                  <a:gd name="connsiteX4" fmla="*/ 621725 w 859085"/>
                  <a:gd name="connsiteY4" fmla="*/ 29740 h 834603"/>
                  <a:gd name="connsiteX5" fmla="*/ 450275 w 859085"/>
                  <a:gd name="connsiteY5" fmla="*/ 15453 h 834603"/>
                  <a:gd name="connsiteX6" fmla="*/ 150238 w 859085"/>
                  <a:gd name="connsiteY6" fmla="*/ 82128 h 834603"/>
                  <a:gd name="connsiteX7" fmla="*/ 12125 w 859085"/>
                  <a:gd name="connsiteY7" fmla="*/ 620290 h 834603"/>
                  <a:gd name="connsiteX8" fmla="*/ 21650 w 859085"/>
                  <a:gd name="connsiteY8" fmla="*/ 834603 h 834603"/>
                  <a:gd name="connsiteX0" fmla="*/ 21650 w 859085"/>
                  <a:gd name="connsiteY0" fmla="*/ 843708 h 843708"/>
                  <a:gd name="connsiteX1" fmla="*/ 426463 w 859085"/>
                  <a:gd name="connsiteY1" fmla="*/ 750840 h 843708"/>
                  <a:gd name="connsiteX2" fmla="*/ 840800 w 859085"/>
                  <a:gd name="connsiteY2" fmla="*/ 822277 h 843708"/>
                  <a:gd name="connsiteX3" fmla="*/ 836038 w 859085"/>
                  <a:gd name="connsiteY3" fmla="*/ 372220 h 843708"/>
                  <a:gd name="connsiteX4" fmla="*/ 621725 w 859085"/>
                  <a:gd name="connsiteY4" fmla="*/ 38845 h 843708"/>
                  <a:gd name="connsiteX5" fmla="*/ 445513 w 859085"/>
                  <a:gd name="connsiteY5" fmla="*/ 12652 h 843708"/>
                  <a:gd name="connsiteX6" fmla="*/ 150238 w 859085"/>
                  <a:gd name="connsiteY6" fmla="*/ 91233 h 843708"/>
                  <a:gd name="connsiteX7" fmla="*/ 12125 w 859085"/>
                  <a:gd name="connsiteY7" fmla="*/ 629395 h 843708"/>
                  <a:gd name="connsiteX8" fmla="*/ 21650 w 859085"/>
                  <a:gd name="connsiteY8" fmla="*/ 843708 h 843708"/>
                  <a:gd name="connsiteX0" fmla="*/ 21650 w 857978"/>
                  <a:gd name="connsiteY0" fmla="*/ 835938 h 835938"/>
                  <a:gd name="connsiteX1" fmla="*/ 426463 w 857978"/>
                  <a:gd name="connsiteY1" fmla="*/ 743070 h 835938"/>
                  <a:gd name="connsiteX2" fmla="*/ 840800 w 857978"/>
                  <a:gd name="connsiteY2" fmla="*/ 814507 h 835938"/>
                  <a:gd name="connsiteX3" fmla="*/ 836038 w 857978"/>
                  <a:gd name="connsiteY3" fmla="*/ 364450 h 835938"/>
                  <a:gd name="connsiteX4" fmla="*/ 638394 w 857978"/>
                  <a:gd name="connsiteY4" fmla="*/ 47744 h 835938"/>
                  <a:gd name="connsiteX5" fmla="*/ 445513 w 857978"/>
                  <a:gd name="connsiteY5" fmla="*/ 4882 h 835938"/>
                  <a:gd name="connsiteX6" fmla="*/ 150238 w 857978"/>
                  <a:gd name="connsiteY6" fmla="*/ 83463 h 835938"/>
                  <a:gd name="connsiteX7" fmla="*/ 12125 w 857978"/>
                  <a:gd name="connsiteY7" fmla="*/ 621625 h 835938"/>
                  <a:gd name="connsiteX8" fmla="*/ 21650 w 857978"/>
                  <a:gd name="connsiteY8" fmla="*/ 835938 h 835938"/>
                  <a:gd name="connsiteX0" fmla="*/ 21650 w 856132"/>
                  <a:gd name="connsiteY0" fmla="*/ 835938 h 835938"/>
                  <a:gd name="connsiteX1" fmla="*/ 426463 w 856132"/>
                  <a:gd name="connsiteY1" fmla="*/ 743070 h 835938"/>
                  <a:gd name="connsiteX2" fmla="*/ 840800 w 856132"/>
                  <a:gd name="connsiteY2" fmla="*/ 814507 h 835938"/>
                  <a:gd name="connsiteX3" fmla="*/ 836038 w 856132"/>
                  <a:gd name="connsiteY3" fmla="*/ 364450 h 835938"/>
                  <a:gd name="connsiteX4" fmla="*/ 666969 w 856132"/>
                  <a:gd name="connsiteY4" fmla="*/ 47744 h 835938"/>
                  <a:gd name="connsiteX5" fmla="*/ 445513 w 856132"/>
                  <a:gd name="connsiteY5" fmla="*/ 4882 h 835938"/>
                  <a:gd name="connsiteX6" fmla="*/ 150238 w 856132"/>
                  <a:gd name="connsiteY6" fmla="*/ 83463 h 835938"/>
                  <a:gd name="connsiteX7" fmla="*/ 12125 w 856132"/>
                  <a:gd name="connsiteY7" fmla="*/ 621625 h 835938"/>
                  <a:gd name="connsiteX8" fmla="*/ 21650 w 856132"/>
                  <a:gd name="connsiteY8" fmla="*/ 835938 h 835938"/>
                  <a:gd name="connsiteX0" fmla="*/ 21650 w 856132"/>
                  <a:gd name="connsiteY0" fmla="*/ 833664 h 833664"/>
                  <a:gd name="connsiteX1" fmla="*/ 426463 w 856132"/>
                  <a:gd name="connsiteY1" fmla="*/ 740796 h 833664"/>
                  <a:gd name="connsiteX2" fmla="*/ 840800 w 856132"/>
                  <a:gd name="connsiteY2" fmla="*/ 812233 h 833664"/>
                  <a:gd name="connsiteX3" fmla="*/ 836038 w 856132"/>
                  <a:gd name="connsiteY3" fmla="*/ 362176 h 833664"/>
                  <a:gd name="connsiteX4" fmla="*/ 666969 w 856132"/>
                  <a:gd name="connsiteY4" fmla="*/ 45470 h 833664"/>
                  <a:gd name="connsiteX5" fmla="*/ 445513 w 856132"/>
                  <a:gd name="connsiteY5" fmla="*/ 2608 h 833664"/>
                  <a:gd name="connsiteX6" fmla="*/ 150238 w 856132"/>
                  <a:gd name="connsiteY6" fmla="*/ 81189 h 833664"/>
                  <a:gd name="connsiteX7" fmla="*/ 12125 w 856132"/>
                  <a:gd name="connsiteY7" fmla="*/ 619351 h 833664"/>
                  <a:gd name="connsiteX8" fmla="*/ 21650 w 856132"/>
                  <a:gd name="connsiteY8" fmla="*/ 833664 h 833664"/>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188" h="836641">
                    <a:moveTo>
                      <a:pt x="11706" y="836641"/>
                    </a:moveTo>
                    <a:cubicBezTo>
                      <a:pt x="80762" y="815210"/>
                      <a:pt x="279994" y="747345"/>
                      <a:pt x="416519" y="743773"/>
                    </a:cubicBezTo>
                    <a:cubicBezTo>
                      <a:pt x="553044" y="740201"/>
                      <a:pt x="750688" y="824735"/>
                      <a:pt x="830856" y="815210"/>
                    </a:cubicBezTo>
                    <a:cubicBezTo>
                      <a:pt x="849112" y="712816"/>
                      <a:pt x="855066" y="492947"/>
                      <a:pt x="826094" y="365153"/>
                    </a:cubicBezTo>
                    <a:cubicBezTo>
                      <a:pt x="797122" y="237359"/>
                      <a:pt x="722112" y="108375"/>
                      <a:pt x="657025" y="48447"/>
                    </a:cubicBezTo>
                    <a:cubicBezTo>
                      <a:pt x="591938" y="-11481"/>
                      <a:pt x="521691" y="-1956"/>
                      <a:pt x="435569" y="5585"/>
                    </a:cubicBezTo>
                    <a:cubicBezTo>
                      <a:pt x="349447" y="1219"/>
                      <a:pt x="213319" y="-7115"/>
                      <a:pt x="140294" y="93691"/>
                    </a:cubicBezTo>
                    <a:cubicBezTo>
                      <a:pt x="10119" y="230216"/>
                      <a:pt x="-7345" y="498503"/>
                      <a:pt x="2181" y="622328"/>
                    </a:cubicBezTo>
                    <a:cubicBezTo>
                      <a:pt x="11707" y="746153"/>
                      <a:pt x="-7344" y="777110"/>
                      <a:pt x="11706" y="836641"/>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6" name="Freeform: Shape 25">
                <a:extLst>
                  <a:ext uri="{FF2B5EF4-FFF2-40B4-BE49-F238E27FC236}">
                    <a16:creationId xmlns:a16="http://schemas.microsoft.com/office/drawing/2014/main" id="{1274AC0B-A459-EAB7-F543-92508116173E}"/>
                  </a:ext>
                </a:extLst>
              </p:cNvPr>
              <p:cNvSpPr/>
              <p:nvPr/>
            </p:nvSpPr>
            <p:spPr>
              <a:xfrm flipH="1">
                <a:off x="9075111" y="1297305"/>
                <a:ext cx="2183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7" name="Freeform: Shape 26">
                <a:extLst>
                  <a:ext uri="{FF2B5EF4-FFF2-40B4-BE49-F238E27FC236}">
                    <a16:creationId xmlns:a16="http://schemas.microsoft.com/office/drawing/2014/main" id="{FF116C12-4FEA-E268-C36C-71ECAB1409B0}"/>
                  </a:ext>
                </a:extLst>
              </p:cNvPr>
              <p:cNvSpPr/>
              <p:nvPr/>
            </p:nvSpPr>
            <p:spPr>
              <a:xfrm>
                <a:off x="8200489" y="1353705"/>
                <a:ext cx="2022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6"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8" name="Freeform: Shape 27">
                <a:extLst>
                  <a:ext uri="{FF2B5EF4-FFF2-40B4-BE49-F238E27FC236}">
                    <a16:creationId xmlns:a16="http://schemas.microsoft.com/office/drawing/2014/main" id="{4C422604-6C25-BD4C-6631-F4B4B596E64A}"/>
                  </a:ext>
                </a:extLst>
              </p:cNvPr>
              <p:cNvSpPr/>
              <p:nvPr/>
            </p:nvSpPr>
            <p:spPr>
              <a:xfrm>
                <a:off x="7900342" y="1524078"/>
                <a:ext cx="1702260" cy="1378298"/>
              </a:xfrm>
              <a:custGeom>
                <a:avLst/>
                <a:gdLst>
                  <a:gd name="connsiteX0" fmla="*/ 0 w 1098550"/>
                  <a:gd name="connsiteY0" fmla="*/ 971550 h 1187450"/>
                  <a:gd name="connsiteX1" fmla="*/ 120650 w 1098550"/>
                  <a:gd name="connsiteY1" fmla="*/ 939800 h 1187450"/>
                  <a:gd name="connsiteX2" fmla="*/ 139700 w 1098550"/>
                  <a:gd name="connsiteY2" fmla="*/ 552450 h 1187450"/>
                  <a:gd name="connsiteX3" fmla="*/ 254000 w 1098550"/>
                  <a:gd name="connsiteY3" fmla="*/ 114300 h 1187450"/>
                  <a:gd name="connsiteX4" fmla="*/ 546100 w 1098550"/>
                  <a:gd name="connsiteY4" fmla="*/ 0 h 1187450"/>
                  <a:gd name="connsiteX5" fmla="*/ 882650 w 1098550"/>
                  <a:gd name="connsiteY5" fmla="*/ 146050 h 1187450"/>
                  <a:gd name="connsiteX6" fmla="*/ 952500 w 1098550"/>
                  <a:gd name="connsiteY6" fmla="*/ 666750 h 1187450"/>
                  <a:gd name="connsiteX7" fmla="*/ 1022350 w 1098550"/>
                  <a:gd name="connsiteY7" fmla="*/ 958850 h 1187450"/>
                  <a:gd name="connsiteX8" fmla="*/ 1098550 w 1098550"/>
                  <a:gd name="connsiteY8" fmla="*/ 977900 h 1187450"/>
                  <a:gd name="connsiteX9" fmla="*/ 927100 w 1098550"/>
                  <a:gd name="connsiteY9" fmla="*/ 1162050 h 1187450"/>
                  <a:gd name="connsiteX10" fmla="*/ 679450 w 1098550"/>
                  <a:gd name="connsiteY10" fmla="*/ 1092200 h 1187450"/>
                  <a:gd name="connsiteX11" fmla="*/ 641350 w 1098550"/>
                  <a:gd name="connsiteY11" fmla="*/ 876300 h 1187450"/>
                  <a:gd name="connsiteX12" fmla="*/ 450850 w 1098550"/>
                  <a:gd name="connsiteY12" fmla="*/ 882650 h 1187450"/>
                  <a:gd name="connsiteX13" fmla="*/ 361950 w 1098550"/>
                  <a:gd name="connsiteY13" fmla="*/ 1117600 h 1187450"/>
                  <a:gd name="connsiteX14" fmla="*/ 171450 w 1098550"/>
                  <a:gd name="connsiteY14" fmla="*/ 1187450 h 1187450"/>
                  <a:gd name="connsiteX15" fmla="*/ 76200 w 1098550"/>
                  <a:gd name="connsiteY15" fmla="*/ 1079500 h 1187450"/>
                  <a:gd name="connsiteX16" fmla="*/ 0 w 1098550"/>
                  <a:gd name="connsiteY16" fmla="*/ 971550 h 1187450"/>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703262 w 1098550"/>
                  <a:gd name="connsiteY10" fmla="*/ 1080293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29 w 1098579"/>
                  <a:gd name="connsiteY0" fmla="*/ 973931 h 1178600"/>
                  <a:gd name="connsiteX1" fmla="*/ 120679 w 1098579"/>
                  <a:gd name="connsiteY1" fmla="*/ 942181 h 1178600"/>
                  <a:gd name="connsiteX2" fmla="*/ 115917 w 1098579"/>
                  <a:gd name="connsiteY2" fmla="*/ 542925 h 1178600"/>
                  <a:gd name="connsiteX3" fmla="*/ 263554 w 1098579"/>
                  <a:gd name="connsiteY3" fmla="*/ 130968 h 1178600"/>
                  <a:gd name="connsiteX4" fmla="*/ 541366 w 1098579"/>
                  <a:gd name="connsiteY4" fmla="*/ 0 h 1178600"/>
                  <a:gd name="connsiteX5" fmla="*/ 851722 w 1098579"/>
                  <a:gd name="connsiteY5" fmla="*/ 155574 h 1178600"/>
                  <a:gd name="connsiteX6" fmla="*/ 943004 w 1098579"/>
                  <a:gd name="connsiteY6" fmla="*/ 664369 h 1178600"/>
                  <a:gd name="connsiteX7" fmla="*/ 1022379 w 1098579"/>
                  <a:gd name="connsiteY7" fmla="*/ 961231 h 1178600"/>
                  <a:gd name="connsiteX8" fmla="*/ 1098579 w 1098579"/>
                  <a:gd name="connsiteY8" fmla="*/ 980281 h 1178600"/>
                  <a:gd name="connsiteX9" fmla="*/ 903317 w 1098579"/>
                  <a:gd name="connsiteY9" fmla="*/ 1173956 h 1178600"/>
                  <a:gd name="connsiteX10" fmla="*/ 691384 w 1098579"/>
                  <a:gd name="connsiteY10" fmla="*/ 1080292 h 1178600"/>
                  <a:gd name="connsiteX11" fmla="*/ 641379 w 1098579"/>
                  <a:gd name="connsiteY11" fmla="*/ 878681 h 1178600"/>
                  <a:gd name="connsiteX12" fmla="*/ 450879 w 1098579"/>
                  <a:gd name="connsiteY12" fmla="*/ 885031 h 1178600"/>
                  <a:gd name="connsiteX13" fmla="*/ 361979 w 1098579"/>
                  <a:gd name="connsiteY13" fmla="*/ 1119981 h 1178600"/>
                  <a:gd name="connsiteX14" fmla="*/ 111948 w 1098579"/>
                  <a:gd name="connsiteY14" fmla="*/ 1156494 h 1178600"/>
                  <a:gd name="connsiteX15" fmla="*/ 29 w 1098579"/>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144" h="1178600">
                    <a:moveTo>
                      <a:pt x="19" y="973931"/>
                    </a:moveTo>
                    <a:cubicBezTo>
                      <a:pt x="44998" y="972079"/>
                      <a:pt x="92359" y="989277"/>
                      <a:pt x="134957" y="927894"/>
                    </a:cubicBezTo>
                    <a:cubicBezTo>
                      <a:pt x="211951" y="806716"/>
                      <a:pt x="167500" y="678391"/>
                      <a:pt x="144482" y="542925"/>
                    </a:cubicBezTo>
                    <a:cubicBezTo>
                      <a:pt x="154800" y="360363"/>
                      <a:pt x="188932" y="246855"/>
                      <a:pt x="292119" y="130968"/>
                    </a:cubicBezTo>
                    <a:cubicBezTo>
                      <a:pt x="387898" y="92074"/>
                      <a:pt x="433671" y="7938"/>
                      <a:pt x="569931" y="0"/>
                    </a:cubicBezTo>
                    <a:cubicBezTo>
                      <a:pt x="673383" y="51858"/>
                      <a:pt x="783979" y="32279"/>
                      <a:pt x="880287" y="155574"/>
                    </a:cubicBezTo>
                    <a:cubicBezTo>
                      <a:pt x="967865" y="287072"/>
                      <a:pt x="1019723" y="440003"/>
                      <a:pt x="971569" y="664369"/>
                    </a:cubicBezTo>
                    <a:cubicBezTo>
                      <a:pt x="983740" y="913340"/>
                      <a:pt x="969716" y="876565"/>
                      <a:pt x="1050944" y="961231"/>
                    </a:cubicBezTo>
                    <a:lnTo>
                      <a:pt x="1127144" y="980281"/>
                    </a:lnTo>
                    <a:cubicBezTo>
                      <a:pt x="1043800" y="1182158"/>
                      <a:pt x="999748" y="1157287"/>
                      <a:pt x="931882" y="1173956"/>
                    </a:cubicBezTo>
                    <a:cubicBezTo>
                      <a:pt x="864016" y="1190625"/>
                      <a:pt x="797736" y="1163106"/>
                      <a:pt x="719949" y="1080292"/>
                    </a:cubicBezTo>
                    <a:cubicBezTo>
                      <a:pt x="688994" y="1010707"/>
                      <a:pt x="672324" y="953029"/>
                      <a:pt x="669944" y="878681"/>
                    </a:cubicBezTo>
                    <a:lnTo>
                      <a:pt x="479444" y="885031"/>
                    </a:lnTo>
                    <a:cubicBezTo>
                      <a:pt x="461718" y="1030023"/>
                      <a:pt x="446370" y="1070239"/>
                      <a:pt x="390544" y="1119981"/>
                    </a:cubicBezTo>
                    <a:cubicBezTo>
                      <a:pt x="324663" y="1157552"/>
                      <a:pt x="237351" y="1190361"/>
                      <a:pt x="140513" y="1156494"/>
                    </a:cubicBezTo>
                    <a:cubicBezTo>
                      <a:pt x="80188" y="1132152"/>
                      <a:pt x="-1436" y="1009650"/>
                      <a:pt x="19" y="973931"/>
                    </a:cubicBezTo>
                    <a:close/>
                  </a:path>
                </a:pathLst>
              </a:cu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9" name="Oval 28">
                <a:extLst>
                  <a:ext uri="{FF2B5EF4-FFF2-40B4-BE49-F238E27FC236}">
                    <a16:creationId xmlns:a16="http://schemas.microsoft.com/office/drawing/2014/main" id="{EB689711-4205-12C2-860B-F8B289163F04}"/>
                  </a:ext>
                </a:extLst>
              </p:cNvPr>
              <p:cNvSpPr/>
              <p:nvPr/>
            </p:nvSpPr>
            <p:spPr>
              <a:xfrm>
                <a:off x="8614412" y="2351688"/>
                <a:ext cx="290057" cy="502601"/>
              </a:xfrm>
              <a:prstGeom prst="ellipse">
                <a:avLst/>
              </a:pr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30" name="Oval 33">
                <a:extLst>
                  <a:ext uri="{FF2B5EF4-FFF2-40B4-BE49-F238E27FC236}">
                    <a16:creationId xmlns:a16="http://schemas.microsoft.com/office/drawing/2014/main" id="{B2E01E63-0C90-9FAE-E29E-005ACBAB43AC}"/>
                  </a:ext>
                </a:extLst>
              </p:cNvPr>
              <p:cNvSpPr/>
              <p:nvPr/>
            </p:nvSpPr>
            <p:spPr>
              <a:xfrm>
                <a:off x="8314555" y="1287237"/>
                <a:ext cx="842055" cy="1124451"/>
              </a:xfrm>
              <a:custGeom>
                <a:avLst/>
                <a:gdLst>
                  <a:gd name="connsiteX0" fmla="*/ 0 w 990600"/>
                  <a:gd name="connsiteY0" fmla="*/ 411509 h 823018"/>
                  <a:gd name="connsiteX1" fmla="*/ 495300 w 990600"/>
                  <a:gd name="connsiteY1" fmla="*/ 0 h 823018"/>
                  <a:gd name="connsiteX2" fmla="*/ 990600 w 990600"/>
                  <a:gd name="connsiteY2" fmla="*/ 411509 h 823018"/>
                  <a:gd name="connsiteX3" fmla="*/ 495300 w 990600"/>
                  <a:gd name="connsiteY3" fmla="*/ 823018 h 823018"/>
                  <a:gd name="connsiteX4" fmla="*/ 0 w 990600"/>
                  <a:gd name="connsiteY4" fmla="*/ 411509 h 823018"/>
                  <a:gd name="connsiteX0" fmla="*/ 0 w 990600"/>
                  <a:gd name="connsiteY0" fmla="*/ 411509 h 829292"/>
                  <a:gd name="connsiteX1" fmla="*/ 495300 w 990600"/>
                  <a:gd name="connsiteY1" fmla="*/ 0 h 829292"/>
                  <a:gd name="connsiteX2" fmla="*/ 990600 w 990600"/>
                  <a:gd name="connsiteY2" fmla="*/ 411509 h 829292"/>
                  <a:gd name="connsiteX3" fmla="*/ 495300 w 990600"/>
                  <a:gd name="connsiteY3" fmla="*/ 823018 h 829292"/>
                  <a:gd name="connsiteX4" fmla="*/ 0 w 990600"/>
                  <a:gd name="connsiteY4" fmla="*/ 411509 h 829292"/>
                  <a:gd name="connsiteX0" fmla="*/ 0 w 990600"/>
                  <a:gd name="connsiteY0" fmla="*/ 411509 h 823986"/>
                  <a:gd name="connsiteX1" fmla="*/ 495300 w 990600"/>
                  <a:gd name="connsiteY1" fmla="*/ 0 h 823986"/>
                  <a:gd name="connsiteX2" fmla="*/ 990600 w 990600"/>
                  <a:gd name="connsiteY2" fmla="*/ 411509 h 823986"/>
                  <a:gd name="connsiteX3" fmla="*/ 495300 w 990600"/>
                  <a:gd name="connsiteY3" fmla="*/ 823018 h 823986"/>
                  <a:gd name="connsiteX4" fmla="*/ 0 w 990600"/>
                  <a:gd name="connsiteY4" fmla="*/ 411509 h 823986"/>
                  <a:gd name="connsiteX0" fmla="*/ 0 w 990600"/>
                  <a:gd name="connsiteY0" fmla="*/ 411509 h 845332"/>
                  <a:gd name="connsiteX1" fmla="*/ 495300 w 990600"/>
                  <a:gd name="connsiteY1" fmla="*/ 0 h 845332"/>
                  <a:gd name="connsiteX2" fmla="*/ 990600 w 990600"/>
                  <a:gd name="connsiteY2" fmla="*/ 411509 h 845332"/>
                  <a:gd name="connsiteX3" fmla="*/ 495300 w 990600"/>
                  <a:gd name="connsiteY3" fmla="*/ 844450 h 845332"/>
                  <a:gd name="connsiteX4" fmla="*/ 0 w 990600"/>
                  <a:gd name="connsiteY4" fmla="*/ 411509 h 845332"/>
                  <a:gd name="connsiteX0" fmla="*/ 0 w 990600"/>
                  <a:gd name="connsiteY0" fmla="*/ 411509 h 844470"/>
                  <a:gd name="connsiteX1" fmla="*/ 495300 w 990600"/>
                  <a:gd name="connsiteY1" fmla="*/ 0 h 844470"/>
                  <a:gd name="connsiteX2" fmla="*/ 990600 w 990600"/>
                  <a:gd name="connsiteY2" fmla="*/ 411509 h 844470"/>
                  <a:gd name="connsiteX3" fmla="*/ 495300 w 990600"/>
                  <a:gd name="connsiteY3" fmla="*/ 844450 h 844470"/>
                  <a:gd name="connsiteX4" fmla="*/ 0 w 990600"/>
                  <a:gd name="connsiteY4" fmla="*/ 411509 h 844470"/>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68 h 851629"/>
                  <a:gd name="connsiteX1" fmla="*/ 497682 w 990601"/>
                  <a:gd name="connsiteY1" fmla="*/ 15 h 851629"/>
                  <a:gd name="connsiteX2" fmla="*/ 990601 w 990601"/>
                  <a:gd name="connsiteY2" fmla="*/ 418668 h 851629"/>
                  <a:gd name="connsiteX3" fmla="*/ 495301 w 990601"/>
                  <a:gd name="connsiteY3" fmla="*/ 851609 h 851629"/>
                  <a:gd name="connsiteX4" fmla="*/ 1 w 990601"/>
                  <a:gd name="connsiteY4" fmla="*/ 418668 h 85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1" h="851629">
                    <a:moveTo>
                      <a:pt x="1" y="418668"/>
                    </a:moveTo>
                    <a:cubicBezTo>
                      <a:pt x="398" y="276736"/>
                      <a:pt x="97929" y="-2366"/>
                      <a:pt x="497682" y="15"/>
                    </a:cubicBezTo>
                    <a:cubicBezTo>
                      <a:pt x="897435" y="2396"/>
                      <a:pt x="990601" y="191398"/>
                      <a:pt x="990601" y="418668"/>
                    </a:cubicBezTo>
                    <a:cubicBezTo>
                      <a:pt x="990601" y="645938"/>
                      <a:pt x="873623" y="853991"/>
                      <a:pt x="495301" y="851609"/>
                    </a:cubicBezTo>
                    <a:cubicBezTo>
                      <a:pt x="116979" y="849227"/>
                      <a:pt x="-396" y="560600"/>
                      <a:pt x="1" y="418668"/>
                    </a:cubicBezTo>
                    <a:close/>
                  </a:path>
                </a:pathLst>
              </a:custGeom>
              <a:solidFill>
                <a:srgbClr val="FFCC9A"/>
              </a:solidFill>
              <a:ln w="6350" cap="flat" cmpd="sng" algn="ctr">
                <a:noFill/>
                <a:prstDash val="solid"/>
                <a:miter lim="800000"/>
              </a:ln>
              <a:effectLst>
                <a:outerShdw blurRad="25400" dist="25400" dir="5400000" algn="t" rotWithShape="0">
                  <a:srgbClr val="DA9E6F">
                    <a:alpha val="56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AA35E93-950E-4CB8-863A-303D10EBE951}"/>
                  </a:ext>
                </a:extLst>
              </p:cNvPr>
              <p:cNvGrpSpPr/>
              <p:nvPr/>
            </p:nvGrpSpPr>
            <p:grpSpPr>
              <a:xfrm rot="1705800" flipH="1">
                <a:off x="8806927" y="1707528"/>
                <a:ext cx="271049" cy="179621"/>
                <a:chOff x="5136060" y="1710152"/>
                <a:chExt cx="538831" cy="347248"/>
              </a:xfrm>
            </p:grpSpPr>
            <p:sp>
              <p:nvSpPr>
                <p:cNvPr id="57" name="Oval 5">
                  <a:extLst>
                    <a:ext uri="{FF2B5EF4-FFF2-40B4-BE49-F238E27FC236}">
                      <a16:creationId xmlns:a16="http://schemas.microsoft.com/office/drawing/2014/main" id="{68DE0FA1-675F-D6C9-0A74-45A5301D7FCA}"/>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58" name="Group 57">
                  <a:extLst>
                    <a:ext uri="{FF2B5EF4-FFF2-40B4-BE49-F238E27FC236}">
                      <a16:creationId xmlns:a16="http://schemas.microsoft.com/office/drawing/2014/main" id="{F96F2CFA-EF64-3EC3-F7AE-E209A4AC865F}"/>
                    </a:ext>
                  </a:extLst>
                </p:cNvPr>
                <p:cNvGrpSpPr/>
                <p:nvPr/>
              </p:nvGrpSpPr>
              <p:grpSpPr>
                <a:xfrm rot="20545732">
                  <a:off x="5242936" y="1710152"/>
                  <a:ext cx="85726" cy="45719"/>
                  <a:chOff x="5293988" y="1700325"/>
                  <a:chExt cx="85726" cy="42639"/>
                </a:xfrm>
              </p:grpSpPr>
              <p:cxnSp>
                <p:nvCxnSpPr>
                  <p:cNvPr id="64" name="Straight Connector 63">
                    <a:extLst>
                      <a:ext uri="{FF2B5EF4-FFF2-40B4-BE49-F238E27FC236}">
                        <a16:creationId xmlns:a16="http://schemas.microsoft.com/office/drawing/2014/main" id="{6AB71727-EB95-D6E4-9955-C609942405F6}"/>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5" name="Straight Connector 64">
                    <a:extLst>
                      <a:ext uri="{FF2B5EF4-FFF2-40B4-BE49-F238E27FC236}">
                        <a16:creationId xmlns:a16="http://schemas.microsoft.com/office/drawing/2014/main" id="{07CE4F92-95C2-7076-E2DA-31526AF9BCD4}"/>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6" name="Straight Connector 65">
                    <a:extLst>
                      <a:ext uri="{FF2B5EF4-FFF2-40B4-BE49-F238E27FC236}">
                        <a16:creationId xmlns:a16="http://schemas.microsoft.com/office/drawing/2014/main" id="{690A244E-F6B1-DE54-EB4F-51486B272A5C}"/>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59" name="Oval 4">
                  <a:extLst>
                    <a:ext uri="{FF2B5EF4-FFF2-40B4-BE49-F238E27FC236}">
                      <a16:creationId xmlns:a16="http://schemas.microsoft.com/office/drawing/2014/main" id="{9446007B-0F2A-A092-0B35-7CDAAF12F466}"/>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0" name="Oval 59">
                  <a:extLst>
                    <a:ext uri="{FF2B5EF4-FFF2-40B4-BE49-F238E27FC236}">
                      <a16:creationId xmlns:a16="http://schemas.microsoft.com/office/drawing/2014/main" id="{35EB4DCF-D676-4C16-D545-B6C8AFBD6870}"/>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1" name="Oval 60">
                  <a:extLst>
                    <a:ext uri="{FF2B5EF4-FFF2-40B4-BE49-F238E27FC236}">
                      <a16:creationId xmlns:a16="http://schemas.microsoft.com/office/drawing/2014/main" id="{7566D9C4-165F-7DB7-AA52-DE5EF9C5DDFF}"/>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62" name="Oval 61">
                  <a:extLst>
                    <a:ext uri="{FF2B5EF4-FFF2-40B4-BE49-F238E27FC236}">
                      <a16:creationId xmlns:a16="http://schemas.microsoft.com/office/drawing/2014/main" id="{BD56D4F5-660E-7DEC-98C5-013215773028}"/>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3" name="Oval 62">
                  <a:extLst>
                    <a:ext uri="{FF2B5EF4-FFF2-40B4-BE49-F238E27FC236}">
                      <a16:creationId xmlns:a16="http://schemas.microsoft.com/office/drawing/2014/main" id="{B58C7F4B-BF77-C829-CF74-5954B0593C18}"/>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2" name="Group 31">
                <a:extLst>
                  <a:ext uri="{FF2B5EF4-FFF2-40B4-BE49-F238E27FC236}">
                    <a16:creationId xmlns:a16="http://schemas.microsoft.com/office/drawing/2014/main" id="{1DF2905E-3F96-B946-A476-CEF8136A15F3}"/>
                  </a:ext>
                </a:extLst>
              </p:cNvPr>
              <p:cNvGrpSpPr/>
              <p:nvPr/>
            </p:nvGrpSpPr>
            <p:grpSpPr>
              <a:xfrm rot="19720146">
                <a:off x="8440644" y="1714248"/>
                <a:ext cx="271049" cy="179621"/>
                <a:chOff x="5136060" y="1710152"/>
                <a:chExt cx="538831" cy="347248"/>
              </a:xfrm>
            </p:grpSpPr>
            <p:sp>
              <p:nvSpPr>
                <p:cNvPr id="47" name="Oval 5">
                  <a:extLst>
                    <a:ext uri="{FF2B5EF4-FFF2-40B4-BE49-F238E27FC236}">
                      <a16:creationId xmlns:a16="http://schemas.microsoft.com/office/drawing/2014/main" id="{3702141B-F92E-4E4D-61B7-4797A4A1C653}"/>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48" name="Group 47">
                  <a:extLst>
                    <a:ext uri="{FF2B5EF4-FFF2-40B4-BE49-F238E27FC236}">
                      <a16:creationId xmlns:a16="http://schemas.microsoft.com/office/drawing/2014/main" id="{9B3A53A0-8D74-3809-16E8-0B269DAD7894}"/>
                    </a:ext>
                  </a:extLst>
                </p:cNvPr>
                <p:cNvGrpSpPr/>
                <p:nvPr/>
              </p:nvGrpSpPr>
              <p:grpSpPr>
                <a:xfrm rot="20545732">
                  <a:off x="5242936" y="1710152"/>
                  <a:ext cx="85726" cy="45719"/>
                  <a:chOff x="5293988" y="1700325"/>
                  <a:chExt cx="85726" cy="42639"/>
                </a:xfrm>
              </p:grpSpPr>
              <p:cxnSp>
                <p:nvCxnSpPr>
                  <p:cNvPr id="54" name="Straight Connector 53">
                    <a:extLst>
                      <a:ext uri="{FF2B5EF4-FFF2-40B4-BE49-F238E27FC236}">
                        <a16:creationId xmlns:a16="http://schemas.microsoft.com/office/drawing/2014/main" id="{4875CF01-D14F-1B54-CC49-23AFA6ED7F37}"/>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5" name="Straight Connector 54">
                    <a:extLst>
                      <a:ext uri="{FF2B5EF4-FFF2-40B4-BE49-F238E27FC236}">
                        <a16:creationId xmlns:a16="http://schemas.microsoft.com/office/drawing/2014/main" id="{393A9A5A-97CA-D245-06F9-A8D5030DD4B7}"/>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6" name="Straight Connector 55">
                    <a:extLst>
                      <a:ext uri="{FF2B5EF4-FFF2-40B4-BE49-F238E27FC236}">
                        <a16:creationId xmlns:a16="http://schemas.microsoft.com/office/drawing/2014/main" id="{74F66717-88DC-8F0D-21E1-83F909D72E0F}"/>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9" name="Oval 4">
                  <a:extLst>
                    <a:ext uri="{FF2B5EF4-FFF2-40B4-BE49-F238E27FC236}">
                      <a16:creationId xmlns:a16="http://schemas.microsoft.com/office/drawing/2014/main" id="{C5C4D60B-E30C-5CD9-7116-311F5F335ABB}"/>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0" name="Oval 49">
                  <a:extLst>
                    <a:ext uri="{FF2B5EF4-FFF2-40B4-BE49-F238E27FC236}">
                      <a16:creationId xmlns:a16="http://schemas.microsoft.com/office/drawing/2014/main" id="{1EA48026-3088-3815-EA2D-A67154027704}"/>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1" name="Oval 50">
                  <a:extLst>
                    <a:ext uri="{FF2B5EF4-FFF2-40B4-BE49-F238E27FC236}">
                      <a16:creationId xmlns:a16="http://schemas.microsoft.com/office/drawing/2014/main" id="{2513999E-2B34-C0E6-FE9D-440AAE858DA6}"/>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2" name="Oval 51">
                  <a:extLst>
                    <a:ext uri="{FF2B5EF4-FFF2-40B4-BE49-F238E27FC236}">
                      <a16:creationId xmlns:a16="http://schemas.microsoft.com/office/drawing/2014/main" id="{272619F4-263D-C14E-FD84-EE546FA2BA6B}"/>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3" name="Oval 52">
                  <a:extLst>
                    <a:ext uri="{FF2B5EF4-FFF2-40B4-BE49-F238E27FC236}">
                      <a16:creationId xmlns:a16="http://schemas.microsoft.com/office/drawing/2014/main" id="{BC37D47C-6E2C-5B09-6C11-87FDA606334C}"/>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3" name="Group 32">
                <a:extLst>
                  <a:ext uri="{FF2B5EF4-FFF2-40B4-BE49-F238E27FC236}">
                    <a16:creationId xmlns:a16="http://schemas.microsoft.com/office/drawing/2014/main" id="{3A881BBD-2FF3-145C-817F-C943D31B370E}"/>
                  </a:ext>
                </a:extLst>
              </p:cNvPr>
              <p:cNvGrpSpPr/>
              <p:nvPr/>
            </p:nvGrpSpPr>
            <p:grpSpPr>
              <a:xfrm>
                <a:off x="8642939" y="2117929"/>
                <a:ext cx="271582" cy="198183"/>
                <a:chOff x="2751028" y="2876401"/>
                <a:chExt cx="306680" cy="217634"/>
              </a:xfrm>
            </p:grpSpPr>
            <p:sp>
              <p:nvSpPr>
                <p:cNvPr id="45" name="Chord 14349">
                  <a:extLst>
                    <a:ext uri="{FF2B5EF4-FFF2-40B4-BE49-F238E27FC236}">
                      <a16:creationId xmlns:a16="http://schemas.microsoft.com/office/drawing/2014/main" id="{963109D2-3204-906F-7B90-F442550B1717}"/>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46" name="Chord 14349">
                  <a:extLst>
                    <a:ext uri="{FF2B5EF4-FFF2-40B4-BE49-F238E27FC236}">
                      <a16:creationId xmlns:a16="http://schemas.microsoft.com/office/drawing/2014/main" id="{F6FFABB4-C2FD-585D-47F8-977D4F01F23A}"/>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4" name="Group 33">
                <a:extLst>
                  <a:ext uri="{FF2B5EF4-FFF2-40B4-BE49-F238E27FC236}">
                    <a16:creationId xmlns:a16="http://schemas.microsoft.com/office/drawing/2014/main" id="{5AC27A62-6AE6-BEB2-88B8-8643ED0705B7}"/>
                  </a:ext>
                </a:extLst>
              </p:cNvPr>
              <p:cNvGrpSpPr/>
              <p:nvPr/>
            </p:nvGrpSpPr>
            <p:grpSpPr>
              <a:xfrm>
                <a:off x="8692085" y="2002386"/>
                <a:ext cx="120347" cy="54759"/>
                <a:chOff x="5710592" y="1569525"/>
                <a:chExt cx="104539" cy="46283"/>
              </a:xfrm>
            </p:grpSpPr>
            <p:sp>
              <p:nvSpPr>
                <p:cNvPr id="43" name="Oval 42">
                  <a:extLst>
                    <a:ext uri="{FF2B5EF4-FFF2-40B4-BE49-F238E27FC236}">
                      <a16:creationId xmlns:a16="http://schemas.microsoft.com/office/drawing/2014/main" id="{5D29C072-9783-CD60-343C-78279985E1F9}"/>
                    </a:ext>
                  </a:extLst>
                </p:cNvPr>
                <p:cNvSpPr/>
                <p:nvPr/>
              </p:nvSpPr>
              <p:spPr>
                <a:xfrm>
                  <a:off x="5710592" y="1581887"/>
                  <a:ext cx="104539" cy="33921"/>
                </a:xfrm>
                <a:prstGeom prst="ellips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43">
                  <a:extLst>
                    <a:ext uri="{FF2B5EF4-FFF2-40B4-BE49-F238E27FC236}">
                      <a16:creationId xmlns:a16="http://schemas.microsoft.com/office/drawing/2014/main" id="{D5D78F4F-74FA-1853-F62B-82E8E02575AE}"/>
                    </a:ext>
                  </a:extLst>
                </p:cNvPr>
                <p:cNvSpPr/>
                <p:nvPr/>
              </p:nvSpPr>
              <p:spPr>
                <a:xfrm rot="16200000">
                  <a:off x="5758320" y="1558756"/>
                  <a:ext cx="35247" cy="56786"/>
                </a:xfrm>
                <a:prstGeom prst="triangl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4AB24C62-CD75-53A0-AABD-491214E50FBC}"/>
                  </a:ext>
                </a:extLst>
              </p:cNvPr>
              <p:cNvGrpSpPr/>
              <p:nvPr/>
            </p:nvGrpSpPr>
            <p:grpSpPr>
              <a:xfrm>
                <a:off x="8202251" y="1871423"/>
                <a:ext cx="147217" cy="198866"/>
                <a:chOff x="3861040" y="1078081"/>
                <a:chExt cx="127880" cy="168083"/>
              </a:xfrm>
            </p:grpSpPr>
            <p:sp>
              <p:nvSpPr>
                <p:cNvPr id="41" name="Oval 36">
                  <a:extLst>
                    <a:ext uri="{FF2B5EF4-FFF2-40B4-BE49-F238E27FC236}">
                      <a16:creationId xmlns:a16="http://schemas.microsoft.com/office/drawing/2014/main" id="{B7127B58-CA36-F7FE-80AA-8EEABFB770AE}"/>
                    </a:ext>
                  </a:extLst>
                </p:cNvPr>
                <p:cNvSpPr/>
                <p:nvPr/>
              </p:nvSpPr>
              <p:spPr>
                <a:xfrm>
                  <a:off x="3861040" y="107808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8B8C6E2C-D078-770D-FB91-8FF55394A9C6}"/>
                    </a:ext>
                  </a:extLst>
                </p:cNvPr>
                <p:cNvSpPr/>
                <p:nvPr/>
              </p:nvSpPr>
              <p:spPr>
                <a:xfrm>
                  <a:off x="3918649" y="1176868"/>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26C0DED9-592F-F455-025A-03C67011D2DF}"/>
                  </a:ext>
                </a:extLst>
              </p:cNvPr>
              <p:cNvGrpSpPr/>
              <p:nvPr/>
            </p:nvGrpSpPr>
            <p:grpSpPr>
              <a:xfrm>
                <a:off x="9121223" y="1850097"/>
                <a:ext cx="147217" cy="198866"/>
                <a:chOff x="5114013" y="1085331"/>
                <a:chExt cx="127880" cy="168083"/>
              </a:xfrm>
            </p:grpSpPr>
            <p:sp>
              <p:nvSpPr>
                <p:cNvPr id="39" name="Oval 36">
                  <a:extLst>
                    <a:ext uri="{FF2B5EF4-FFF2-40B4-BE49-F238E27FC236}">
                      <a16:creationId xmlns:a16="http://schemas.microsoft.com/office/drawing/2014/main" id="{2B8BBBE3-4D45-3CE9-36E0-C5F3DDC46013}"/>
                    </a:ext>
                  </a:extLst>
                </p:cNvPr>
                <p:cNvSpPr/>
                <p:nvPr/>
              </p:nvSpPr>
              <p:spPr>
                <a:xfrm flipH="1">
                  <a:off x="5114013" y="108533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0" name="Oval 39">
                  <a:extLst>
                    <a:ext uri="{FF2B5EF4-FFF2-40B4-BE49-F238E27FC236}">
                      <a16:creationId xmlns:a16="http://schemas.microsoft.com/office/drawing/2014/main" id="{E89D6558-1CC8-3B1C-D4F3-B532752506E7}"/>
                    </a:ext>
                  </a:extLst>
                </p:cNvPr>
                <p:cNvSpPr/>
                <p:nvPr/>
              </p:nvSpPr>
              <p:spPr>
                <a:xfrm>
                  <a:off x="5147667" y="1179671"/>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E7BD4134-6BEA-170F-8897-E5D4EDC7DBEA}"/>
                  </a:ext>
                </a:extLst>
              </p:cNvPr>
              <p:cNvSpPr/>
              <p:nvPr/>
            </p:nvSpPr>
            <p:spPr>
              <a:xfrm>
                <a:off x="8192372" y="1189781"/>
                <a:ext cx="1119475" cy="589603"/>
              </a:xfrm>
              <a:custGeom>
                <a:avLst/>
                <a:gdLst>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2437 w 809625"/>
                  <a:gd name="connsiteY2" fmla="*/ 166688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490537"/>
                  <a:gd name="connsiteX1" fmla="*/ 133594 w 845344"/>
                  <a:gd name="connsiteY1" fmla="*/ 487362 h 490537"/>
                  <a:gd name="connsiteX2" fmla="*/ 490537 w 845344"/>
                  <a:gd name="connsiteY2" fmla="*/ 192882 h 490537"/>
                  <a:gd name="connsiteX3" fmla="*/ 683419 w 845344"/>
                  <a:gd name="connsiteY3" fmla="*/ 423862 h 490537"/>
                  <a:gd name="connsiteX4" fmla="*/ 845344 w 845344"/>
                  <a:gd name="connsiteY4" fmla="*/ 433387 h 490537"/>
                  <a:gd name="connsiteX5" fmla="*/ 740569 w 845344"/>
                  <a:gd name="connsiteY5" fmla="*/ 157162 h 490537"/>
                  <a:gd name="connsiteX6" fmla="*/ 392906 w 845344"/>
                  <a:gd name="connsiteY6" fmla="*/ 0 h 490537"/>
                  <a:gd name="connsiteX7" fmla="*/ 121444 w 845344"/>
                  <a:gd name="connsiteY7" fmla="*/ 147637 h 490537"/>
                  <a:gd name="connsiteX8" fmla="*/ 0 w 845344"/>
                  <a:gd name="connsiteY8" fmla="*/ 490537 h 490537"/>
                  <a:gd name="connsiteX0" fmla="*/ 0 w 845344"/>
                  <a:gd name="connsiteY0" fmla="*/ 490537 h 526530"/>
                  <a:gd name="connsiteX1" fmla="*/ 133594 w 845344"/>
                  <a:gd name="connsiteY1" fmla="*/ 487362 h 526530"/>
                  <a:gd name="connsiteX2" fmla="*/ 490537 w 845344"/>
                  <a:gd name="connsiteY2" fmla="*/ 192882 h 526530"/>
                  <a:gd name="connsiteX3" fmla="*/ 683419 w 845344"/>
                  <a:gd name="connsiteY3" fmla="*/ 423862 h 526530"/>
                  <a:gd name="connsiteX4" fmla="*/ 845344 w 845344"/>
                  <a:gd name="connsiteY4" fmla="*/ 433387 h 526530"/>
                  <a:gd name="connsiteX5" fmla="*/ 740569 w 845344"/>
                  <a:gd name="connsiteY5" fmla="*/ 157162 h 526530"/>
                  <a:gd name="connsiteX6" fmla="*/ 392906 w 845344"/>
                  <a:gd name="connsiteY6" fmla="*/ 0 h 526530"/>
                  <a:gd name="connsiteX7" fmla="*/ 121444 w 845344"/>
                  <a:gd name="connsiteY7" fmla="*/ 147637 h 526530"/>
                  <a:gd name="connsiteX8" fmla="*/ 0 w 845344"/>
                  <a:gd name="connsiteY8" fmla="*/ 490537 h 526530"/>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16187"/>
                  <a:gd name="connsiteY0" fmla="*/ 461962 h 539565"/>
                  <a:gd name="connsiteX1" fmla="*/ 104437 w 816187"/>
                  <a:gd name="connsiteY1" fmla="*/ 487362 h 539565"/>
                  <a:gd name="connsiteX2" fmla="*/ 461380 w 816187"/>
                  <a:gd name="connsiteY2" fmla="*/ 192882 h 539565"/>
                  <a:gd name="connsiteX3" fmla="*/ 654262 w 816187"/>
                  <a:gd name="connsiteY3" fmla="*/ 423862 h 539565"/>
                  <a:gd name="connsiteX4" fmla="*/ 816187 w 816187"/>
                  <a:gd name="connsiteY4" fmla="*/ 433387 h 539565"/>
                  <a:gd name="connsiteX5" fmla="*/ 711412 w 816187"/>
                  <a:gd name="connsiteY5" fmla="*/ 157162 h 539565"/>
                  <a:gd name="connsiteX6" fmla="*/ 363749 w 816187"/>
                  <a:gd name="connsiteY6" fmla="*/ 0 h 539565"/>
                  <a:gd name="connsiteX7" fmla="*/ 92287 w 816187"/>
                  <a:gd name="connsiteY7" fmla="*/ 147637 h 539565"/>
                  <a:gd name="connsiteX8" fmla="*/ 0 w 816187"/>
                  <a:gd name="connsiteY8" fmla="*/ 461962 h 539565"/>
                  <a:gd name="connsiteX0" fmla="*/ 22467 w 838654"/>
                  <a:gd name="connsiteY0" fmla="*/ 461962 h 554299"/>
                  <a:gd name="connsiteX1" fmla="*/ 126904 w 838654"/>
                  <a:gd name="connsiteY1" fmla="*/ 487362 h 554299"/>
                  <a:gd name="connsiteX2" fmla="*/ 483847 w 838654"/>
                  <a:gd name="connsiteY2" fmla="*/ 192882 h 554299"/>
                  <a:gd name="connsiteX3" fmla="*/ 676729 w 838654"/>
                  <a:gd name="connsiteY3" fmla="*/ 423862 h 554299"/>
                  <a:gd name="connsiteX4" fmla="*/ 838654 w 838654"/>
                  <a:gd name="connsiteY4" fmla="*/ 433387 h 554299"/>
                  <a:gd name="connsiteX5" fmla="*/ 733879 w 838654"/>
                  <a:gd name="connsiteY5" fmla="*/ 157162 h 554299"/>
                  <a:gd name="connsiteX6" fmla="*/ 386216 w 838654"/>
                  <a:gd name="connsiteY6" fmla="*/ 0 h 554299"/>
                  <a:gd name="connsiteX7" fmla="*/ 114754 w 838654"/>
                  <a:gd name="connsiteY7" fmla="*/ 147637 h 554299"/>
                  <a:gd name="connsiteX8" fmla="*/ 22467 w 838654"/>
                  <a:gd name="connsiteY8" fmla="*/ 461962 h 554299"/>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2781 w 848125"/>
                  <a:gd name="connsiteY0" fmla="*/ 449262 h 552856"/>
                  <a:gd name="connsiteX1" fmla="*/ 136375 w 848125"/>
                  <a:gd name="connsiteY1" fmla="*/ 487362 h 552856"/>
                  <a:gd name="connsiteX2" fmla="*/ 493318 w 848125"/>
                  <a:gd name="connsiteY2" fmla="*/ 192882 h 552856"/>
                  <a:gd name="connsiteX3" fmla="*/ 686200 w 848125"/>
                  <a:gd name="connsiteY3" fmla="*/ 423862 h 552856"/>
                  <a:gd name="connsiteX4" fmla="*/ 848125 w 848125"/>
                  <a:gd name="connsiteY4" fmla="*/ 433387 h 552856"/>
                  <a:gd name="connsiteX5" fmla="*/ 743350 w 848125"/>
                  <a:gd name="connsiteY5" fmla="*/ 157162 h 552856"/>
                  <a:gd name="connsiteX6" fmla="*/ 395687 w 848125"/>
                  <a:gd name="connsiteY6" fmla="*/ 0 h 552856"/>
                  <a:gd name="connsiteX7" fmla="*/ 124225 w 848125"/>
                  <a:gd name="connsiteY7" fmla="*/ 147637 h 552856"/>
                  <a:gd name="connsiteX8" fmla="*/ 2781 w 848125"/>
                  <a:gd name="connsiteY8" fmla="*/ 449262 h 552856"/>
                  <a:gd name="connsiteX0" fmla="*/ 2781 w 874366"/>
                  <a:gd name="connsiteY0" fmla="*/ 449262 h 552856"/>
                  <a:gd name="connsiteX1" fmla="*/ 136375 w 874366"/>
                  <a:gd name="connsiteY1" fmla="*/ 487362 h 552856"/>
                  <a:gd name="connsiteX2" fmla="*/ 493318 w 874366"/>
                  <a:gd name="connsiteY2" fmla="*/ 192882 h 552856"/>
                  <a:gd name="connsiteX3" fmla="*/ 686200 w 874366"/>
                  <a:gd name="connsiteY3" fmla="*/ 423862 h 552856"/>
                  <a:gd name="connsiteX4" fmla="*/ 874366 w 874366"/>
                  <a:gd name="connsiteY4" fmla="*/ 442912 h 552856"/>
                  <a:gd name="connsiteX5" fmla="*/ 743350 w 874366"/>
                  <a:gd name="connsiteY5" fmla="*/ 157162 h 552856"/>
                  <a:gd name="connsiteX6" fmla="*/ 395687 w 874366"/>
                  <a:gd name="connsiteY6" fmla="*/ 0 h 552856"/>
                  <a:gd name="connsiteX7" fmla="*/ 124225 w 874366"/>
                  <a:gd name="connsiteY7" fmla="*/ 147637 h 552856"/>
                  <a:gd name="connsiteX8" fmla="*/ 2781 w 87436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62438"/>
                  <a:gd name="connsiteY0" fmla="*/ 449262 h 552856"/>
                  <a:gd name="connsiteX1" fmla="*/ 136375 w 862438"/>
                  <a:gd name="connsiteY1" fmla="*/ 487362 h 552856"/>
                  <a:gd name="connsiteX2" fmla="*/ 493318 w 862438"/>
                  <a:gd name="connsiteY2" fmla="*/ 192882 h 552856"/>
                  <a:gd name="connsiteX3" fmla="*/ 686200 w 862438"/>
                  <a:gd name="connsiteY3" fmla="*/ 423862 h 552856"/>
                  <a:gd name="connsiteX4" fmla="*/ 853956 w 862438"/>
                  <a:gd name="connsiteY4" fmla="*/ 442912 h 552856"/>
                  <a:gd name="connsiteX5" fmla="*/ 743350 w 862438"/>
                  <a:gd name="connsiteY5" fmla="*/ 157162 h 552856"/>
                  <a:gd name="connsiteX6" fmla="*/ 395687 w 862438"/>
                  <a:gd name="connsiteY6" fmla="*/ 0 h 552856"/>
                  <a:gd name="connsiteX7" fmla="*/ 124225 w 862438"/>
                  <a:gd name="connsiteY7" fmla="*/ 147637 h 552856"/>
                  <a:gd name="connsiteX8" fmla="*/ 2781 w 862438"/>
                  <a:gd name="connsiteY8" fmla="*/ 449262 h 552856"/>
                  <a:gd name="connsiteX0" fmla="*/ 2781 w 860552"/>
                  <a:gd name="connsiteY0" fmla="*/ 449262 h 552856"/>
                  <a:gd name="connsiteX1" fmla="*/ 136375 w 860552"/>
                  <a:gd name="connsiteY1" fmla="*/ 487362 h 552856"/>
                  <a:gd name="connsiteX2" fmla="*/ 493318 w 860552"/>
                  <a:gd name="connsiteY2" fmla="*/ 192882 h 552856"/>
                  <a:gd name="connsiteX3" fmla="*/ 686200 w 860552"/>
                  <a:gd name="connsiteY3" fmla="*/ 423862 h 552856"/>
                  <a:gd name="connsiteX4" fmla="*/ 853956 w 860552"/>
                  <a:gd name="connsiteY4" fmla="*/ 442912 h 552856"/>
                  <a:gd name="connsiteX5" fmla="*/ 743350 w 860552"/>
                  <a:gd name="connsiteY5" fmla="*/ 157162 h 552856"/>
                  <a:gd name="connsiteX6" fmla="*/ 395687 w 860552"/>
                  <a:gd name="connsiteY6" fmla="*/ 0 h 552856"/>
                  <a:gd name="connsiteX7" fmla="*/ 124225 w 860552"/>
                  <a:gd name="connsiteY7" fmla="*/ 147637 h 552856"/>
                  <a:gd name="connsiteX8" fmla="*/ 2781 w 860552"/>
                  <a:gd name="connsiteY8" fmla="*/ 449262 h 552856"/>
                  <a:gd name="connsiteX0" fmla="*/ 2781 w 860887"/>
                  <a:gd name="connsiteY0" fmla="*/ 449262 h 552856"/>
                  <a:gd name="connsiteX1" fmla="*/ 136375 w 860887"/>
                  <a:gd name="connsiteY1" fmla="*/ 487362 h 552856"/>
                  <a:gd name="connsiteX2" fmla="*/ 493318 w 860887"/>
                  <a:gd name="connsiteY2" fmla="*/ 192882 h 552856"/>
                  <a:gd name="connsiteX3" fmla="*/ 686200 w 860887"/>
                  <a:gd name="connsiteY3" fmla="*/ 423862 h 552856"/>
                  <a:gd name="connsiteX4" fmla="*/ 853956 w 860887"/>
                  <a:gd name="connsiteY4" fmla="*/ 442912 h 552856"/>
                  <a:gd name="connsiteX5" fmla="*/ 749181 w 860887"/>
                  <a:gd name="connsiteY5" fmla="*/ 144462 h 552856"/>
                  <a:gd name="connsiteX6" fmla="*/ 395687 w 860887"/>
                  <a:gd name="connsiteY6" fmla="*/ 0 h 552856"/>
                  <a:gd name="connsiteX7" fmla="*/ 124225 w 860887"/>
                  <a:gd name="connsiteY7" fmla="*/ 147637 h 552856"/>
                  <a:gd name="connsiteX8" fmla="*/ 2781 w 860887"/>
                  <a:gd name="connsiteY8" fmla="*/ 449262 h 5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887" h="552856">
                    <a:moveTo>
                      <a:pt x="2781" y="449262"/>
                    </a:moveTo>
                    <a:cubicBezTo>
                      <a:pt x="6491" y="524404"/>
                      <a:pt x="-39363" y="618595"/>
                      <a:pt x="136375" y="487362"/>
                    </a:cubicBezTo>
                    <a:cubicBezTo>
                      <a:pt x="338782" y="415925"/>
                      <a:pt x="409973" y="321469"/>
                      <a:pt x="493318" y="192882"/>
                    </a:cubicBezTo>
                    <a:cubicBezTo>
                      <a:pt x="548087" y="279400"/>
                      <a:pt x="607619" y="358775"/>
                      <a:pt x="686200" y="423862"/>
                    </a:cubicBezTo>
                    <a:cubicBezTo>
                      <a:pt x="737794" y="448468"/>
                      <a:pt x="834969" y="487362"/>
                      <a:pt x="853956" y="442912"/>
                    </a:cubicBezTo>
                    <a:cubicBezTo>
                      <a:pt x="886029" y="291306"/>
                      <a:pt x="799187" y="236537"/>
                      <a:pt x="749181" y="144462"/>
                    </a:cubicBezTo>
                    <a:cubicBezTo>
                      <a:pt x="549156" y="-30162"/>
                      <a:pt x="502843" y="24606"/>
                      <a:pt x="395687" y="0"/>
                    </a:cubicBezTo>
                    <a:cubicBezTo>
                      <a:pt x="267100" y="32543"/>
                      <a:pt x="214712" y="76993"/>
                      <a:pt x="124225" y="147637"/>
                    </a:cubicBezTo>
                    <a:cubicBezTo>
                      <a:pt x="12306" y="303212"/>
                      <a:pt x="28732" y="330992"/>
                      <a:pt x="2781" y="449262"/>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38" name="Oval 37">
                <a:extLst>
                  <a:ext uri="{FF2B5EF4-FFF2-40B4-BE49-F238E27FC236}">
                    <a16:creationId xmlns:a16="http://schemas.microsoft.com/office/drawing/2014/main" id="{76294B7D-C9B2-73AE-47F4-E9C77B7AA546}"/>
                  </a:ext>
                </a:extLst>
              </p:cNvPr>
              <p:cNvSpPr/>
              <p:nvPr/>
            </p:nvSpPr>
            <p:spPr>
              <a:xfrm>
                <a:off x="9195991" y="1908307"/>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 name="Oval 17">
              <a:extLst>
                <a:ext uri="{FF2B5EF4-FFF2-40B4-BE49-F238E27FC236}">
                  <a16:creationId xmlns:a16="http://schemas.microsoft.com/office/drawing/2014/main" id="{09B5B679-C4DC-89B9-99D5-AC30094470BC}"/>
                </a:ext>
              </a:extLst>
            </p:cNvPr>
            <p:cNvSpPr/>
            <p:nvPr/>
          </p:nvSpPr>
          <p:spPr>
            <a:xfrm>
              <a:off x="8239344" y="2050373"/>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315C7B2-8406-DA57-18CC-B066DF67D820}"/>
                </a:ext>
              </a:extLst>
            </p:cNvPr>
            <p:cNvGrpSpPr/>
            <p:nvPr/>
          </p:nvGrpSpPr>
          <p:grpSpPr>
            <a:xfrm>
              <a:off x="7957796" y="2502846"/>
              <a:ext cx="1826291" cy="1664259"/>
              <a:chOff x="7315591" y="4104787"/>
              <a:chExt cx="1711672" cy="1607962"/>
            </a:xfrm>
          </p:grpSpPr>
          <p:grpSp>
            <p:nvGrpSpPr>
              <p:cNvPr id="20" name="Group 19">
                <a:extLst>
                  <a:ext uri="{FF2B5EF4-FFF2-40B4-BE49-F238E27FC236}">
                    <a16:creationId xmlns:a16="http://schemas.microsoft.com/office/drawing/2014/main" id="{933C4A48-AC8D-130B-CBCD-504827A9DB41}"/>
                  </a:ext>
                </a:extLst>
              </p:cNvPr>
              <p:cNvGrpSpPr/>
              <p:nvPr/>
            </p:nvGrpSpPr>
            <p:grpSpPr>
              <a:xfrm>
                <a:off x="7315591" y="4104787"/>
                <a:ext cx="1711672" cy="1607962"/>
                <a:chOff x="5237973" y="2083625"/>
                <a:chExt cx="1326121" cy="1314240"/>
              </a:xfrm>
              <a:blipFill dpi="0"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p:grpSpPr>
            <p:sp>
              <p:nvSpPr>
                <p:cNvPr id="22" name="Freeform: Shape 21">
                  <a:extLst>
                    <a:ext uri="{FF2B5EF4-FFF2-40B4-BE49-F238E27FC236}">
                      <a16:creationId xmlns:a16="http://schemas.microsoft.com/office/drawing/2014/main" id="{BA481AE9-401F-E994-E867-01C049FBCDC5}"/>
                    </a:ext>
                  </a:extLst>
                </p:cNvPr>
                <p:cNvSpPr/>
                <p:nvPr/>
              </p:nvSpPr>
              <p:spPr>
                <a:xfrm>
                  <a:off x="5237973" y="2153372"/>
                  <a:ext cx="923889" cy="1244493"/>
                </a:xfrm>
                <a:custGeom>
                  <a:avLst/>
                  <a:gdLst>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101600 w 871556"/>
                    <a:gd name="connsiteY0" fmla="*/ 736599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404020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900121"/>
                    <a:gd name="connsiteY0" fmla="*/ 736599 h 795338"/>
                    <a:gd name="connsiteX1" fmla="*/ 342900 w 900121"/>
                    <a:gd name="connsiteY1" fmla="*/ 285750 h 795338"/>
                    <a:gd name="connsiteX2" fmla="*/ 333377 w 900121"/>
                    <a:gd name="connsiteY2" fmla="*/ 499269 h 795338"/>
                    <a:gd name="connsiteX3" fmla="*/ 323849 w 900121"/>
                    <a:gd name="connsiteY3" fmla="*/ 764382 h 795338"/>
                    <a:gd name="connsiteX4" fmla="*/ 816769 w 900121"/>
                    <a:gd name="connsiteY4" fmla="*/ 795338 h 795338"/>
                    <a:gd name="connsiteX5" fmla="*/ 809625 w 900121"/>
                    <a:gd name="connsiteY5" fmla="*/ 404020 h 795338"/>
                    <a:gd name="connsiteX6" fmla="*/ 900113 w 900121"/>
                    <a:gd name="connsiteY6" fmla="*/ 292894 h 795338"/>
                    <a:gd name="connsiteX7" fmla="*/ 823913 w 900121"/>
                    <a:gd name="connsiteY7" fmla="*/ 197644 h 795338"/>
                    <a:gd name="connsiteX8" fmla="*/ 809625 w 900121"/>
                    <a:gd name="connsiteY8" fmla="*/ 47625 h 795338"/>
                    <a:gd name="connsiteX9" fmla="*/ 707232 w 900121"/>
                    <a:gd name="connsiteY9" fmla="*/ 38100 h 795338"/>
                    <a:gd name="connsiteX10" fmla="*/ 692944 w 900121"/>
                    <a:gd name="connsiteY10" fmla="*/ 0 h 795338"/>
                    <a:gd name="connsiteX11" fmla="*/ 673894 w 900121"/>
                    <a:gd name="connsiteY11" fmla="*/ 28575 h 795338"/>
                    <a:gd name="connsiteX12" fmla="*/ 654844 w 900121"/>
                    <a:gd name="connsiteY12" fmla="*/ 204788 h 795338"/>
                    <a:gd name="connsiteX13" fmla="*/ 585788 w 900121"/>
                    <a:gd name="connsiteY13" fmla="*/ 33338 h 795338"/>
                    <a:gd name="connsiteX14" fmla="*/ 576263 w 900121"/>
                    <a:gd name="connsiteY14" fmla="*/ 97631 h 795338"/>
                    <a:gd name="connsiteX15" fmla="*/ 447675 w 900121"/>
                    <a:gd name="connsiteY15" fmla="*/ 30956 h 795338"/>
                    <a:gd name="connsiteX16" fmla="*/ 300038 w 900121"/>
                    <a:gd name="connsiteY16" fmla="*/ 45244 h 795338"/>
                    <a:gd name="connsiteX17" fmla="*/ 0 w 900121"/>
                    <a:gd name="connsiteY17" fmla="*/ 690563 h 795338"/>
                    <a:gd name="connsiteX18" fmla="*/ 101600 w 900121"/>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323849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250751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3727"/>
                    <a:gd name="connsiteY0" fmla="*/ 736599 h 781632"/>
                    <a:gd name="connsiteX1" fmla="*/ 342900 w 923727"/>
                    <a:gd name="connsiteY1" fmla="*/ 285750 h 781632"/>
                    <a:gd name="connsiteX2" fmla="*/ 333377 w 923727"/>
                    <a:gd name="connsiteY2" fmla="*/ 499269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01397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12709"/>
                    <a:gd name="connsiteY0" fmla="*/ 736599 h 781632"/>
                    <a:gd name="connsiteX1" fmla="*/ 342900 w 912709"/>
                    <a:gd name="connsiteY1" fmla="*/ 285750 h 781632"/>
                    <a:gd name="connsiteX2" fmla="*/ 319671 w 912709"/>
                    <a:gd name="connsiteY2" fmla="*/ 480995 h 781632"/>
                    <a:gd name="connsiteX3" fmla="*/ 250751 w 912709"/>
                    <a:gd name="connsiteY3" fmla="*/ 764382 h 781632"/>
                    <a:gd name="connsiteX4" fmla="*/ 912709 w 912709"/>
                    <a:gd name="connsiteY4" fmla="*/ 781632 h 781632"/>
                    <a:gd name="connsiteX5" fmla="*/ 809625 w 912709"/>
                    <a:gd name="connsiteY5" fmla="*/ 404020 h 781632"/>
                    <a:gd name="connsiteX6" fmla="*/ 893764 w 912709"/>
                    <a:gd name="connsiteY6" fmla="*/ 292894 h 781632"/>
                    <a:gd name="connsiteX7" fmla="*/ 823913 w 912709"/>
                    <a:gd name="connsiteY7" fmla="*/ 197644 h 781632"/>
                    <a:gd name="connsiteX8" fmla="*/ 809625 w 912709"/>
                    <a:gd name="connsiteY8" fmla="*/ 47625 h 781632"/>
                    <a:gd name="connsiteX9" fmla="*/ 707232 w 912709"/>
                    <a:gd name="connsiteY9" fmla="*/ 38100 h 781632"/>
                    <a:gd name="connsiteX10" fmla="*/ 692944 w 912709"/>
                    <a:gd name="connsiteY10" fmla="*/ 0 h 781632"/>
                    <a:gd name="connsiteX11" fmla="*/ 673894 w 912709"/>
                    <a:gd name="connsiteY11" fmla="*/ 28575 h 781632"/>
                    <a:gd name="connsiteX12" fmla="*/ 654844 w 912709"/>
                    <a:gd name="connsiteY12" fmla="*/ 204788 h 781632"/>
                    <a:gd name="connsiteX13" fmla="*/ 585788 w 912709"/>
                    <a:gd name="connsiteY13" fmla="*/ 33338 h 781632"/>
                    <a:gd name="connsiteX14" fmla="*/ 576263 w 912709"/>
                    <a:gd name="connsiteY14" fmla="*/ 97631 h 781632"/>
                    <a:gd name="connsiteX15" fmla="*/ 447675 w 912709"/>
                    <a:gd name="connsiteY15" fmla="*/ 30956 h 781632"/>
                    <a:gd name="connsiteX16" fmla="*/ 300038 w 912709"/>
                    <a:gd name="connsiteY16" fmla="*/ 45244 h 781632"/>
                    <a:gd name="connsiteX17" fmla="*/ 0 w 912709"/>
                    <a:gd name="connsiteY17" fmla="*/ 690563 h 781632"/>
                    <a:gd name="connsiteX18" fmla="*/ 101600 w 912709"/>
                    <a:gd name="connsiteY18" fmla="*/ 736599 h 78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2709" h="781632">
                      <a:moveTo>
                        <a:pt x="101600" y="736599"/>
                      </a:moveTo>
                      <a:cubicBezTo>
                        <a:pt x="197644" y="590549"/>
                        <a:pt x="265906" y="443707"/>
                        <a:pt x="342900" y="285750"/>
                      </a:cubicBezTo>
                      <a:cubicBezTo>
                        <a:pt x="357188" y="354806"/>
                        <a:pt x="319671" y="404001"/>
                        <a:pt x="319671" y="480995"/>
                      </a:cubicBezTo>
                      <a:cubicBezTo>
                        <a:pt x="296651" y="587357"/>
                        <a:pt x="230115" y="686593"/>
                        <a:pt x="250751" y="764382"/>
                      </a:cubicBezTo>
                      <a:lnTo>
                        <a:pt x="912709" y="781632"/>
                      </a:lnTo>
                      <a:cubicBezTo>
                        <a:pt x="866062" y="639811"/>
                        <a:pt x="866829" y="529221"/>
                        <a:pt x="809625" y="404020"/>
                      </a:cubicBezTo>
                      <a:cubicBezTo>
                        <a:pt x="830263" y="375445"/>
                        <a:pt x="889795" y="354806"/>
                        <a:pt x="893764" y="292894"/>
                      </a:cubicBezTo>
                      <a:cubicBezTo>
                        <a:pt x="894558" y="239712"/>
                        <a:pt x="846931" y="224631"/>
                        <a:pt x="823913" y="197644"/>
                      </a:cubicBezTo>
                      <a:lnTo>
                        <a:pt x="809625" y="47625"/>
                      </a:lnTo>
                      <a:lnTo>
                        <a:pt x="707232" y="38100"/>
                      </a:lnTo>
                      <a:lnTo>
                        <a:pt x="692944" y="0"/>
                      </a:lnTo>
                      <a:lnTo>
                        <a:pt x="673894" y="28575"/>
                      </a:lnTo>
                      <a:lnTo>
                        <a:pt x="654844" y="204788"/>
                      </a:lnTo>
                      <a:lnTo>
                        <a:pt x="585788" y="33338"/>
                      </a:lnTo>
                      <a:lnTo>
                        <a:pt x="576263" y="97631"/>
                      </a:lnTo>
                      <a:lnTo>
                        <a:pt x="447675" y="30956"/>
                      </a:lnTo>
                      <a:cubicBezTo>
                        <a:pt x="398463" y="23813"/>
                        <a:pt x="351631" y="16669"/>
                        <a:pt x="300038" y="45244"/>
                      </a:cubicBezTo>
                      <a:cubicBezTo>
                        <a:pt x="252413" y="91281"/>
                        <a:pt x="100013" y="475457"/>
                        <a:pt x="0" y="690563"/>
                      </a:cubicBezTo>
                      <a:lnTo>
                        <a:pt x="101600" y="73659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3" name="Freeform: Shape 22">
                  <a:extLst>
                    <a:ext uri="{FF2B5EF4-FFF2-40B4-BE49-F238E27FC236}">
                      <a16:creationId xmlns:a16="http://schemas.microsoft.com/office/drawing/2014/main" id="{6DA1FAA9-44A3-8617-DDAC-1A03DD3A25B5}"/>
                    </a:ext>
                  </a:extLst>
                </p:cNvPr>
                <p:cNvSpPr/>
                <p:nvPr/>
              </p:nvSpPr>
              <p:spPr>
                <a:xfrm>
                  <a:off x="5963302" y="2217884"/>
                  <a:ext cx="600792" cy="624698"/>
                </a:xfrm>
                <a:custGeom>
                  <a:avLst/>
                  <a:gdLst>
                    <a:gd name="connsiteX0" fmla="*/ 278606 w 278606"/>
                    <a:gd name="connsiteY0" fmla="*/ 664369 h 733425"/>
                    <a:gd name="connsiteX1" fmla="*/ 14288 w 278606"/>
                    <a:gd name="connsiteY1" fmla="*/ 0 h 733425"/>
                    <a:gd name="connsiteX2" fmla="*/ 11906 w 278606"/>
                    <a:gd name="connsiteY2" fmla="*/ 133350 h 733425"/>
                    <a:gd name="connsiteX3" fmla="*/ 0 w 278606"/>
                    <a:gd name="connsiteY3" fmla="*/ 383381 h 733425"/>
                    <a:gd name="connsiteX4" fmla="*/ 214313 w 278606"/>
                    <a:gd name="connsiteY4" fmla="*/ 733425 h 733425"/>
                    <a:gd name="connsiteX5" fmla="*/ 278606 w 278606"/>
                    <a:gd name="connsiteY5" fmla="*/ 664369 h 733425"/>
                    <a:gd name="connsiteX0" fmla="*/ 278606 w 278606"/>
                    <a:gd name="connsiteY0" fmla="*/ 664369 h 733425"/>
                    <a:gd name="connsiteX1" fmla="*/ 155920 w 278606"/>
                    <a:gd name="connsiteY1" fmla="*/ 358437 h 733425"/>
                    <a:gd name="connsiteX2" fmla="*/ 14288 w 278606"/>
                    <a:gd name="connsiteY2" fmla="*/ 0 h 733425"/>
                    <a:gd name="connsiteX3" fmla="*/ 11906 w 278606"/>
                    <a:gd name="connsiteY3" fmla="*/ 133350 h 733425"/>
                    <a:gd name="connsiteX4" fmla="*/ 0 w 278606"/>
                    <a:gd name="connsiteY4" fmla="*/ 383381 h 733425"/>
                    <a:gd name="connsiteX5" fmla="*/ 214313 w 278606"/>
                    <a:gd name="connsiteY5" fmla="*/ 733425 h 733425"/>
                    <a:gd name="connsiteX6" fmla="*/ 278606 w 278606"/>
                    <a:gd name="connsiteY6" fmla="*/ 664369 h 733425"/>
                    <a:gd name="connsiteX0" fmla="*/ 278606 w 278606"/>
                    <a:gd name="connsiteY0" fmla="*/ 704850 h 773906"/>
                    <a:gd name="connsiteX1" fmla="*/ 155920 w 278606"/>
                    <a:gd name="connsiteY1" fmla="*/ 398918 h 773906"/>
                    <a:gd name="connsiteX2" fmla="*/ 42863 w 278606"/>
                    <a:gd name="connsiteY2" fmla="*/ 0 h 773906"/>
                    <a:gd name="connsiteX3" fmla="*/ 11906 w 278606"/>
                    <a:gd name="connsiteY3" fmla="*/ 173831 h 773906"/>
                    <a:gd name="connsiteX4" fmla="*/ 0 w 278606"/>
                    <a:gd name="connsiteY4" fmla="*/ 423862 h 773906"/>
                    <a:gd name="connsiteX5" fmla="*/ 214313 w 278606"/>
                    <a:gd name="connsiteY5" fmla="*/ 773906 h 773906"/>
                    <a:gd name="connsiteX6" fmla="*/ 278606 w 278606"/>
                    <a:gd name="connsiteY6" fmla="*/ 704850 h 773906"/>
                    <a:gd name="connsiteX0" fmla="*/ 300037 w 300037"/>
                    <a:gd name="connsiteY0" fmla="*/ 685800 h 773906"/>
                    <a:gd name="connsiteX1" fmla="*/ 155920 w 300037"/>
                    <a:gd name="connsiteY1" fmla="*/ 398918 h 773906"/>
                    <a:gd name="connsiteX2" fmla="*/ 42863 w 300037"/>
                    <a:gd name="connsiteY2" fmla="*/ 0 h 773906"/>
                    <a:gd name="connsiteX3" fmla="*/ 11906 w 300037"/>
                    <a:gd name="connsiteY3" fmla="*/ 173831 h 773906"/>
                    <a:gd name="connsiteX4" fmla="*/ 0 w 300037"/>
                    <a:gd name="connsiteY4" fmla="*/ 423862 h 773906"/>
                    <a:gd name="connsiteX5" fmla="*/ 214313 w 300037"/>
                    <a:gd name="connsiteY5" fmla="*/ 773906 h 773906"/>
                    <a:gd name="connsiteX6" fmla="*/ 300037 w 300037"/>
                    <a:gd name="connsiteY6" fmla="*/ 685800 h 773906"/>
                    <a:gd name="connsiteX0" fmla="*/ 300037 w 300037"/>
                    <a:gd name="connsiteY0" fmla="*/ 685800 h 719138"/>
                    <a:gd name="connsiteX1" fmla="*/ 155920 w 300037"/>
                    <a:gd name="connsiteY1" fmla="*/ 398918 h 719138"/>
                    <a:gd name="connsiteX2" fmla="*/ 42863 w 300037"/>
                    <a:gd name="connsiteY2" fmla="*/ 0 h 719138"/>
                    <a:gd name="connsiteX3" fmla="*/ 11906 w 300037"/>
                    <a:gd name="connsiteY3" fmla="*/ 173831 h 719138"/>
                    <a:gd name="connsiteX4" fmla="*/ 0 w 300037"/>
                    <a:gd name="connsiteY4" fmla="*/ 423862 h 719138"/>
                    <a:gd name="connsiteX5" fmla="*/ 252413 w 300037"/>
                    <a:gd name="connsiteY5" fmla="*/ 719138 h 719138"/>
                    <a:gd name="connsiteX6" fmla="*/ 300037 w 300037"/>
                    <a:gd name="connsiteY6" fmla="*/ 685800 h 719138"/>
                    <a:gd name="connsiteX0" fmla="*/ 300037 w 300037"/>
                    <a:gd name="connsiteY0" fmla="*/ 685800 h 728663"/>
                    <a:gd name="connsiteX1" fmla="*/ 155920 w 300037"/>
                    <a:gd name="connsiteY1" fmla="*/ 398918 h 728663"/>
                    <a:gd name="connsiteX2" fmla="*/ 42863 w 300037"/>
                    <a:gd name="connsiteY2" fmla="*/ 0 h 728663"/>
                    <a:gd name="connsiteX3" fmla="*/ 11906 w 300037"/>
                    <a:gd name="connsiteY3" fmla="*/ 173831 h 728663"/>
                    <a:gd name="connsiteX4" fmla="*/ 0 w 300037"/>
                    <a:gd name="connsiteY4" fmla="*/ 423862 h 728663"/>
                    <a:gd name="connsiteX5" fmla="*/ 245270 w 300037"/>
                    <a:gd name="connsiteY5" fmla="*/ 728663 h 728663"/>
                    <a:gd name="connsiteX6" fmla="*/ 300037 w 300037"/>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54063"/>
                    <a:gd name="connsiteX1" fmla="*/ 151157 w 295274"/>
                    <a:gd name="connsiteY1" fmla="*/ 398918 h 754063"/>
                    <a:gd name="connsiteX2" fmla="*/ 38100 w 295274"/>
                    <a:gd name="connsiteY2" fmla="*/ 0 h 754063"/>
                    <a:gd name="connsiteX3" fmla="*/ 7143 w 295274"/>
                    <a:gd name="connsiteY3" fmla="*/ 173831 h 754063"/>
                    <a:gd name="connsiteX4" fmla="*/ 0 w 295274"/>
                    <a:gd name="connsiteY4" fmla="*/ 426244 h 754063"/>
                    <a:gd name="connsiteX5" fmla="*/ 211932 w 295274"/>
                    <a:gd name="connsiteY5" fmla="*/ 754063 h 754063"/>
                    <a:gd name="connsiteX6" fmla="*/ 295274 w 295274"/>
                    <a:gd name="connsiteY6" fmla="*/ 685800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4" h="754063">
                      <a:moveTo>
                        <a:pt x="295274" y="685800"/>
                      </a:moveTo>
                      <a:cubicBezTo>
                        <a:pt x="258347" y="595729"/>
                        <a:pt x="188084" y="488989"/>
                        <a:pt x="151157" y="398918"/>
                      </a:cubicBezTo>
                      <a:cubicBezTo>
                        <a:pt x="122996" y="265945"/>
                        <a:pt x="97217" y="125830"/>
                        <a:pt x="38100" y="0"/>
                      </a:cubicBezTo>
                      <a:lnTo>
                        <a:pt x="7143" y="173831"/>
                      </a:lnTo>
                      <a:lnTo>
                        <a:pt x="0" y="426244"/>
                      </a:lnTo>
                      <a:lnTo>
                        <a:pt x="211932" y="754063"/>
                      </a:lnTo>
                      <a:cubicBezTo>
                        <a:pt x="230188" y="739775"/>
                        <a:pt x="277018" y="700088"/>
                        <a:pt x="295274" y="68580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4" name="Freeform: Shape 23">
                  <a:extLst>
                    <a:ext uri="{FF2B5EF4-FFF2-40B4-BE49-F238E27FC236}">
                      <a16:creationId xmlns:a16="http://schemas.microsoft.com/office/drawing/2014/main" id="{46FA14F6-3B24-3993-DD9B-3EC8512AF284}"/>
                    </a:ext>
                  </a:extLst>
                </p:cNvPr>
                <p:cNvSpPr/>
                <p:nvPr/>
              </p:nvSpPr>
              <p:spPr>
                <a:xfrm>
                  <a:off x="5645834" y="2083625"/>
                  <a:ext cx="315343" cy="454642"/>
                </a:xfrm>
                <a:custGeom>
                  <a:avLst/>
                  <a:gdLst>
                    <a:gd name="connsiteX0" fmla="*/ 139700 w 139700"/>
                    <a:gd name="connsiteY0" fmla="*/ 34925 h 95250"/>
                    <a:gd name="connsiteX1" fmla="*/ 25400 w 139700"/>
                    <a:gd name="connsiteY1" fmla="*/ 0 h 95250"/>
                    <a:gd name="connsiteX2" fmla="*/ 0 w 139700"/>
                    <a:gd name="connsiteY2" fmla="*/ 44450 h 95250"/>
                    <a:gd name="connsiteX3" fmla="*/ 133350 w 139700"/>
                    <a:gd name="connsiteY3" fmla="*/ 95250 h 95250"/>
                    <a:gd name="connsiteX4" fmla="*/ 139700 w 139700"/>
                    <a:gd name="connsiteY4" fmla="*/ 34925 h 95250"/>
                    <a:gd name="connsiteX0" fmla="*/ 139700 w 139700"/>
                    <a:gd name="connsiteY0" fmla="*/ 39688 h 100013"/>
                    <a:gd name="connsiteX1" fmla="*/ 18256 w 139700"/>
                    <a:gd name="connsiteY1" fmla="*/ 0 h 100013"/>
                    <a:gd name="connsiteX2" fmla="*/ 0 w 139700"/>
                    <a:gd name="connsiteY2" fmla="*/ 49213 h 100013"/>
                    <a:gd name="connsiteX3" fmla="*/ 133350 w 139700"/>
                    <a:gd name="connsiteY3" fmla="*/ 100013 h 100013"/>
                    <a:gd name="connsiteX4" fmla="*/ 139700 w 139700"/>
                    <a:gd name="connsiteY4" fmla="*/ 39688 h 100013"/>
                    <a:gd name="connsiteX0" fmla="*/ 139700 w 139700"/>
                    <a:gd name="connsiteY0" fmla="*/ 39688 h 54769"/>
                    <a:gd name="connsiteX1" fmla="*/ 18256 w 139700"/>
                    <a:gd name="connsiteY1" fmla="*/ 0 h 54769"/>
                    <a:gd name="connsiteX2" fmla="*/ 0 w 139700"/>
                    <a:gd name="connsiteY2" fmla="*/ 49213 h 54769"/>
                    <a:gd name="connsiteX3" fmla="*/ 104775 w 139700"/>
                    <a:gd name="connsiteY3" fmla="*/ 54769 h 54769"/>
                    <a:gd name="connsiteX4" fmla="*/ 139700 w 139700"/>
                    <a:gd name="connsiteY4" fmla="*/ 39688 h 54769"/>
                    <a:gd name="connsiteX0" fmla="*/ 139700 w 139700"/>
                    <a:gd name="connsiteY0" fmla="*/ 39688 h 114300"/>
                    <a:gd name="connsiteX1" fmla="*/ 18256 w 139700"/>
                    <a:gd name="connsiteY1" fmla="*/ 0 h 114300"/>
                    <a:gd name="connsiteX2" fmla="*/ 0 w 139700"/>
                    <a:gd name="connsiteY2" fmla="*/ 49213 h 114300"/>
                    <a:gd name="connsiteX3" fmla="*/ 133350 w 139700"/>
                    <a:gd name="connsiteY3" fmla="*/ 114300 h 114300"/>
                    <a:gd name="connsiteX4" fmla="*/ 139700 w 139700"/>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3" h="114300">
                      <a:moveTo>
                        <a:pt x="144463" y="39688"/>
                      </a:moveTo>
                      <a:cubicBezTo>
                        <a:pt x="88107" y="43128"/>
                        <a:pt x="53182" y="27517"/>
                        <a:pt x="18256" y="0"/>
                      </a:cubicBezTo>
                      <a:lnTo>
                        <a:pt x="0" y="49213"/>
                      </a:lnTo>
                      <a:lnTo>
                        <a:pt x="133350" y="114300"/>
                      </a:lnTo>
                      <a:lnTo>
                        <a:pt x="144463" y="39688"/>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sp>
            <p:nvSpPr>
              <p:cNvPr id="21" name="Rectangle 20">
                <a:extLst>
                  <a:ext uri="{FF2B5EF4-FFF2-40B4-BE49-F238E27FC236}">
                    <a16:creationId xmlns:a16="http://schemas.microsoft.com/office/drawing/2014/main" id="{7A20B65E-4DC9-F125-675E-8DFB842E9F7C}"/>
                  </a:ext>
                </a:extLst>
              </p:cNvPr>
              <p:cNvSpPr/>
              <p:nvPr/>
            </p:nvSpPr>
            <p:spPr>
              <a:xfrm>
                <a:off x="8036247" y="4271918"/>
                <a:ext cx="156638" cy="143384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69" name="Rectangle 68">
            <a:extLst>
              <a:ext uri="{FF2B5EF4-FFF2-40B4-BE49-F238E27FC236}">
                <a16:creationId xmlns:a16="http://schemas.microsoft.com/office/drawing/2014/main" id="{DC51330E-2C1A-E8D8-F6C0-EB883E462C17}"/>
              </a:ext>
            </a:extLst>
          </p:cNvPr>
          <p:cNvSpPr/>
          <p:nvPr/>
        </p:nvSpPr>
        <p:spPr>
          <a:xfrm>
            <a:off x="3504507" y="1555362"/>
            <a:ext cx="8615884"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rgbClr val="3CABA0"/>
                </a:solidFill>
                <a:effectLst>
                  <a:outerShdw blurRad="12700" dist="38100" dir="2700000" algn="tl" rotWithShape="0">
                    <a:schemeClr val="accent5">
                      <a:lumMod val="60000"/>
                      <a:lumOff val="40000"/>
                    </a:schemeClr>
                  </a:outerShdw>
                </a:effectLst>
                <a:latin typeface="Broadway" panose="04040905080B02020502" pitchFamily="82" charset="0"/>
              </a:rPr>
              <a:t>CREATIVITY </a:t>
            </a:r>
          </a:p>
        </p:txBody>
      </p:sp>
      <p:sp>
        <p:nvSpPr>
          <p:cNvPr id="70" name="TextBox 69">
            <a:extLst>
              <a:ext uri="{FF2B5EF4-FFF2-40B4-BE49-F238E27FC236}">
                <a16:creationId xmlns:a16="http://schemas.microsoft.com/office/drawing/2014/main" id="{91986397-072C-C294-2EC8-19763B0B829A}"/>
              </a:ext>
            </a:extLst>
          </p:cNvPr>
          <p:cNvSpPr txBox="1"/>
          <p:nvPr/>
        </p:nvSpPr>
        <p:spPr>
          <a:xfrm rot="20809672">
            <a:off x="5145032" y="2055379"/>
            <a:ext cx="5195653" cy="2646878"/>
          </a:xfrm>
          <a:prstGeom prst="rect">
            <a:avLst/>
          </a:prstGeom>
          <a:noFill/>
        </p:spPr>
        <p:txBody>
          <a:bodyPr wrap="none" rtlCol="0">
            <a:spAutoFit/>
          </a:bodyPr>
          <a:lstStyle/>
          <a:p>
            <a:r>
              <a:rPr lang="en-US" sz="16600" dirty="0">
                <a:solidFill>
                  <a:schemeClr val="accent1">
                    <a:lumMod val="40000"/>
                    <a:lumOff val="60000"/>
                  </a:schemeClr>
                </a:solidFill>
                <a:latin typeface="Brush Script MT" panose="03060802040406070304" pitchFamily="66" charset="0"/>
              </a:rPr>
              <a:t>activity</a:t>
            </a:r>
          </a:p>
        </p:txBody>
      </p:sp>
    </p:spTree>
    <p:extLst>
      <p:ext uri="{BB962C8B-B14F-4D97-AF65-F5344CB8AC3E}">
        <p14:creationId xmlns:p14="http://schemas.microsoft.com/office/powerpoint/2010/main" val="1550181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2BB836B9-91C4-BB4E-3F83-084A0792234F}"/>
              </a:ext>
            </a:extLst>
          </p:cNvPr>
          <p:cNvSpPr/>
          <p:nvPr/>
        </p:nvSpPr>
        <p:spPr>
          <a:xfrm>
            <a:off x="260367" y="377861"/>
            <a:ext cx="11297278" cy="6023428"/>
          </a:xfrm>
          <a:prstGeom prst="flowChartAlternateProcess">
            <a:avLst/>
          </a:prstGeom>
          <a:solidFill>
            <a:schemeClr val="accent5">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6EBB88-818F-6B88-6F18-E1452AF4E2DA}"/>
              </a:ext>
            </a:extLst>
          </p:cNvPr>
          <p:cNvGrpSpPr/>
          <p:nvPr/>
        </p:nvGrpSpPr>
        <p:grpSpPr>
          <a:xfrm flipH="1">
            <a:off x="10415841" y="3038847"/>
            <a:ext cx="2348829" cy="5016983"/>
            <a:chOff x="7707839" y="1190757"/>
            <a:chExt cx="2226145" cy="5002040"/>
          </a:xfrm>
        </p:grpSpPr>
        <p:sp>
          <p:nvSpPr>
            <p:cNvPr id="9" name="Freeform: Shape 8">
              <a:extLst>
                <a:ext uri="{FF2B5EF4-FFF2-40B4-BE49-F238E27FC236}">
                  <a16:creationId xmlns:a16="http://schemas.microsoft.com/office/drawing/2014/main" id="{0B175833-38FA-175F-5B03-68E2F68F8960}"/>
                </a:ext>
              </a:extLst>
            </p:cNvPr>
            <p:cNvSpPr/>
            <p:nvPr/>
          </p:nvSpPr>
          <p:spPr>
            <a:xfrm rot="20443102">
              <a:off x="8871070" y="5731949"/>
              <a:ext cx="432304" cy="460848"/>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0" name="Freeform: Shape 9">
              <a:extLst>
                <a:ext uri="{FF2B5EF4-FFF2-40B4-BE49-F238E27FC236}">
                  <a16:creationId xmlns:a16="http://schemas.microsoft.com/office/drawing/2014/main" id="{5096D2FE-67F6-4040-5DD5-C6E4FED0F7D5}"/>
                </a:ext>
              </a:extLst>
            </p:cNvPr>
            <p:cNvSpPr/>
            <p:nvPr/>
          </p:nvSpPr>
          <p:spPr>
            <a:xfrm rot="582432" flipH="1">
              <a:off x="8173551" y="5776348"/>
              <a:ext cx="530203" cy="407977"/>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1" name="Rectangle 10">
              <a:extLst>
                <a:ext uri="{FF2B5EF4-FFF2-40B4-BE49-F238E27FC236}">
                  <a16:creationId xmlns:a16="http://schemas.microsoft.com/office/drawing/2014/main" id="{A015B41D-D54C-DB49-CC2F-4E1A0F39E9BB}"/>
                </a:ext>
              </a:extLst>
            </p:cNvPr>
            <p:cNvSpPr/>
            <p:nvPr/>
          </p:nvSpPr>
          <p:spPr>
            <a:xfrm>
              <a:off x="8545256" y="602475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A7CFF4-80C2-AD3C-D5D5-BDBCF6C8FFD3}"/>
                </a:ext>
              </a:extLst>
            </p:cNvPr>
            <p:cNvSpPr/>
            <p:nvPr/>
          </p:nvSpPr>
          <p:spPr>
            <a:xfrm>
              <a:off x="8885108" y="603999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18E54A6-82F4-AC5D-DCE3-78F92501433E}"/>
                </a:ext>
              </a:extLst>
            </p:cNvPr>
            <p:cNvSpPr/>
            <p:nvPr/>
          </p:nvSpPr>
          <p:spPr>
            <a:xfrm>
              <a:off x="8352756" y="3763623"/>
              <a:ext cx="855833" cy="2264800"/>
            </a:xfrm>
            <a:custGeom>
              <a:avLst/>
              <a:gdLst>
                <a:gd name="connsiteX0" fmla="*/ 0 w 561975"/>
                <a:gd name="connsiteY0" fmla="*/ 0 h 533400"/>
                <a:gd name="connsiteX1" fmla="*/ 561975 w 561975"/>
                <a:gd name="connsiteY1" fmla="*/ 14287 h 533400"/>
                <a:gd name="connsiteX2" fmla="*/ 552450 w 561975"/>
                <a:gd name="connsiteY2" fmla="*/ 519112 h 533400"/>
                <a:gd name="connsiteX3" fmla="*/ 309562 w 561975"/>
                <a:gd name="connsiteY3" fmla="*/ 523875 h 533400"/>
                <a:gd name="connsiteX4" fmla="*/ 295275 w 561975"/>
                <a:gd name="connsiteY4" fmla="*/ 100012 h 533400"/>
                <a:gd name="connsiteX5" fmla="*/ 295275 w 561975"/>
                <a:gd name="connsiteY5" fmla="*/ 100012 h 533400"/>
                <a:gd name="connsiteX6" fmla="*/ 247650 w 561975"/>
                <a:gd name="connsiteY6" fmla="*/ 100012 h 533400"/>
                <a:gd name="connsiteX7" fmla="*/ 257175 w 561975"/>
                <a:gd name="connsiteY7" fmla="*/ 519112 h 533400"/>
                <a:gd name="connsiteX8" fmla="*/ 4762 w 561975"/>
                <a:gd name="connsiteY8" fmla="*/ 533400 h 533400"/>
                <a:gd name="connsiteX9" fmla="*/ 0 w 561975"/>
                <a:gd name="connsiteY9" fmla="*/ 0 h 533400"/>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47650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8162"/>
                <a:gd name="connsiteX1" fmla="*/ 547688 w 552450"/>
                <a:gd name="connsiteY1" fmla="*/ 0 h 538162"/>
                <a:gd name="connsiteX2" fmla="*/ 552450 w 552450"/>
                <a:gd name="connsiteY2" fmla="*/ 531018 h 538162"/>
                <a:gd name="connsiteX3" fmla="*/ 335755 w 552450"/>
                <a:gd name="connsiteY3" fmla="*/ 538162 h 538162"/>
                <a:gd name="connsiteX4" fmla="*/ 295275 w 552450"/>
                <a:gd name="connsiteY4" fmla="*/ 111918 h 538162"/>
                <a:gd name="connsiteX5" fmla="*/ 295275 w 552450"/>
                <a:gd name="connsiteY5" fmla="*/ 111918 h 538162"/>
                <a:gd name="connsiteX6" fmla="*/ 257175 w 552450"/>
                <a:gd name="connsiteY6" fmla="*/ 111918 h 538162"/>
                <a:gd name="connsiteX7" fmla="*/ 254793 w 552450"/>
                <a:gd name="connsiteY7" fmla="*/ 531018 h 538162"/>
                <a:gd name="connsiteX8" fmla="*/ 4762 w 552450"/>
                <a:gd name="connsiteY8" fmla="*/ 531018 h 538162"/>
                <a:gd name="connsiteX9" fmla="*/ 0 w 552450"/>
                <a:gd name="connsiteY9" fmla="*/ 11906 h 538162"/>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18098 w 547772"/>
                <a:gd name="connsiteY0" fmla="*/ 14565 h 535781"/>
                <a:gd name="connsiteX1" fmla="*/ 543010 w 547772"/>
                <a:gd name="connsiteY1" fmla="*/ 0 h 535781"/>
                <a:gd name="connsiteX2" fmla="*/ 547772 w 547772"/>
                <a:gd name="connsiteY2" fmla="*/ 531018 h 535781"/>
                <a:gd name="connsiteX3" fmla="*/ 314408 w 547772"/>
                <a:gd name="connsiteY3" fmla="*/ 535781 h 535781"/>
                <a:gd name="connsiteX4" fmla="*/ 290597 w 547772"/>
                <a:gd name="connsiteY4" fmla="*/ 111918 h 535781"/>
                <a:gd name="connsiteX5" fmla="*/ 290597 w 547772"/>
                <a:gd name="connsiteY5" fmla="*/ 111918 h 535781"/>
                <a:gd name="connsiteX6" fmla="*/ 252497 w 547772"/>
                <a:gd name="connsiteY6" fmla="*/ 111918 h 535781"/>
                <a:gd name="connsiteX7" fmla="*/ 250115 w 547772"/>
                <a:gd name="connsiteY7" fmla="*/ 531018 h 535781"/>
                <a:gd name="connsiteX8" fmla="*/ 84 w 547772"/>
                <a:gd name="connsiteY8" fmla="*/ 531018 h 535781"/>
                <a:gd name="connsiteX9" fmla="*/ 18098 w 547772"/>
                <a:gd name="connsiteY9" fmla="*/ 14565 h 535781"/>
                <a:gd name="connsiteX0" fmla="*/ 21564 w 551238"/>
                <a:gd name="connsiteY0" fmla="*/ 14565 h 535781"/>
                <a:gd name="connsiteX1" fmla="*/ 546476 w 551238"/>
                <a:gd name="connsiteY1" fmla="*/ 0 h 535781"/>
                <a:gd name="connsiteX2" fmla="*/ 551238 w 551238"/>
                <a:gd name="connsiteY2" fmla="*/ 531018 h 535781"/>
                <a:gd name="connsiteX3" fmla="*/ 317874 w 551238"/>
                <a:gd name="connsiteY3" fmla="*/ 535781 h 535781"/>
                <a:gd name="connsiteX4" fmla="*/ 294063 w 551238"/>
                <a:gd name="connsiteY4" fmla="*/ 111918 h 535781"/>
                <a:gd name="connsiteX5" fmla="*/ 294063 w 551238"/>
                <a:gd name="connsiteY5" fmla="*/ 111918 h 535781"/>
                <a:gd name="connsiteX6" fmla="*/ 255963 w 551238"/>
                <a:gd name="connsiteY6" fmla="*/ 111918 h 535781"/>
                <a:gd name="connsiteX7" fmla="*/ 253581 w 551238"/>
                <a:gd name="connsiteY7" fmla="*/ 531018 h 535781"/>
                <a:gd name="connsiteX8" fmla="*/ 3550 w 551238"/>
                <a:gd name="connsiteY8" fmla="*/ 531018 h 535781"/>
                <a:gd name="connsiteX9" fmla="*/ 21564 w 551238"/>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94063 w 578441"/>
                <a:gd name="connsiteY5" fmla="*/ 111918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75092 w 578441"/>
                <a:gd name="connsiteY5" fmla="*/ 114577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55963 w 578441"/>
                <a:gd name="connsiteY4" fmla="*/ 111918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8648 w 578441"/>
                <a:gd name="connsiteY4" fmla="*/ 125215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62291"/>
                <a:gd name="connsiteY0" fmla="*/ 25203 h 546419"/>
                <a:gd name="connsiteX1" fmla="*/ 513276 w 562291"/>
                <a:gd name="connsiteY1" fmla="*/ 0 h 546419"/>
                <a:gd name="connsiteX2" fmla="*/ 551238 w 562291"/>
                <a:gd name="connsiteY2" fmla="*/ 541656 h 546419"/>
                <a:gd name="connsiteX3" fmla="*/ 317874 w 562291"/>
                <a:gd name="connsiteY3" fmla="*/ 546419 h 546419"/>
                <a:gd name="connsiteX4" fmla="*/ 279677 w 562291"/>
                <a:gd name="connsiteY4" fmla="*/ 165107 h 546419"/>
                <a:gd name="connsiteX5" fmla="*/ 253581 w 562291"/>
                <a:gd name="connsiteY5" fmla="*/ 541656 h 546419"/>
                <a:gd name="connsiteX6" fmla="*/ 3550 w 562291"/>
                <a:gd name="connsiteY6" fmla="*/ 541656 h 546419"/>
                <a:gd name="connsiteX7" fmla="*/ 21564 w 562291"/>
                <a:gd name="connsiteY7" fmla="*/ 25203 h 546419"/>
                <a:gd name="connsiteX0" fmla="*/ 21564 w 562291"/>
                <a:gd name="connsiteY0" fmla="*/ 25203 h 600165"/>
                <a:gd name="connsiteX1" fmla="*/ 513276 w 562291"/>
                <a:gd name="connsiteY1" fmla="*/ 0 h 600165"/>
                <a:gd name="connsiteX2" fmla="*/ 551238 w 562291"/>
                <a:gd name="connsiteY2" fmla="*/ 541656 h 600165"/>
                <a:gd name="connsiteX3" fmla="*/ 317874 w 562291"/>
                <a:gd name="connsiteY3" fmla="*/ 546419 h 600165"/>
                <a:gd name="connsiteX4" fmla="*/ 279677 w 562291"/>
                <a:gd name="connsiteY4" fmla="*/ 165107 h 600165"/>
                <a:gd name="connsiteX5" fmla="*/ 239050 w 562291"/>
                <a:gd name="connsiteY5" fmla="*/ 600165 h 600165"/>
                <a:gd name="connsiteX6" fmla="*/ 3550 w 562291"/>
                <a:gd name="connsiteY6" fmla="*/ 541656 h 600165"/>
                <a:gd name="connsiteX7" fmla="*/ 21564 w 562291"/>
                <a:gd name="connsiteY7" fmla="*/ 25203 h 600165"/>
                <a:gd name="connsiteX0" fmla="*/ 16620 w 557347"/>
                <a:gd name="connsiteY0" fmla="*/ 25203 h 600165"/>
                <a:gd name="connsiteX1" fmla="*/ 508332 w 557347"/>
                <a:gd name="connsiteY1" fmla="*/ 0 h 600165"/>
                <a:gd name="connsiteX2" fmla="*/ 546294 w 557347"/>
                <a:gd name="connsiteY2" fmla="*/ 541656 h 600165"/>
                <a:gd name="connsiteX3" fmla="*/ 312930 w 557347"/>
                <a:gd name="connsiteY3" fmla="*/ 546419 h 600165"/>
                <a:gd name="connsiteX4" fmla="*/ 274733 w 557347"/>
                <a:gd name="connsiteY4" fmla="*/ 165107 h 600165"/>
                <a:gd name="connsiteX5" fmla="*/ 234106 w 557347"/>
                <a:gd name="connsiteY5" fmla="*/ 600165 h 600165"/>
                <a:gd name="connsiteX6" fmla="*/ 9503 w 557347"/>
                <a:gd name="connsiteY6" fmla="*/ 568250 h 600165"/>
                <a:gd name="connsiteX7" fmla="*/ 16620 w 557347"/>
                <a:gd name="connsiteY7" fmla="*/ 25203 h 600165"/>
                <a:gd name="connsiteX0" fmla="*/ 16620 w 557347"/>
                <a:gd name="connsiteY0" fmla="*/ 25203 h 591300"/>
                <a:gd name="connsiteX1" fmla="*/ 508332 w 557347"/>
                <a:gd name="connsiteY1" fmla="*/ 0 h 591300"/>
                <a:gd name="connsiteX2" fmla="*/ 546294 w 557347"/>
                <a:gd name="connsiteY2" fmla="*/ 541656 h 591300"/>
                <a:gd name="connsiteX3" fmla="*/ 312930 w 557347"/>
                <a:gd name="connsiteY3" fmla="*/ 546419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57347"/>
                <a:gd name="connsiteY0" fmla="*/ 25203 h 591300"/>
                <a:gd name="connsiteX1" fmla="*/ 508332 w 557347"/>
                <a:gd name="connsiteY1" fmla="*/ 0 h 591300"/>
                <a:gd name="connsiteX2" fmla="*/ 546294 w 557347"/>
                <a:gd name="connsiteY2" fmla="*/ 541656 h 591300"/>
                <a:gd name="connsiteX3" fmla="*/ 334727 w 557347"/>
                <a:gd name="connsiteY3" fmla="*/ 565922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46691"/>
                <a:gd name="connsiteY0" fmla="*/ 25203 h 594846"/>
                <a:gd name="connsiteX1" fmla="*/ 508332 w 546691"/>
                <a:gd name="connsiteY1" fmla="*/ 0 h 594846"/>
                <a:gd name="connsiteX2" fmla="*/ 528132 w 546691"/>
                <a:gd name="connsiteY2" fmla="*/ 594846 h 594846"/>
                <a:gd name="connsiteX3" fmla="*/ 334727 w 546691"/>
                <a:gd name="connsiteY3" fmla="*/ 565922 h 594846"/>
                <a:gd name="connsiteX4" fmla="*/ 274733 w 546691"/>
                <a:gd name="connsiteY4" fmla="*/ 165107 h 594846"/>
                <a:gd name="connsiteX5" fmla="*/ 234106 w 546691"/>
                <a:gd name="connsiteY5" fmla="*/ 591300 h 594846"/>
                <a:gd name="connsiteX6" fmla="*/ 9503 w 546691"/>
                <a:gd name="connsiteY6" fmla="*/ 568250 h 594846"/>
                <a:gd name="connsiteX7" fmla="*/ 16620 w 546691"/>
                <a:gd name="connsiteY7" fmla="*/ 25203 h 594846"/>
                <a:gd name="connsiteX0" fmla="*/ 16620 w 546691"/>
                <a:gd name="connsiteY0" fmla="*/ 25203 h 591300"/>
                <a:gd name="connsiteX1" fmla="*/ 508332 w 546691"/>
                <a:gd name="connsiteY1" fmla="*/ 0 h 591300"/>
                <a:gd name="connsiteX2" fmla="*/ 528132 w 546691"/>
                <a:gd name="connsiteY2" fmla="*/ 587754 h 591300"/>
                <a:gd name="connsiteX3" fmla="*/ 334727 w 546691"/>
                <a:gd name="connsiteY3" fmla="*/ 565922 h 591300"/>
                <a:gd name="connsiteX4" fmla="*/ 274733 w 546691"/>
                <a:gd name="connsiteY4" fmla="*/ 165107 h 591300"/>
                <a:gd name="connsiteX5" fmla="*/ 234106 w 546691"/>
                <a:gd name="connsiteY5" fmla="*/ 591300 h 591300"/>
                <a:gd name="connsiteX6" fmla="*/ 9503 w 546691"/>
                <a:gd name="connsiteY6" fmla="*/ 568250 h 591300"/>
                <a:gd name="connsiteX7" fmla="*/ 16620 w 546691"/>
                <a:gd name="connsiteY7" fmla="*/ 25203 h 59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691" h="591300">
                  <a:moveTo>
                    <a:pt x="16620" y="25203"/>
                  </a:moveTo>
                  <a:cubicBezTo>
                    <a:pt x="221026" y="29245"/>
                    <a:pt x="355688" y="11978"/>
                    <a:pt x="508332" y="0"/>
                  </a:cubicBezTo>
                  <a:cubicBezTo>
                    <a:pt x="566833" y="179666"/>
                    <a:pt x="545516" y="413408"/>
                    <a:pt x="528132" y="587754"/>
                  </a:cubicBezTo>
                  <a:lnTo>
                    <a:pt x="334727" y="565922"/>
                  </a:lnTo>
                  <a:cubicBezTo>
                    <a:pt x="285515" y="496072"/>
                    <a:pt x="389790" y="266963"/>
                    <a:pt x="274733" y="165107"/>
                  </a:cubicBezTo>
                  <a:cubicBezTo>
                    <a:pt x="209119" y="274666"/>
                    <a:pt x="242805" y="465784"/>
                    <a:pt x="234106" y="591300"/>
                  </a:cubicBezTo>
                  <a:cubicBezTo>
                    <a:pt x="150762" y="591300"/>
                    <a:pt x="92847" y="568250"/>
                    <a:pt x="9503" y="568250"/>
                  </a:cubicBezTo>
                  <a:cubicBezTo>
                    <a:pt x="7916" y="390450"/>
                    <a:pt x="-14993" y="203003"/>
                    <a:pt x="16620" y="25203"/>
                  </a:cubicBezTo>
                  <a:close/>
                </a:path>
              </a:pathLst>
            </a:custGeom>
            <a:solidFill>
              <a:srgbClr val="1A1A1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4" name="Rectangle 13">
              <a:extLst>
                <a:ext uri="{FF2B5EF4-FFF2-40B4-BE49-F238E27FC236}">
                  <a16:creationId xmlns:a16="http://schemas.microsoft.com/office/drawing/2014/main" id="{2D5A4DC7-2CAE-45A2-C4C0-7BC1182D825E}"/>
                </a:ext>
              </a:extLst>
            </p:cNvPr>
            <p:cNvSpPr/>
            <p:nvPr/>
          </p:nvSpPr>
          <p:spPr>
            <a:xfrm rot="16431707">
              <a:off x="8731717" y="3704589"/>
              <a:ext cx="83111" cy="872794"/>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3D1C663B-CB7E-81AB-7B08-238AE780B392}"/>
                </a:ext>
              </a:extLst>
            </p:cNvPr>
            <p:cNvSpPr/>
            <p:nvPr/>
          </p:nvSpPr>
          <p:spPr>
            <a:xfrm rot="20801682">
              <a:off x="9605803" y="3324138"/>
              <a:ext cx="328181" cy="371367"/>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6" name="Freeform: Shape 15">
              <a:extLst>
                <a:ext uri="{FF2B5EF4-FFF2-40B4-BE49-F238E27FC236}">
                  <a16:creationId xmlns:a16="http://schemas.microsoft.com/office/drawing/2014/main" id="{2D74FE82-F371-534D-8FC3-A148CE189533}"/>
                </a:ext>
              </a:extLst>
            </p:cNvPr>
            <p:cNvSpPr/>
            <p:nvPr/>
          </p:nvSpPr>
          <p:spPr>
            <a:xfrm rot="21270006" flipH="1">
              <a:off x="7707839" y="3958020"/>
              <a:ext cx="431970" cy="402788"/>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17" name="Group 16">
              <a:extLst>
                <a:ext uri="{FF2B5EF4-FFF2-40B4-BE49-F238E27FC236}">
                  <a16:creationId xmlns:a16="http://schemas.microsoft.com/office/drawing/2014/main" id="{45316830-6864-D6B1-02BE-C50E9242B750}"/>
                </a:ext>
              </a:extLst>
            </p:cNvPr>
            <p:cNvGrpSpPr/>
            <p:nvPr/>
          </p:nvGrpSpPr>
          <p:grpSpPr>
            <a:xfrm>
              <a:off x="7910231" y="1190757"/>
              <a:ext cx="1702260" cy="1822887"/>
              <a:chOff x="7900342" y="1079489"/>
              <a:chExt cx="1702260" cy="1822887"/>
            </a:xfrm>
          </p:grpSpPr>
          <p:sp>
            <p:nvSpPr>
              <p:cNvPr id="25" name="Freeform: Shape 24">
                <a:extLst>
                  <a:ext uri="{FF2B5EF4-FFF2-40B4-BE49-F238E27FC236}">
                    <a16:creationId xmlns:a16="http://schemas.microsoft.com/office/drawing/2014/main" id="{C9C0BF88-E37B-A268-6404-6A0241217126}"/>
                  </a:ext>
                </a:extLst>
              </p:cNvPr>
              <p:cNvSpPr/>
              <p:nvPr/>
            </p:nvSpPr>
            <p:spPr>
              <a:xfrm>
                <a:off x="8142443" y="1079489"/>
                <a:ext cx="1223897" cy="1383914"/>
              </a:xfrm>
              <a:custGeom>
                <a:avLst/>
                <a:gdLst>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3373"/>
                  <a:gd name="connsiteX1" fmla="*/ 426463 w 892904"/>
                  <a:gd name="connsiteY1" fmla="*/ 735169 h 843373"/>
                  <a:gd name="connsiteX2" fmla="*/ 859850 w 892904"/>
                  <a:gd name="connsiteY2" fmla="*/ 828037 h 843373"/>
                  <a:gd name="connsiteX3" fmla="*/ 836038 w 892904"/>
                  <a:gd name="connsiteY3" fmla="*/ 366074 h 843373"/>
                  <a:gd name="connsiteX4" fmla="*/ 621725 w 892904"/>
                  <a:gd name="connsiteY4" fmla="*/ 32699 h 843373"/>
                  <a:gd name="connsiteX5" fmla="*/ 450275 w 892904"/>
                  <a:gd name="connsiteY5" fmla="*/ 18412 h 843373"/>
                  <a:gd name="connsiteX6" fmla="*/ 150238 w 892904"/>
                  <a:gd name="connsiteY6" fmla="*/ 85087 h 843373"/>
                  <a:gd name="connsiteX7" fmla="*/ 12125 w 892904"/>
                  <a:gd name="connsiteY7" fmla="*/ 623249 h 843373"/>
                  <a:gd name="connsiteX8" fmla="*/ 21650 w 892904"/>
                  <a:gd name="connsiteY8" fmla="*/ 837562 h 84337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42923"/>
                  <a:gd name="connsiteX1" fmla="*/ 426463 w 892904"/>
                  <a:gd name="connsiteY1" fmla="*/ 744694 h 842923"/>
                  <a:gd name="connsiteX2" fmla="*/ 859850 w 892904"/>
                  <a:gd name="connsiteY2" fmla="*/ 828037 h 842923"/>
                  <a:gd name="connsiteX3" fmla="*/ 836038 w 892904"/>
                  <a:gd name="connsiteY3" fmla="*/ 366074 h 842923"/>
                  <a:gd name="connsiteX4" fmla="*/ 621725 w 892904"/>
                  <a:gd name="connsiteY4" fmla="*/ 32699 h 842923"/>
                  <a:gd name="connsiteX5" fmla="*/ 450275 w 892904"/>
                  <a:gd name="connsiteY5" fmla="*/ 18412 h 842923"/>
                  <a:gd name="connsiteX6" fmla="*/ 150238 w 892904"/>
                  <a:gd name="connsiteY6" fmla="*/ 85087 h 842923"/>
                  <a:gd name="connsiteX7" fmla="*/ 12125 w 892904"/>
                  <a:gd name="connsiteY7" fmla="*/ 623249 h 842923"/>
                  <a:gd name="connsiteX8" fmla="*/ 21650 w 892904"/>
                  <a:gd name="connsiteY8" fmla="*/ 837562 h 84292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37562"/>
                  <a:gd name="connsiteX1" fmla="*/ 426463 w 892904"/>
                  <a:gd name="connsiteY1" fmla="*/ 744694 h 837562"/>
                  <a:gd name="connsiteX2" fmla="*/ 859850 w 892904"/>
                  <a:gd name="connsiteY2" fmla="*/ 828037 h 837562"/>
                  <a:gd name="connsiteX3" fmla="*/ 836038 w 892904"/>
                  <a:gd name="connsiteY3" fmla="*/ 366074 h 837562"/>
                  <a:gd name="connsiteX4" fmla="*/ 621725 w 892904"/>
                  <a:gd name="connsiteY4" fmla="*/ 32699 h 837562"/>
                  <a:gd name="connsiteX5" fmla="*/ 450275 w 892904"/>
                  <a:gd name="connsiteY5" fmla="*/ 18412 h 837562"/>
                  <a:gd name="connsiteX6" fmla="*/ 150238 w 892904"/>
                  <a:gd name="connsiteY6" fmla="*/ 85087 h 837562"/>
                  <a:gd name="connsiteX7" fmla="*/ 12125 w 892904"/>
                  <a:gd name="connsiteY7" fmla="*/ 623249 h 837562"/>
                  <a:gd name="connsiteX8" fmla="*/ 21650 w 892904"/>
                  <a:gd name="connsiteY8" fmla="*/ 837562 h 837562"/>
                  <a:gd name="connsiteX0" fmla="*/ 21650 w 878141"/>
                  <a:gd name="connsiteY0" fmla="*/ 837562 h 837562"/>
                  <a:gd name="connsiteX1" fmla="*/ 426463 w 878141"/>
                  <a:gd name="connsiteY1" fmla="*/ 744694 h 837562"/>
                  <a:gd name="connsiteX2" fmla="*/ 859850 w 878141"/>
                  <a:gd name="connsiteY2" fmla="*/ 828037 h 837562"/>
                  <a:gd name="connsiteX3" fmla="*/ 836038 w 878141"/>
                  <a:gd name="connsiteY3" fmla="*/ 366074 h 837562"/>
                  <a:gd name="connsiteX4" fmla="*/ 621725 w 878141"/>
                  <a:gd name="connsiteY4" fmla="*/ 32699 h 837562"/>
                  <a:gd name="connsiteX5" fmla="*/ 450275 w 878141"/>
                  <a:gd name="connsiteY5" fmla="*/ 18412 h 837562"/>
                  <a:gd name="connsiteX6" fmla="*/ 150238 w 878141"/>
                  <a:gd name="connsiteY6" fmla="*/ 85087 h 837562"/>
                  <a:gd name="connsiteX7" fmla="*/ 12125 w 878141"/>
                  <a:gd name="connsiteY7" fmla="*/ 623249 h 837562"/>
                  <a:gd name="connsiteX8" fmla="*/ 21650 w 878141"/>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59850"/>
                  <a:gd name="connsiteY0" fmla="*/ 837562 h 837562"/>
                  <a:gd name="connsiteX1" fmla="*/ 426463 w 859850"/>
                  <a:gd name="connsiteY1" fmla="*/ 744694 h 837562"/>
                  <a:gd name="connsiteX2" fmla="*/ 859850 w 859850"/>
                  <a:gd name="connsiteY2" fmla="*/ 828037 h 837562"/>
                  <a:gd name="connsiteX3" fmla="*/ 836038 w 859850"/>
                  <a:gd name="connsiteY3" fmla="*/ 366074 h 837562"/>
                  <a:gd name="connsiteX4" fmla="*/ 621725 w 859850"/>
                  <a:gd name="connsiteY4" fmla="*/ 32699 h 837562"/>
                  <a:gd name="connsiteX5" fmla="*/ 450275 w 859850"/>
                  <a:gd name="connsiteY5" fmla="*/ 18412 h 837562"/>
                  <a:gd name="connsiteX6" fmla="*/ 150238 w 859850"/>
                  <a:gd name="connsiteY6" fmla="*/ 85087 h 837562"/>
                  <a:gd name="connsiteX7" fmla="*/ 12125 w 859850"/>
                  <a:gd name="connsiteY7" fmla="*/ 623249 h 837562"/>
                  <a:gd name="connsiteX8" fmla="*/ 21650 w 859850"/>
                  <a:gd name="connsiteY8" fmla="*/ 837562 h 837562"/>
                  <a:gd name="connsiteX0" fmla="*/ 21650 w 850321"/>
                  <a:gd name="connsiteY0" fmla="*/ 837562 h 837562"/>
                  <a:gd name="connsiteX1" fmla="*/ 426463 w 850321"/>
                  <a:gd name="connsiteY1" fmla="*/ 744694 h 837562"/>
                  <a:gd name="connsiteX2" fmla="*/ 840800 w 850321"/>
                  <a:gd name="connsiteY2" fmla="*/ 816131 h 837562"/>
                  <a:gd name="connsiteX3" fmla="*/ 836038 w 850321"/>
                  <a:gd name="connsiteY3" fmla="*/ 366074 h 837562"/>
                  <a:gd name="connsiteX4" fmla="*/ 621725 w 850321"/>
                  <a:gd name="connsiteY4" fmla="*/ 32699 h 837562"/>
                  <a:gd name="connsiteX5" fmla="*/ 450275 w 850321"/>
                  <a:gd name="connsiteY5" fmla="*/ 18412 h 837562"/>
                  <a:gd name="connsiteX6" fmla="*/ 150238 w 850321"/>
                  <a:gd name="connsiteY6" fmla="*/ 85087 h 837562"/>
                  <a:gd name="connsiteX7" fmla="*/ 12125 w 850321"/>
                  <a:gd name="connsiteY7" fmla="*/ 623249 h 837562"/>
                  <a:gd name="connsiteX8" fmla="*/ 21650 w 850321"/>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5582 h 835582"/>
                  <a:gd name="connsiteX1" fmla="*/ 426463 w 859085"/>
                  <a:gd name="connsiteY1" fmla="*/ 742714 h 835582"/>
                  <a:gd name="connsiteX2" fmla="*/ 840800 w 859085"/>
                  <a:gd name="connsiteY2" fmla="*/ 814151 h 835582"/>
                  <a:gd name="connsiteX3" fmla="*/ 836038 w 859085"/>
                  <a:gd name="connsiteY3" fmla="*/ 364094 h 835582"/>
                  <a:gd name="connsiteX4" fmla="*/ 621725 w 859085"/>
                  <a:gd name="connsiteY4" fmla="*/ 30719 h 835582"/>
                  <a:gd name="connsiteX5" fmla="*/ 450275 w 859085"/>
                  <a:gd name="connsiteY5" fmla="*/ 16432 h 835582"/>
                  <a:gd name="connsiteX6" fmla="*/ 150238 w 859085"/>
                  <a:gd name="connsiteY6" fmla="*/ 83107 h 835582"/>
                  <a:gd name="connsiteX7" fmla="*/ 12125 w 859085"/>
                  <a:gd name="connsiteY7" fmla="*/ 621269 h 835582"/>
                  <a:gd name="connsiteX8" fmla="*/ 21650 w 859085"/>
                  <a:gd name="connsiteY8" fmla="*/ 835582 h 835582"/>
                  <a:gd name="connsiteX0" fmla="*/ 21650 w 859085"/>
                  <a:gd name="connsiteY0" fmla="*/ 834603 h 834603"/>
                  <a:gd name="connsiteX1" fmla="*/ 426463 w 859085"/>
                  <a:gd name="connsiteY1" fmla="*/ 741735 h 834603"/>
                  <a:gd name="connsiteX2" fmla="*/ 840800 w 859085"/>
                  <a:gd name="connsiteY2" fmla="*/ 813172 h 834603"/>
                  <a:gd name="connsiteX3" fmla="*/ 836038 w 859085"/>
                  <a:gd name="connsiteY3" fmla="*/ 363115 h 834603"/>
                  <a:gd name="connsiteX4" fmla="*/ 621725 w 859085"/>
                  <a:gd name="connsiteY4" fmla="*/ 29740 h 834603"/>
                  <a:gd name="connsiteX5" fmla="*/ 450275 w 859085"/>
                  <a:gd name="connsiteY5" fmla="*/ 15453 h 834603"/>
                  <a:gd name="connsiteX6" fmla="*/ 150238 w 859085"/>
                  <a:gd name="connsiteY6" fmla="*/ 82128 h 834603"/>
                  <a:gd name="connsiteX7" fmla="*/ 12125 w 859085"/>
                  <a:gd name="connsiteY7" fmla="*/ 620290 h 834603"/>
                  <a:gd name="connsiteX8" fmla="*/ 21650 w 859085"/>
                  <a:gd name="connsiteY8" fmla="*/ 834603 h 834603"/>
                  <a:gd name="connsiteX0" fmla="*/ 21650 w 859085"/>
                  <a:gd name="connsiteY0" fmla="*/ 843708 h 843708"/>
                  <a:gd name="connsiteX1" fmla="*/ 426463 w 859085"/>
                  <a:gd name="connsiteY1" fmla="*/ 750840 h 843708"/>
                  <a:gd name="connsiteX2" fmla="*/ 840800 w 859085"/>
                  <a:gd name="connsiteY2" fmla="*/ 822277 h 843708"/>
                  <a:gd name="connsiteX3" fmla="*/ 836038 w 859085"/>
                  <a:gd name="connsiteY3" fmla="*/ 372220 h 843708"/>
                  <a:gd name="connsiteX4" fmla="*/ 621725 w 859085"/>
                  <a:gd name="connsiteY4" fmla="*/ 38845 h 843708"/>
                  <a:gd name="connsiteX5" fmla="*/ 445513 w 859085"/>
                  <a:gd name="connsiteY5" fmla="*/ 12652 h 843708"/>
                  <a:gd name="connsiteX6" fmla="*/ 150238 w 859085"/>
                  <a:gd name="connsiteY6" fmla="*/ 91233 h 843708"/>
                  <a:gd name="connsiteX7" fmla="*/ 12125 w 859085"/>
                  <a:gd name="connsiteY7" fmla="*/ 629395 h 843708"/>
                  <a:gd name="connsiteX8" fmla="*/ 21650 w 859085"/>
                  <a:gd name="connsiteY8" fmla="*/ 843708 h 843708"/>
                  <a:gd name="connsiteX0" fmla="*/ 21650 w 857978"/>
                  <a:gd name="connsiteY0" fmla="*/ 835938 h 835938"/>
                  <a:gd name="connsiteX1" fmla="*/ 426463 w 857978"/>
                  <a:gd name="connsiteY1" fmla="*/ 743070 h 835938"/>
                  <a:gd name="connsiteX2" fmla="*/ 840800 w 857978"/>
                  <a:gd name="connsiteY2" fmla="*/ 814507 h 835938"/>
                  <a:gd name="connsiteX3" fmla="*/ 836038 w 857978"/>
                  <a:gd name="connsiteY3" fmla="*/ 364450 h 835938"/>
                  <a:gd name="connsiteX4" fmla="*/ 638394 w 857978"/>
                  <a:gd name="connsiteY4" fmla="*/ 47744 h 835938"/>
                  <a:gd name="connsiteX5" fmla="*/ 445513 w 857978"/>
                  <a:gd name="connsiteY5" fmla="*/ 4882 h 835938"/>
                  <a:gd name="connsiteX6" fmla="*/ 150238 w 857978"/>
                  <a:gd name="connsiteY6" fmla="*/ 83463 h 835938"/>
                  <a:gd name="connsiteX7" fmla="*/ 12125 w 857978"/>
                  <a:gd name="connsiteY7" fmla="*/ 621625 h 835938"/>
                  <a:gd name="connsiteX8" fmla="*/ 21650 w 857978"/>
                  <a:gd name="connsiteY8" fmla="*/ 835938 h 835938"/>
                  <a:gd name="connsiteX0" fmla="*/ 21650 w 856132"/>
                  <a:gd name="connsiteY0" fmla="*/ 835938 h 835938"/>
                  <a:gd name="connsiteX1" fmla="*/ 426463 w 856132"/>
                  <a:gd name="connsiteY1" fmla="*/ 743070 h 835938"/>
                  <a:gd name="connsiteX2" fmla="*/ 840800 w 856132"/>
                  <a:gd name="connsiteY2" fmla="*/ 814507 h 835938"/>
                  <a:gd name="connsiteX3" fmla="*/ 836038 w 856132"/>
                  <a:gd name="connsiteY3" fmla="*/ 364450 h 835938"/>
                  <a:gd name="connsiteX4" fmla="*/ 666969 w 856132"/>
                  <a:gd name="connsiteY4" fmla="*/ 47744 h 835938"/>
                  <a:gd name="connsiteX5" fmla="*/ 445513 w 856132"/>
                  <a:gd name="connsiteY5" fmla="*/ 4882 h 835938"/>
                  <a:gd name="connsiteX6" fmla="*/ 150238 w 856132"/>
                  <a:gd name="connsiteY6" fmla="*/ 83463 h 835938"/>
                  <a:gd name="connsiteX7" fmla="*/ 12125 w 856132"/>
                  <a:gd name="connsiteY7" fmla="*/ 621625 h 835938"/>
                  <a:gd name="connsiteX8" fmla="*/ 21650 w 856132"/>
                  <a:gd name="connsiteY8" fmla="*/ 835938 h 835938"/>
                  <a:gd name="connsiteX0" fmla="*/ 21650 w 856132"/>
                  <a:gd name="connsiteY0" fmla="*/ 833664 h 833664"/>
                  <a:gd name="connsiteX1" fmla="*/ 426463 w 856132"/>
                  <a:gd name="connsiteY1" fmla="*/ 740796 h 833664"/>
                  <a:gd name="connsiteX2" fmla="*/ 840800 w 856132"/>
                  <a:gd name="connsiteY2" fmla="*/ 812233 h 833664"/>
                  <a:gd name="connsiteX3" fmla="*/ 836038 w 856132"/>
                  <a:gd name="connsiteY3" fmla="*/ 362176 h 833664"/>
                  <a:gd name="connsiteX4" fmla="*/ 666969 w 856132"/>
                  <a:gd name="connsiteY4" fmla="*/ 45470 h 833664"/>
                  <a:gd name="connsiteX5" fmla="*/ 445513 w 856132"/>
                  <a:gd name="connsiteY5" fmla="*/ 2608 h 833664"/>
                  <a:gd name="connsiteX6" fmla="*/ 150238 w 856132"/>
                  <a:gd name="connsiteY6" fmla="*/ 81189 h 833664"/>
                  <a:gd name="connsiteX7" fmla="*/ 12125 w 856132"/>
                  <a:gd name="connsiteY7" fmla="*/ 619351 h 833664"/>
                  <a:gd name="connsiteX8" fmla="*/ 21650 w 856132"/>
                  <a:gd name="connsiteY8" fmla="*/ 833664 h 833664"/>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188" h="836641">
                    <a:moveTo>
                      <a:pt x="11706" y="836641"/>
                    </a:moveTo>
                    <a:cubicBezTo>
                      <a:pt x="80762" y="815210"/>
                      <a:pt x="279994" y="747345"/>
                      <a:pt x="416519" y="743773"/>
                    </a:cubicBezTo>
                    <a:cubicBezTo>
                      <a:pt x="553044" y="740201"/>
                      <a:pt x="750688" y="824735"/>
                      <a:pt x="830856" y="815210"/>
                    </a:cubicBezTo>
                    <a:cubicBezTo>
                      <a:pt x="849112" y="712816"/>
                      <a:pt x="855066" y="492947"/>
                      <a:pt x="826094" y="365153"/>
                    </a:cubicBezTo>
                    <a:cubicBezTo>
                      <a:pt x="797122" y="237359"/>
                      <a:pt x="722112" y="108375"/>
                      <a:pt x="657025" y="48447"/>
                    </a:cubicBezTo>
                    <a:cubicBezTo>
                      <a:pt x="591938" y="-11481"/>
                      <a:pt x="521691" y="-1956"/>
                      <a:pt x="435569" y="5585"/>
                    </a:cubicBezTo>
                    <a:cubicBezTo>
                      <a:pt x="349447" y="1219"/>
                      <a:pt x="213319" y="-7115"/>
                      <a:pt x="140294" y="93691"/>
                    </a:cubicBezTo>
                    <a:cubicBezTo>
                      <a:pt x="10119" y="230216"/>
                      <a:pt x="-7345" y="498503"/>
                      <a:pt x="2181" y="622328"/>
                    </a:cubicBezTo>
                    <a:cubicBezTo>
                      <a:pt x="11707" y="746153"/>
                      <a:pt x="-7344" y="777110"/>
                      <a:pt x="11706" y="836641"/>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6" name="Freeform: Shape 25">
                <a:extLst>
                  <a:ext uri="{FF2B5EF4-FFF2-40B4-BE49-F238E27FC236}">
                    <a16:creationId xmlns:a16="http://schemas.microsoft.com/office/drawing/2014/main" id="{1274AC0B-A459-EAB7-F543-92508116173E}"/>
                  </a:ext>
                </a:extLst>
              </p:cNvPr>
              <p:cNvSpPr/>
              <p:nvPr/>
            </p:nvSpPr>
            <p:spPr>
              <a:xfrm flipH="1">
                <a:off x="9075111" y="1297305"/>
                <a:ext cx="2183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7" name="Freeform: Shape 26">
                <a:extLst>
                  <a:ext uri="{FF2B5EF4-FFF2-40B4-BE49-F238E27FC236}">
                    <a16:creationId xmlns:a16="http://schemas.microsoft.com/office/drawing/2014/main" id="{FF116C12-4FEA-E268-C36C-71ECAB1409B0}"/>
                  </a:ext>
                </a:extLst>
              </p:cNvPr>
              <p:cNvSpPr/>
              <p:nvPr/>
            </p:nvSpPr>
            <p:spPr>
              <a:xfrm>
                <a:off x="8200489" y="1353705"/>
                <a:ext cx="2022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8" name="Freeform: Shape 27">
                <a:extLst>
                  <a:ext uri="{FF2B5EF4-FFF2-40B4-BE49-F238E27FC236}">
                    <a16:creationId xmlns:a16="http://schemas.microsoft.com/office/drawing/2014/main" id="{4C422604-6C25-BD4C-6631-F4B4B596E64A}"/>
                  </a:ext>
                </a:extLst>
              </p:cNvPr>
              <p:cNvSpPr/>
              <p:nvPr/>
            </p:nvSpPr>
            <p:spPr>
              <a:xfrm>
                <a:off x="7900342" y="1524078"/>
                <a:ext cx="1702260" cy="1378298"/>
              </a:xfrm>
              <a:custGeom>
                <a:avLst/>
                <a:gdLst>
                  <a:gd name="connsiteX0" fmla="*/ 0 w 1098550"/>
                  <a:gd name="connsiteY0" fmla="*/ 971550 h 1187450"/>
                  <a:gd name="connsiteX1" fmla="*/ 120650 w 1098550"/>
                  <a:gd name="connsiteY1" fmla="*/ 939800 h 1187450"/>
                  <a:gd name="connsiteX2" fmla="*/ 139700 w 1098550"/>
                  <a:gd name="connsiteY2" fmla="*/ 552450 h 1187450"/>
                  <a:gd name="connsiteX3" fmla="*/ 254000 w 1098550"/>
                  <a:gd name="connsiteY3" fmla="*/ 114300 h 1187450"/>
                  <a:gd name="connsiteX4" fmla="*/ 546100 w 1098550"/>
                  <a:gd name="connsiteY4" fmla="*/ 0 h 1187450"/>
                  <a:gd name="connsiteX5" fmla="*/ 882650 w 1098550"/>
                  <a:gd name="connsiteY5" fmla="*/ 146050 h 1187450"/>
                  <a:gd name="connsiteX6" fmla="*/ 952500 w 1098550"/>
                  <a:gd name="connsiteY6" fmla="*/ 666750 h 1187450"/>
                  <a:gd name="connsiteX7" fmla="*/ 1022350 w 1098550"/>
                  <a:gd name="connsiteY7" fmla="*/ 958850 h 1187450"/>
                  <a:gd name="connsiteX8" fmla="*/ 1098550 w 1098550"/>
                  <a:gd name="connsiteY8" fmla="*/ 977900 h 1187450"/>
                  <a:gd name="connsiteX9" fmla="*/ 927100 w 1098550"/>
                  <a:gd name="connsiteY9" fmla="*/ 1162050 h 1187450"/>
                  <a:gd name="connsiteX10" fmla="*/ 679450 w 1098550"/>
                  <a:gd name="connsiteY10" fmla="*/ 1092200 h 1187450"/>
                  <a:gd name="connsiteX11" fmla="*/ 641350 w 1098550"/>
                  <a:gd name="connsiteY11" fmla="*/ 876300 h 1187450"/>
                  <a:gd name="connsiteX12" fmla="*/ 450850 w 1098550"/>
                  <a:gd name="connsiteY12" fmla="*/ 882650 h 1187450"/>
                  <a:gd name="connsiteX13" fmla="*/ 361950 w 1098550"/>
                  <a:gd name="connsiteY13" fmla="*/ 1117600 h 1187450"/>
                  <a:gd name="connsiteX14" fmla="*/ 171450 w 1098550"/>
                  <a:gd name="connsiteY14" fmla="*/ 1187450 h 1187450"/>
                  <a:gd name="connsiteX15" fmla="*/ 76200 w 1098550"/>
                  <a:gd name="connsiteY15" fmla="*/ 1079500 h 1187450"/>
                  <a:gd name="connsiteX16" fmla="*/ 0 w 1098550"/>
                  <a:gd name="connsiteY16" fmla="*/ 971550 h 1187450"/>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703262 w 1098550"/>
                  <a:gd name="connsiteY10" fmla="*/ 1080293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29 w 1098579"/>
                  <a:gd name="connsiteY0" fmla="*/ 973931 h 1178600"/>
                  <a:gd name="connsiteX1" fmla="*/ 120679 w 1098579"/>
                  <a:gd name="connsiteY1" fmla="*/ 942181 h 1178600"/>
                  <a:gd name="connsiteX2" fmla="*/ 115917 w 1098579"/>
                  <a:gd name="connsiteY2" fmla="*/ 542925 h 1178600"/>
                  <a:gd name="connsiteX3" fmla="*/ 263554 w 1098579"/>
                  <a:gd name="connsiteY3" fmla="*/ 130968 h 1178600"/>
                  <a:gd name="connsiteX4" fmla="*/ 541366 w 1098579"/>
                  <a:gd name="connsiteY4" fmla="*/ 0 h 1178600"/>
                  <a:gd name="connsiteX5" fmla="*/ 851722 w 1098579"/>
                  <a:gd name="connsiteY5" fmla="*/ 155574 h 1178600"/>
                  <a:gd name="connsiteX6" fmla="*/ 943004 w 1098579"/>
                  <a:gd name="connsiteY6" fmla="*/ 664369 h 1178600"/>
                  <a:gd name="connsiteX7" fmla="*/ 1022379 w 1098579"/>
                  <a:gd name="connsiteY7" fmla="*/ 961231 h 1178600"/>
                  <a:gd name="connsiteX8" fmla="*/ 1098579 w 1098579"/>
                  <a:gd name="connsiteY8" fmla="*/ 980281 h 1178600"/>
                  <a:gd name="connsiteX9" fmla="*/ 903317 w 1098579"/>
                  <a:gd name="connsiteY9" fmla="*/ 1173956 h 1178600"/>
                  <a:gd name="connsiteX10" fmla="*/ 691384 w 1098579"/>
                  <a:gd name="connsiteY10" fmla="*/ 1080292 h 1178600"/>
                  <a:gd name="connsiteX11" fmla="*/ 641379 w 1098579"/>
                  <a:gd name="connsiteY11" fmla="*/ 878681 h 1178600"/>
                  <a:gd name="connsiteX12" fmla="*/ 450879 w 1098579"/>
                  <a:gd name="connsiteY12" fmla="*/ 885031 h 1178600"/>
                  <a:gd name="connsiteX13" fmla="*/ 361979 w 1098579"/>
                  <a:gd name="connsiteY13" fmla="*/ 1119981 h 1178600"/>
                  <a:gd name="connsiteX14" fmla="*/ 111948 w 1098579"/>
                  <a:gd name="connsiteY14" fmla="*/ 1156494 h 1178600"/>
                  <a:gd name="connsiteX15" fmla="*/ 29 w 1098579"/>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144" h="1178600">
                    <a:moveTo>
                      <a:pt x="19" y="973931"/>
                    </a:moveTo>
                    <a:cubicBezTo>
                      <a:pt x="44998" y="972079"/>
                      <a:pt x="92359" y="989277"/>
                      <a:pt x="134957" y="927894"/>
                    </a:cubicBezTo>
                    <a:cubicBezTo>
                      <a:pt x="211951" y="806716"/>
                      <a:pt x="167500" y="678391"/>
                      <a:pt x="144482" y="542925"/>
                    </a:cubicBezTo>
                    <a:cubicBezTo>
                      <a:pt x="154800" y="360363"/>
                      <a:pt x="188932" y="246855"/>
                      <a:pt x="292119" y="130968"/>
                    </a:cubicBezTo>
                    <a:cubicBezTo>
                      <a:pt x="387898" y="92074"/>
                      <a:pt x="433671" y="7938"/>
                      <a:pt x="569931" y="0"/>
                    </a:cubicBezTo>
                    <a:cubicBezTo>
                      <a:pt x="673383" y="51858"/>
                      <a:pt x="783979" y="32279"/>
                      <a:pt x="880287" y="155574"/>
                    </a:cubicBezTo>
                    <a:cubicBezTo>
                      <a:pt x="967865" y="287072"/>
                      <a:pt x="1019723" y="440003"/>
                      <a:pt x="971569" y="664369"/>
                    </a:cubicBezTo>
                    <a:cubicBezTo>
                      <a:pt x="983740" y="913340"/>
                      <a:pt x="969716" y="876565"/>
                      <a:pt x="1050944" y="961231"/>
                    </a:cubicBezTo>
                    <a:lnTo>
                      <a:pt x="1127144" y="980281"/>
                    </a:lnTo>
                    <a:cubicBezTo>
                      <a:pt x="1043800" y="1182158"/>
                      <a:pt x="999748" y="1157287"/>
                      <a:pt x="931882" y="1173956"/>
                    </a:cubicBezTo>
                    <a:cubicBezTo>
                      <a:pt x="864016" y="1190625"/>
                      <a:pt x="797736" y="1163106"/>
                      <a:pt x="719949" y="1080292"/>
                    </a:cubicBezTo>
                    <a:cubicBezTo>
                      <a:pt x="688994" y="1010707"/>
                      <a:pt x="672324" y="953029"/>
                      <a:pt x="669944" y="878681"/>
                    </a:cubicBezTo>
                    <a:lnTo>
                      <a:pt x="479444" y="885031"/>
                    </a:lnTo>
                    <a:cubicBezTo>
                      <a:pt x="461718" y="1030023"/>
                      <a:pt x="446370" y="1070239"/>
                      <a:pt x="390544" y="1119981"/>
                    </a:cubicBezTo>
                    <a:cubicBezTo>
                      <a:pt x="324663" y="1157552"/>
                      <a:pt x="237351" y="1190361"/>
                      <a:pt x="140513" y="1156494"/>
                    </a:cubicBezTo>
                    <a:cubicBezTo>
                      <a:pt x="80188" y="1132152"/>
                      <a:pt x="-1436" y="1009650"/>
                      <a:pt x="19" y="973931"/>
                    </a:cubicBezTo>
                    <a:close/>
                  </a:path>
                </a:pathLst>
              </a:cu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9" name="Oval 28">
                <a:extLst>
                  <a:ext uri="{FF2B5EF4-FFF2-40B4-BE49-F238E27FC236}">
                    <a16:creationId xmlns:a16="http://schemas.microsoft.com/office/drawing/2014/main" id="{EB689711-4205-12C2-860B-F8B289163F04}"/>
                  </a:ext>
                </a:extLst>
              </p:cNvPr>
              <p:cNvSpPr/>
              <p:nvPr/>
            </p:nvSpPr>
            <p:spPr>
              <a:xfrm>
                <a:off x="8614412" y="2351688"/>
                <a:ext cx="290057" cy="502601"/>
              </a:xfrm>
              <a:prstGeom prst="ellipse">
                <a:avLst/>
              </a:pr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30" name="Oval 33">
                <a:extLst>
                  <a:ext uri="{FF2B5EF4-FFF2-40B4-BE49-F238E27FC236}">
                    <a16:creationId xmlns:a16="http://schemas.microsoft.com/office/drawing/2014/main" id="{B2E01E63-0C90-9FAE-E29E-005ACBAB43AC}"/>
                  </a:ext>
                </a:extLst>
              </p:cNvPr>
              <p:cNvSpPr/>
              <p:nvPr/>
            </p:nvSpPr>
            <p:spPr>
              <a:xfrm>
                <a:off x="8314555" y="1287237"/>
                <a:ext cx="842055" cy="1124451"/>
              </a:xfrm>
              <a:custGeom>
                <a:avLst/>
                <a:gdLst>
                  <a:gd name="connsiteX0" fmla="*/ 0 w 990600"/>
                  <a:gd name="connsiteY0" fmla="*/ 411509 h 823018"/>
                  <a:gd name="connsiteX1" fmla="*/ 495300 w 990600"/>
                  <a:gd name="connsiteY1" fmla="*/ 0 h 823018"/>
                  <a:gd name="connsiteX2" fmla="*/ 990600 w 990600"/>
                  <a:gd name="connsiteY2" fmla="*/ 411509 h 823018"/>
                  <a:gd name="connsiteX3" fmla="*/ 495300 w 990600"/>
                  <a:gd name="connsiteY3" fmla="*/ 823018 h 823018"/>
                  <a:gd name="connsiteX4" fmla="*/ 0 w 990600"/>
                  <a:gd name="connsiteY4" fmla="*/ 411509 h 823018"/>
                  <a:gd name="connsiteX0" fmla="*/ 0 w 990600"/>
                  <a:gd name="connsiteY0" fmla="*/ 411509 h 829292"/>
                  <a:gd name="connsiteX1" fmla="*/ 495300 w 990600"/>
                  <a:gd name="connsiteY1" fmla="*/ 0 h 829292"/>
                  <a:gd name="connsiteX2" fmla="*/ 990600 w 990600"/>
                  <a:gd name="connsiteY2" fmla="*/ 411509 h 829292"/>
                  <a:gd name="connsiteX3" fmla="*/ 495300 w 990600"/>
                  <a:gd name="connsiteY3" fmla="*/ 823018 h 829292"/>
                  <a:gd name="connsiteX4" fmla="*/ 0 w 990600"/>
                  <a:gd name="connsiteY4" fmla="*/ 411509 h 829292"/>
                  <a:gd name="connsiteX0" fmla="*/ 0 w 990600"/>
                  <a:gd name="connsiteY0" fmla="*/ 411509 h 823986"/>
                  <a:gd name="connsiteX1" fmla="*/ 495300 w 990600"/>
                  <a:gd name="connsiteY1" fmla="*/ 0 h 823986"/>
                  <a:gd name="connsiteX2" fmla="*/ 990600 w 990600"/>
                  <a:gd name="connsiteY2" fmla="*/ 411509 h 823986"/>
                  <a:gd name="connsiteX3" fmla="*/ 495300 w 990600"/>
                  <a:gd name="connsiteY3" fmla="*/ 823018 h 823986"/>
                  <a:gd name="connsiteX4" fmla="*/ 0 w 990600"/>
                  <a:gd name="connsiteY4" fmla="*/ 411509 h 823986"/>
                  <a:gd name="connsiteX0" fmla="*/ 0 w 990600"/>
                  <a:gd name="connsiteY0" fmla="*/ 411509 h 845332"/>
                  <a:gd name="connsiteX1" fmla="*/ 495300 w 990600"/>
                  <a:gd name="connsiteY1" fmla="*/ 0 h 845332"/>
                  <a:gd name="connsiteX2" fmla="*/ 990600 w 990600"/>
                  <a:gd name="connsiteY2" fmla="*/ 411509 h 845332"/>
                  <a:gd name="connsiteX3" fmla="*/ 495300 w 990600"/>
                  <a:gd name="connsiteY3" fmla="*/ 844450 h 845332"/>
                  <a:gd name="connsiteX4" fmla="*/ 0 w 990600"/>
                  <a:gd name="connsiteY4" fmla="*/ 411509 h 845332"/>
                  <a:gd name="connsiteX0" fmla="*/ 0 w 990600"/>
                  <a:gd name="connsiteY0" fmla="*/ 411509 h 844470"/>
                  <a:gd name="connsiteX1" fmla="*/ 495300 w 990600"/>
                  <a:gd name="connsiteY1" fmla="*/ 0 h 844470"/>
                  <a:gd name="connsiteX2" fmla="*/ 990600 w 990600"/>
                  <a:gd name="connsiteY2" fmla="*/ 411509 h 844470"/>
                  <a:gd name="connsiteX3" fmla="*/ 495300 w 990600"/>
                  <a:gd name="connsiteY3" fmla="*/ 844450 h 844470"/>
                  <a:gd name="connsiteX4" fmla="*/ 0 w 990600"/>
                  <a:gd name="connsiteY4" fmla="*/ 411509 h 844470"/>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68 h 851629"/>
                  <a:gd name="connsiteX1" fmla="*/ 497682 w 990601"/>
                  <a:gd name="connsiteY1" fmla="*/ 15 h 851629"/>
                  <a:gd name="connsiteX2" fmla="*/ 990601 w 990601"/>
                  <a:gd name="connsiteY2" fmla="*/ 418668 h 851629"/>
                  <a:gd name="connsiteX3" fmla="*/ 495301 w 990601"/>
                  <a:gd name="connsiteY3" fmla="*/ 851609 h 851629"/>
                  <a:gd name="connsiteX4" fmla="*/ 1 w 990601"/>
                  <a:gd name="connsiteY4" fmla="*/ 418668 h 85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1" h="851629">
                    <a:moveTo>
                      <a:pt x="1" y="418668"/>
                    </a:moveTo>
                    <a:cubicBezTo>
                      <a:pt x="398" y="276736"/>
                      <a:pt x="97929" y="-2366"/>
                      <a:pt x="497682" y="15"/>
                    </a:cubicBezTo>
                    <a:cubicBezTo>
                      <a:pt x="897435" y="2396"/>
                      <a:pt x="990601" y="191398"/>
                      <a:pt x="990601" y="418668"/>
                    </a:cubicBezTo>
                    <a:cubicBezTo>
                      <a:pt x="990601" y="645938"/>
                      <a:pt x="873623" y="853991"/>
                      <a:pt x="495301" y="851609"/>
                    </a:cubicBezTo>
                    <a:cubicBezTo>
                      <a:pt x="116979" y="849227"/>
                      <a:pt x="-396" y="560600"/>
                      <a:pt x="1" y="418668"/>
                    </a:cubicBezTo>
                    <a:close/>
                  </a:path>
                </a:pathLst>
              </a:custGeom>
              <a:solidFill>
                <a:srgbClr val="FFCC9A"/>
              </a:solidFill>
              <a:ln w="6350" cap="flat" cmpd="sng" algn="ctr">
                <a:noFill/>
                <a:prstDash val="solid"/>
                <a:miter lim="800000"/>
              </a:ln>
              <a:effectLst>
                <a:outerShdw blurRad="25400" dist="25400" dir="5400000" algn="t" rotWithShape="0">
                  <a:srgbClr val="DA9E6F">
                    <a:alpha val="56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AA35E93-950E-4CB8-863A-303D10EBE951}"/>
                  </a:ext>
                </a:extLst>
              </p:cNvPr>
              <p:cNvGrpSpPr/>
              <p:nvPr/>
            </p:nvGrpSpPr>
            <p:grpSpPr>
              <a:xfrm rot="1705800" flipH="1">
                <a:off x="8806927" y="1707528"/>
                <a:ext cx="271049" cy="179621"/>
                <a:chOff x="5136060" y="1710152"/>
                <a:chExt cx="538831" cy="347248"/>
              </a:xfrm>
            </p:grpSpPr>
            <p:sp>
              <p:nvSpPr>
                <p:cNvPr id="57" name="Oval 5">
                  <a:extLst>
                    <a:ext uri="{FF2B5EF4-FFF2-40B4-BE49-F238E27FC236}">
                      <a16:creationId xmlns:a16="http://schemas.microsoft.com/office/drawing/2014/main" id="{68DE0FA1-675F-D6C9-0A74-45A5301D7FCA}"/>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58" name="Group 57">
                  <a:extLst>
                    <a:ext uri="{FF2B5EF4-FFF2-40B4-BE49-F238E27FC236}">
                      <a16:creationId xmlns:a16="http://schemas.microsoft.com/office/drawing/2014/main" id="{F96F2CFA-EF64-3EC3-F7AE-E209A4AC865F}"/>
                    </a:ext>
                  </a:extLst>
                </p:cNvPr>
                <p:cNvGrpSpPr/>
                <p:nvPr/>
              </p:nvGrpSpPr>
              <p:grpSpPr>
                <a:xfrm rot="20545732">
                  <a:off x="5242936" y="1710152"/>
                  <a:ext cx="85726" cy="45719"/>
                  <a:chOff x="5293988" y="1700325"/>
                  <a:chExt cx="85726" cy="42639"/>
                </a:xfrm>
              </p:grpSpPr>
              <p:cxnSp>
                <p:nvCxnSpPr>
                  <p:cNvPr id="64" name="Straight Connector 63">
                    <a:extLst>
                      <a:ext uri="{FF2B5EF4-FFF2-40B4-BE49-F238E27FC236}">
                        <a16:creationId xmlns:a16="http://schemas.microsoft.com/office/drawing/2014/main" id="{6AB71727-EB95-D6E4-9955-C609942405F6}"/>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5" name="Straight Connector 64">
                    <a:extLst>
                      <a:ext uri="{FF2B5EF4-FFF2-40B4-BE49-F238E27FC236}">
                        <a16:creationId xmlns:a16="http://schemas.microsoft.com/office/drawing/2014/main" id="{07CE4F92-95C2-7076-E2DA-31526AF9BCD4}"/>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6" name="Straight Connector 65">
                    <a:extLst>
                      <a:ext uri="{FF2B5EF4-FFF2-40B4-BE49-F238E27FC236}">
                        <a16:creationId xmlns:a16="http://schemas.microsoft.com/office/drawing/2014/main" id="{690A244E-F6B1-DE54-EB4F-51486B272A5C}"/>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59" name="Oval 4">
                  <a:extLst>
                    <a:ext uri="{FF2B5EF4-FFF2-40B4-BE49-F238E27FC236}">
                      <a16:creationId xmlns:a16="http://schemas.microsoft.com/office/drawing/2014/main" id="{9446007B-0F2A-A092-0B35-7CDAAF12F466}"/>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0" name="Oval 59">
                  <a:extLst>
                    <a:ext uri="{FF2B5EF4-FFF2-40B4-BE49-F238E27FC236}">
                      <a16:creationId xmlns:a16="http://schemas.microsoft.com/office/drawing/2014/main" id="{35EB4DCF-D676-4C16-D545-B6C8AFBD6870}"/>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1" name="Oval 60">
                  <a:extLst>
                    <a:ext uri="{FF2B5EF4-FFF2-40B4-BE49-F238E27FC236}">
                      <a16:creationId xmlns:a16="http://schemas.microsoft.com/office/drawing/2014/main" id="{7566D9C4-165F-7DB7-AA52-DE5EF9C5DDFF}"/>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62" name="Oval 61">
                  <a:extLst>
                    <a:ext uri="{FF2B5EF4-FFF2-40B4-BE49-F238E27FC236}">
                      <a16:creationId xmlns:a16="http://schemas.microsoft.com/office/drawing/2014/main" id="{BD56D4F5-660E-7DEC-98C5-013215773028}"/>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3" name="Oval 62">
                  <a:extLst>
                    <a:ext uri="{FF2B5EF4-FFF2-40B4-BE49-F238E27FC236}">
                      <a16:creationId xmlns:a16="http://schemas.microsoft.com/office/drawing/2014/main" id="{B58C7F4B-BF77-C829-CF74-5954B0593C18}"/>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2" name="Group 31">
                <a:extLst>
                  <a:ext uri="{FF2B5EF4-FFF2-40B4-BE49-F238E27FC236}">
                    <a16:creationId xmlns:a16="http://schemas.microsoft.com/office/drawing/2014/main" id="{1DF2905E-3F96-B946-A476-CEF8136A15F3}"/>
                  </a:ext>
                </a:extLst>
              </p:cNvPr>
              <p:cNvGrpSpPr/>
              <p:nvPr/>
            </p:nvGrpSpPr>
            <p:grpSpPr>
              <a:xfrm rot="19720146">
                <a:off x="8440644" y="1714248"/>
                <a:ext cx="271049" cy="179621"/>
                <a:chOff x="5136060" y="1710152"/>
                <a:chExt cx="538831" cy="347248"/>
              </a:xfrm>
            </p:grpSpPr>
            <p:sp>
              <p:nvSpPr>
                <p:cNvPr id="47" name="Oval 5">
                  <a:extLst>
                    <a:ext uri="{FF2B5EF4-FFF2-40B4-BE49-F238E27FC236}">
                      <a16:creationId xmlns:a16="http://schemas.microsoft.com/office/drawing/2014/main" id="{3702141B-F92E-4E4D-61B7-4797A4A1C653}"/>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48" name="Group 47">
                  <a:extLst>
                    <a:ext uri="{FF2B5EF4-FFF2-40B4-BE49-F238E27FC236}">
                      <a16:creationId xmlns:a16="http://schemas.microsoft.com/office/drawing/2014/main" id="{9B3A53A0-8D74-3809-16E8-0B269DAD7894}"/>
                    </a:ext>
                  </a:extLst>
                </p:cNvPr>
                <p:cNvGrpSpPr/>
                <p:nvPr/>
              </p:nvGrpSpPr>
              <p:grpSpPr>
                <a:xfrm rot="20545732">
                  <a:off x="5242936" y="1710152"/>
                  <a:ext cx="85726" cy="45719"/>
                  <a:chOff x="5293988" y="1700325"/>
                  <a:chExt cx="85726" cy="42639"/>
                </a:xfrm>
              </p:grpSpPr>
              <p:cxnSp>
                <p:nvCxnSpPr>
                  <p:cNvPr id="54" name="Straight Connector 53">
                    <a:extLst>
                      <a:ext uri="{FF2B5EF4-FFF2-40B4-BE49-F238E27FC236}">
                        <a16:creationId xmlns:a16="http://schemas.microsoft.com/office/drawing/2014/main" id="{4875CF01-D14F-1B54-CC49-23AFA6ED7F37}"/>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5" name="Straight Connector 54">
                    <a:extLst>
                      <a:ext uri="{FF2B5EF4-FFF2-40B4-BE49-F238E27FC236}">
                        <a16:creationId xmlns:a16="http://schemas.microsoft.com/office/drawing/2014/main" id="{393A9A5A-97CA-D245-06F9-A8D5030DD4B7}"/>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6" name="Straight Connector 55">
                    <a:extLst>
                      <a:ext uri="{FF2B5EF4-FFF2-40B4-BE49-F238E27FC236}">
                        <a16:creationId xmlns:a16="http://schemas.microsoft.com/office/drawing/2014/main" id="{74F66717-88DC-8F0D-21E1-83F909D72E0F}"/>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9" name="Oval 4">
                  <a:extLst>
                    <a:ext uri="{FF2B5EF4-FFF2-40B4-BE49-F238E27FC236}">
                      <a16:creationId xmlns:a16="http://schemas.microsoft.com/office/drawing/2014/main" id="{C5C4D60B-E30C-5CD9-7116-311F5F335ABB}"/>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0" name="Oval 49">
                  <a:extLst>
                    <a:ext uri="{FF2B5EF4-FFF2-40B4-BE49-F238E27FC236}">
                      <a16:creationId xmlns:a16="http://schemas.microsoft.com/office/drawing/2014/main" id="{1EA48026-3088-3815-EA2D-A67154027704}"/>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1" name="Oval 50">
                  <a:extLst>
                    <a:ext uri="{FF2B5EF4-FFF2-40B4-BE49-F238E27FC236}">
                      <a16:creationId xmlns:a16="http://schemas.microsoft.com/office/drawing/2014/main" id="{2513999E-2B34-C0E6-FE9D-440AAE858DA6}"/>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2" name="Oval 51">
                  <a:extLst>
                    <a:ext uri="{FF2B5EF4-FFF2-40B4-BE49-F238E27FC236}">
                      <a16:creationId xmlns:a16="http://schemas.microsoft.com/office/drawing/2014/main" id="{272619F4-263D-C14E-FD84-EE546FA2BA6B}"/>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3" name="Oval 52">
                  <a:extLst>
                    <a:ext uri="{FF2B5EF4-FFF2-40B4-BE49-F238E27FC236}">
                      <a16:creationId xmlns:a16="http://schemas.microsoft.com/office/drawing/2014/main" id="{BC37D47C-6E2C-5B09-6C11-87FDA606334C}"/>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3" name="Group 32">
                <a:extLst>
                  <a:ext uri="{FF2B5EF4-FFF2-40B4-BE49-F238E27FC236}">
                    <a16:creationId xmlns:a16="http://schemas.microsoft.com/office/drawing/2014/main" id="{3A881BBD-2FF3-145C-817F-C943D31B370E}"/>
                  </a:ext>
                </a:extLst>
              </p:cNvPr>
              <p:cNvGrpSpPr/>
              <p:nvPr/>
            </p:nvGrpSpPr>
            <p:grpSpPr>
              <a:xfrm>
                <a:off x="8642939" y="2117929"/>
                <a:ext cx="271582" cy="198183"/>
                <a:chOff x="2751028" y="2876401"/>
                <a:chExt cx="306680" cy="217634"/>
              </a:xfrm>
            </p:grpSpPr>
            <p:sp>
              <p:nvSpPr>
                <p:cNvPr id="45" name="Chord 14349">
                  <a:extLst>
                    <a:ext uri="{FF2B5EF4-FFF2-40B4-BE49-F238E27FC236}">
                      <a16:creationId xmlns:a16="http://schemas.microsoft.com/office/drawing/2014/main" id="{963109D2-3204-906F-7B90-F442550B1717}"/>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46" name="Chord 14349">
                  <a:extLst>
                    <a:ext uri="{FF2B5EF4-FFF2-40B4-BE49-F238E27FC236}">
                      <a16:creationId xmlns:a16="http://schemas.microsoft.com/office/drawing/2014/main" id="{F6FFABB4-C2FD-585D-47F8-977D4F01F23A}"/>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4" name="Group 33">
                <a:extLst>
                  <a:ext uri="{FF2B5EF4-FFF2-40B4-BE49-F238E27FC236}">
                    <a16:creationId xmlns:a16="http://schemas.microsoft.com/office/drawing/2014/main" id="{5AC27A62-6AE6-BEB2-88B8-8643ED0705B7}"/>
                  </a:ext>
                </a:extLst>
              </p:cNvPr>
              <p:cNvGrpSpPr/>
              <p:nvPr/>
            </p:nvGrpSpPr>
            <p:grpSpPr>
              <a:xfrm>
                <a:off x="8692085" y="2002386"/>
                <a:ext cx="120347" cy="54759"/>
                <a:chOff x="5710592" y="1569525"/>
                <a:chExt cx="104539" cy="46283"/>
              </a:xfrm>
            </p:grpSpPr>
            <p:sp>
              <p:nvSpPr>
                <p:cNvPr id="43" name="Oval 42">
                  <a:extLst>
                    <a:ext uri="{FF2B5EF4-FFF2-40B4-BE49-F238E27FC236}">
                      <a16:creationId xmlns:a16="http://schemas.microsoft.com/office/drawing/2014/main" id="{5D29C072-9783-CD60-343C-78279985E1F9}"/>
                    </a:ext>
                  </a:extLst>
                </p:cNvPr>
                <p:cNvSpPr/>
                <p:nvPr/>
              </p:nvSpPr>
              <p:spPr>
                <a:xfrm>
                  <a:off x="5710592" y="1581887"/>
                  <a:ext cx="104539" cy="33921"/>
                </a:xfrm>
                <a:prstGeom prst="ellips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43">
                  <a:extLst>
                    <a:ext uri="{FF2B5EF4-FFF2-40B4-BE49-F238E27FC236}">
                      <a16:creationId xmlns:a16="http://schemas.microsoft.com/office/drawing/2014/main" id="{D5D78F4F-74FA-1853-F62B-82E8E02575AE}"/>
                    </a:ext>
                  </a:extLst>
                </p:cNvPr>
                <p:cNvSpPr/>
                <p:nvPr/>
              </p:nvSpPr>
              <p:spPr>
                <a:xfrm rot="16200000">
                  <a:off x="5758320" y="1558756"/>
                  <a:ext cx="35247" cy="56786"/>
                </a:xfrm>
                <a:prstGeom prst="triangl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4AB24C62-CD75-53A0-AABD-491214E50FBC}"/>
                  </a:ext>
                </a:extLst>
              </p:cNvPr>
              <p:cNvGrpSpPr/>
              <p:nvPr/>
            </p:nvGrpSpPr>
            <p:grpSpPr>
              <a:xfrm>
                <a:off x="8202251" y="1871423"/>
                <a:ext cx="147217" cy="198866"/>
                <a:chOff x="3861040" y="1078081"/>
                <a:chExt cx="127880" cy="168083"/>
              </a:xfrm>
            </p:grpSpPr>
            <p:sp>
              <p:nvSpPr>
                <p:cNvPr id="41" name="Oval 36">
                  <a:extLst>
                    <a:ext uri="{FF2B5EF4-FFF2-40B4-BE49-F238E27FC236}">
                      <a16:creationId xmlns:a16="http://schemas.microsoft.com/office/drawing/2014/main" id="{B7127B58-CA36-F7FE-80AA-8EEABFB770AE}"/>
                    </a:ext>
                  </a:extLst>
                </p:cNvPr>
                <p:cNvSpPr/>
                <p:nvPr/>
              </p:nvSpPr>
              <p:spPr>
                <a:xfrm>
                  <a:off x="3861040" y="107808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8B8C6E2C-D078-770D-FB91-8FF55394A9C6}"/>
                    </a:ext>
                  </a:extLst>
                </p:cNvPr>
                <p:cNvSpPr/>
                <p:nvPr/>
              </p:nvSpPr>
              <p:spPr>
                <a:xfrm>
                  <a:off x="3918649" y="1176868"/>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26C0DED9-592F-F455-025A-03C67011D2DF}"/>
                  </a:ext>
                </a:extLst>
              </p:cNvPr>
              <p:cNvGrpSpPr/>
              <p:nvPr/>
            </p:nvGrpSpPr>
            <p:grpSpPr>
              <a:xfrm>
                <a:off x="9121223" y="1850097"/>
                <a:ext cx="147217" cy="198866"/>
                <a:chOff x="5114013" y="1085331"/>
                <a:chExt cx="127880" cy="168083"/>
              </a:xfrm>
            </p:grpSpPr>
            <p:sp>
              <p:nvSpPr>
                <p:cNvPr id="39" name="Oval 36">
                  <a:extLst>
                    <a:ext uri="{FF2B5EF4-FFF2-40B4-BE49-F238E27FC236}">
                      <a16:creationId xmlns:a16="http://schemas.microsoft.com/office/drawing/2014/main" id="{2B8BBBE3-4D45-3CE9-36E0-C5F3DDC46013}"/>
                    </a:ext>
                  </a:extLst>
                </p:cNvPr>
                <p:cNvSpPr/>
                <p:nvPr/>
              </p:nvSpPr>
              <p:spPr>
                <a:xfrm flipH="1">
                  <a:off x="5114013" y="108533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0" name="Oval 39">
                  <a:extLst>
                    <a:ext uri="{FF2B5EF4-FFF2-40B4-BE49-F238E27FC236}">
                      <a16:creationId xmlns:a16="http://schemas.microsoft.com/office/drawing/2014/main" id="{E89D6558-1CC8-3B1C-D4F3-B532752506E7}"/>
                    </a:ext>
                  </a:extLst>
                </p:cNvPr>
                <p:cNvSpPr/>
                <p:nvPr/>
              </p:nvSpPr>
              <p:spPr>
                <a:xfrm>
                  <a:off x="5147667" y="1179671"/>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E7BD4134-6BEA-170F-8897-E5D4EDC7DBEA}"/>
                  </a:ext>
                </a:extLst>
              </p:cNvPr>
              <p:cNvSpPr/>
              <p:nvPr/>
            </p:nvSpPr>
            <p:spPr>
              <a:xfrm>
                <a:off x="8192372" y="1189781"/>
                <a:ext cx="1119475" cy="589603"/>
              </a:xfrm>
              <a:custGeom>
                <a:avLst/>
                <a:gdLst>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2437 w 809625"/>
                  <a:gd name="connsiteY2" fmla="*/ 166688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490537"/>
                  <a:gd name="connsiteX1" fmla="*/ 133594 w 845344"/>
                  <a:gd name="connsiteY1" fmla="*/ 487362 h 490537"/>
                  <a:gd name="connsiteX2" fmla="*/ 490537 w 845344"/>
                  <a:gd name="connsiteY2" fmla="*/ 192882 h 490537"/>
                  <a:gd name="connsiteX3" fmla="*/ 683419 w 845344"/>
                  <a:gd name="connsiteY3" fmla="*/ 423862 h 490537"/>
                  <a:gd name="connsiteX4" fmla="*/ 845344 w 845344"/>
                  <a:gd name="connsiteY4" fmla="*/ 433387 h 490537"/>
                  <a:gd name="connsiteX5" fmla="*/ 740569 w 845344"/>
                  <a:gd name="connsiteY5" fmla="*/ 157162 h 490537"/>
                  <a:gd name="connsiteX6" fmla="*/ 392906 w 845344"/>
                  <a:gd name="connsiteY6" fmla="*/ 0 h 490537"/>
                  <a:gd name="connsiteX7" fmla="*/ 121444 w 845344"/>
                  <a:gd name="connsiteY7" fmla="*/ 147637 h 490537"/>
                  <a:gd name="connsiteX8" fmla="*/ 0 w 845344"/>
                  <a:gd name="connsiteY8" fmla="*/ 490537 h 490537"/>
                  <a:gd name="connsiteX0" fmla="*/ 0 w 845344"/>
                  <a:gd name="connsiteY0" fmla="*/ 490537 h 526530"/>
                  <a:gd name="connsiteX1" fmla="*/ 133594 w 845344"/>
                  <a:gd name="connsiteY1" fmla="*/ 487362 h 526530"/>
                  <a:gd name="connsiteX2" fmla="*/ 490537 w 845344"/>
                  <a:gd name="connsiteY2" fmla="*/ 192882 h 526530"/>
                  <a:gd name="connsiteX3" fmla="*/ 683419 w 845344"/>
                  <a:gd name="connsiteY3" fmla="*/ 423862 h 526530"/>
                  <a:gd name="connsiteX4" fmla="*/ 845344 w 845344"/>
                  <a:gd name="connsiteY4" fmla="*/ 433387 h 526530"/>
                  <a:gd name="connsiteX5" fmla="*/ 740569 w 845344"/>
                  <a:gd name="connsiteY5" fmla="*/ 157162 h 526530"/>
                  <a:gd name="connsiteX6" fmla="*/ 392906 w 845344"/>
                  <a:gd name="connsiteY6" fmla="*/ 0 h 526530"/>
                  <a:gd name="connsiteX7" fmla="*/ 121444 w 845344"/>
                  <a:gd name="connsiteY7" fmla="*/ 147637 h 526530"/>
                  <a:gd name="connsiteX8" fmla="*/ 0 w 845344"/>
                  <a:gd name="connsiteY8" fmla="*/ 490537 h 526530"/>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16187"/>
                  <a:gd name="connsiteY0" fmla="*/ 461962 h 539565"/>
                  <a:gd name="connsiteX1" fmla="*/ 104437 w 816187"/>
                  <a:gd name="connsiteY1" fmla="*/ 487362 h 539565"/>
                  <a:gd name="connsiteX2" fmla="*/ 461380 w 816187"/>
                  <a:gd name="connsiteY2" fmla="*/ 192882 h 539565"/>
                  <a:gd name="connsiteX3" fmla="*/ 654262 w 816187"/>
                  <a:gd name="connsiteY3" fmla="*/ 423862 h 539565"/>
                  <a:gd name="connsiteX4" fmla="*/ 816187 w 816187"/>
                  <a:gd name="connsiteY4" fmla="*/ 433387 h 539565"/>
                  <a:gd name="connsiteX5" fmla="*/ 711412 w 816187"/>
                  <a:gd name="connsiteY5" fmla="*/ 157162 h 539565"/>
                  <a:gd name="connsiteX6" fmla="*/ 363749 w 816187"/>
                  <a:gd name="connsiteY6" fmla="*/ 0 h 539565"/>
                  <a:gd name="connsiteX7" fmla="*/ 92287 w 816187"/>
                  <a:gd name="connsiteY7" fmla="*/ 147637 h 539565"/>
                  <a:gd name="connsiteX8" fmla="*/ 0 w 816187"/>
                  <a:gd name="connsiteY8" fmla="*/ 461962 h 539565"/>
                  <a:gd name="connsiteX0" fmla="*/ 22467 w 838654"/>
                  <a:gd name="connsiteY0" fmla="*/ 461962 h 554299"/>
                  <a:gd name="connsiteX1" fmla="*/ 126904 w 838654"/>
                  <a:gd name="connsiteY1" fmla="*/ 487362 h 554299"/>
                  <a:gd name="connsiteX2" fmla="*/ 483847 w 838654"/>
                  <a:gd name="connsiteY2" fmla="*/ 192882 h 554299"/>
                  <a:gd name="connsiteX3" fmla="*/ 676729 w 838654"/>
                  <a:gd name="connsiteY3" fmla="*/ 423862 h 554299"/>
                  <a:gd name="connsiteX4" fmla="*/ 838654 w 838654"/>
                  <a:gd name="connsiteY4" fmla="*/ 433387 h 554299"/>
                  <a:gd name="connsiteX5" fmla="*/ 733879 w 838654"/>
                  <a:gd name="connsiteY5" fmla="*/ 157162 h 554299"/>
                  <a:gd name="connsiteX6" fmla="*/ 386216 w 838654"/>
                  <a:gd name="connsiteY6" fmla="*/ 0 h 554299"/>
                  <a:gd name="connsiteX7" fmla="*/ 114754 w 838654"/>
                  <a:gd name="connsiteY7" fmla="*/ 147637 h 554299"/>
                  <a:gd name="connsiteX8" fmla="*/ 22467 w 838654"/>
                  <a:gd name="connsiteY8" fmla="*/ 461962 h 554299"/>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2781 w 848125"/>
                  <a:gd name="connsiteY0" fmla="*/ 449262 h 552856"/>
                  <a:gd name="connsiteX1" fmla="*/ 136375 w 848125"/>
                  <a:gd name="connsiteY1" fmla="*/ 487362 h 552856"/>
                  <a:gd name="connsiteX2" fmla="*/ 493318 w 848125"/>
                  <a:gd name="connsiteY2" fmla="*/ 192882 h 552856"/>
                  <a:gd name="connsiteX3" fmla="*/ 686200 w 848125"/>
                  <a:gd name="connsiteY3" fmla="*/ 423862 h 552856"/>
                  <a:gd name="connsiteX4" fmla="*/ 848125 w 848125"/>
                  <a:gd name="connsiteY4" fmla="*/ 433387 h 552856"/>
                  <a:gd name="connsiteX5" fmla="*/ 743350 w 848125"/>
                  <a:gd name="connsiteY5" fmla="*/ 157162 h 552856"/>
                  <a:gd name="connsiteX6" fmla="*/ 395687 w 848125"/>
                  <a:gd name="connsiteY6" fmla="*/ 0 h 552856"/>
                  <a:gd name="connsiteX7" fmla="*/ 124225 w 848125"/>
                  <a:gd name="connsiteY7" fmla="*/ 147637 h 552856"/>
                  <a:gd name="connsiteX8" fmla="*/ 2781 w 848125"/>
                  <a:gd name="connsiteY8" fmla="*/ 449262 h 552856"/>
                  <a:gd name="connsiteX0" fmla="*/ 2781 w 874366"/>
                  <a:gd name="connsiteY0" fmla="*/ 449262 h 552856"/>
                  <a:gd name="connsiteX1" fmla="*/ 136375 w 874366"/>
                  <a:gd name="connsiteY1" fmla="*/ 487362 h 552856"/>
                  <a:gd name="connsiteX2" fmla="*/ 493318 w 874366"/>
                  <a:gd name="connsiteY2" fmla="*/ 192882 h 552856"/>
                  <a:gd name="connsiteX3" fmla="*/ 686200 w 874366"/>
                  <a:gd name="connsiteY3" fmla="*/ 423862 h 552856"/>
                  <a:gd name="connsiteX4" fmla="*/ 874366 w 874366"/>
                  <a:gd name="connsiteY4" fmla="*/ 442912 h 552856"/>
                  <a:gd name="connsiteX5" fmla="*/ 743350 w 874366"/>
                  <a:gd name="connsiteY5" fmla="*/ 157162 h 552856"/>
                  <a:gd name="connsiteX6" fmla="*/ 395687 w 874366"/>
                  <a:gd name="connsiteY6" fmla="*/ 0 h 552856"/>
                  <a:gd name="connsiteX7" fmla="*/ 124225 w 874366"/>
                  <a:gd name="connsiteY7" fmla="*/ 147637 h 552856"/>
                  <a:gd name="connsiteX8" fmla="*/ 2781 w 87436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62438"/>
                  <a:gd name="connsiteY0" fmla="*/ 449262 h 552856"/>
                  <a:gd name="connsiteX1" fmla="*/ 136375 w 862438"/>
                  <a:gd name="connsiteY1" fmla="*/ 487362 h 552856"/>
                  <a:gd name="connsiteX2" fmla="*/ 493318 w 862438"/>
                  <a:gd name="connsiteY2" fmla="*/ 192882 h 552856"/>
                  <a:gd name="connsiteX3" fmla="*/ 686200 w 862438"/>
                  <a:gd name="connsiteY3" fmla="*/ 423862 h 552856"/>
                  <a:gd name="connsiteX4" fmla="*/ 853956 w 862438"/>
                  <a:gd name="connsiteY4" fmla="*/ 442912 h 552856"/>
                  <a:gd name="connsiteX5" fmla="*/ 743350 w 862438"/>
                  <a:gd name="connsiteY5" fmla="*/ 157162 h 552856"/>
                  <a:gd name="connsiteX6" fmla="*/ 395687 w 862438"/>
                  <a:gd name="connsiteY6" fmla="*/ 0 h 552856"/>
                  <a:gd name="connsiteX7" fmla="*/ 124225 w 862438"/>
                  <a:gd name="connsiteY7" fmla="*/ 147637 h 552856"/>
                  <a:gd name="connsiteX8" fmla="*/ 2781 w 862438"/>
                  <a:gd name="connsiteY8" fmla="*/ 449262 h 552856"/>
                  <a:gd name="connsiteX0" fmla="*/ 2781 w 860552"/>
                  <a:gd name="connsiteY0" fmla="*/ 449262 h 552856"/>
                  <a:gd name="connsiteX1" fmla="*/ 136375 w 860552"/>
                  <a:gd name="connsiteY1" fmla="*/ 487362 h 552856"/>
                  <a:gd name="connsiteX2" fmla="*/ 493318 w 860552"/>
                  <a:gd name="connsiteY2" fmla="*/ 192882 h 552856"/>
                  <a:gd name="connsiteX3" fmla="*/ 686200 w 860552"/>
                  <a:gd name="connsiteY3" fmla="*/ 423862 h 552856"/>
                  <a:gd name="connsiteX4" fmla="*/ 853956 w 860552"/>
                  <a:gd name="connsiteY4" fmla="*/ 442912 h 552856"/>
                  <a:gd name="connsiteX5" fmla="*/ 743350 w 860552"/>
                  <a:gd name="connsiteY5" fmla="*/ 157162 h 552856"/>
                  <a:gd name="connsiteX6" fmla="*/ 395687 w 860552"/>
                  <a:gd name="connsiteY6" fmla="*/ 0 h 552856"/>
                  <a:gd name="connsiteX7" fmla="*/ 124225 w 860552"/>
                  <a:gd name="connsiteY7" fmla="*/ 147637 h 552856"/>
                  <a:gd name="connsiteX8" fmla="*/ 2781 w 860552"/>
                  <a:gd name="connsiteY8" fmla="*/ 449262 h 552856"/>
                  <a:gd name="connsiteX0" fmla="*/ 2781 w 860887"/>
                  <a:gd name="connsiteY0" fmla="*/ 449262 h 552856"/>
                  <a:gd name="connsiteX1" fmla="*/ 136375 w 860887"/>
                  <a:gd name="connsiteY1" fmla="*/ 487362 h 552856"/>
                  <a:gd name="connsiteX2" fmla="*/ 493318 w 860887"/>
                  <a:gd name="connsiteY2" fmla="*/ 192882 h 552856"/>
                  <a:gd name="connsiteX3" fmla="*/ 686200 w 860887"/>
                  <a:gd name="connsiteY3" fmla="*/ 423862 h 552856"/>
                  <a:gd name="connsiteX4" fmla="*/ 853956 w 860887"/>
                  <a:gd name="connsiteY4" fmla="*/ 442912 h 552856"/>
                  <a:gd name="connsiteX5" fmla="*/ 749181 w 860887"/>
                  <a:gd name="connsiteY5" fmla="*/ 144462 h 552856"/>
                  <a:gd name="connsiteX6" fmla="*/ 395687 w 860887"/>
                  <a:gd name="connsiteY6" fmla="*/ 0 h 552856"/>
                  <a:gd name="connsiteX7" fmla="*/ 124225 w 860887"/>
                  <a:gd name="connsiteY7" fmla="*/ 147637 h 552856"/>
                  <a:gd name="connsiteX8" fmla="*/ 2781 w 860887"/>
                  <a:gd name="connsiteY8" fmla="*/ 449262 h 5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887" h="552856">
                    <a:moveTo>
                      <a:pt x="2781" y="449262"/>
                    </a:moveTo>
                    <a:cubicBezTo>
                      <a:pt x="6491" y="524404"/>
                      <a:pt x="-39363" y="618595"/>
                      <a:pt x="136375" y="487362"/>
                    </a:cubicBezTo>
                    <a:cubicBezTo>
                      <a:pt x="338782" y="415925"/>
                      <a:pt x="409973" y="321469"/>
                      <a:pt x="493318" y="192882"/>
                    </a:cubicBezTo>
                    <a:cubicBezTo>
                      <a:pt x="548087" y="279400"/>
                      <a:pt x="607619" y="358775"/>
                      <a:pt x="686200" y="423862"/>
                    </a:cubicBezTo>
                    <a:cubicBezTo>
                      <a:pt x="737794" y="448468"/>
                      <a:pt x="834969" y="487362"/>
                      <a:pt x="853956" y="442912"/>
                    </a:cubicBezTo>
                    <a:cubicBezTo>
                      <a:pt x="886029" y="291306"/>
                      <a:pt x="799187" y="236537"/>
                      <a:pt x="749181" y="144462"/>
                    </a:cubicBezTo>
                    <a:cubicBezTo>
                      <a:pt x="549156" y="-30162"/>
                      <a:pt x="502843" y="24606"/>
                      <a:pt x="395687" y="0"/>
                    </a:cubicBezTo>
                    <a:cubicBezTo>
                      <a:pt x="267100" y="32543"/>
                      <a:pt x="214712" y="76993"/>
                      <a:pt x="124225" y="147637"/>
                    </a:cubicBezTo>
                    <a:cubicBezTo>
                      <a:pt x="12306" y="303212"/>
                      <a:pt x="28732" y="330992"/>
                      <a:pt x="2781" y="449262"/>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38" name="Oval 37">
                <a:extLst>
                  <a:ext uri="{FF2B5EF4-FFF2-40B4-BE49-F238E27FC236}">
                    <a16:creationId xmlns:a16="http://schemas.microsoft.com/office/drawing/2014/main" id="{76294B7D-C9B2-73AE-47F4-E9C77B7AA546}"/>
                  </a:ext>
                </a:extLst>
              </p:cNvPr>
              <p:cNvSpPr/>
              <p:nvPr/>
            </p:nvSpPr>
            <p:spPr>
              <a:xfrm>
                <a:off x="9195991" y="1908307"/>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 name="Oval 17">
              <a:extLst>
                <a:ext uri="{FF2B5EF4-FFF2-40B4-BE49-F238E27FC236}">
                  <a16:creationId xmlns:a16="http://schemas.microsoft.com/office/drawing/2014/main" id="{09B5B679-C4DC-89B9-99D5-AC30094470BC}"/>
                </a:ext>
              </a:extLst>
            </p:cNvPr>
            <p:cNvSpPr/>
            <p:nvPr/>
          </p:nvSpPr>
          <p:spPr>
            <a:xfrm>
              <a:off x="8239344" y="2050373"/>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315C7B2-8406-DA57-18CC-B066DF67D820}"/>
                </a:ext>
              </a:extLst>
            </p:cNvPr>
            <p:cNvGrpSpPr/>
            <p:nvPr/>
          </p:nvGrpSpPr>
          <p:grpSpPr>
            <a:xfrm>
              <a:off x="7957796" y="2502846"/>
              <a:ext cx="1826291" cy="1664259"/>
              <a:chOff x="7315591" y="4104787"/>
              <a:chExt cx="1711672" cy="1607962"/>
            </a:xfrm>
          </p:grpSpPr>
          <p:grpSp>
            <p:nvGrpSpPr>
              <p:cNvPr id="20" name="Group 19">
                <a:extLst>
                  <a:ext uri="{FF2B5EF4-FFF2-40B4-BE49-F238E27FC236}">
                    <a16:creationId xmlns:a16="http://schemas.microsoft.com/office/drawing/2014/main" id="{933C4A48-AC8D-130B-CBCD-504827A9DB41}"/>
                  </a:ext>
                </a:extLst>
              </p:cNvPr>
              <p:cNvGrpSpPr/>
              <p:nvPr/>
            </p:nvGrpSpPr>
            <p:grpSpPr>
              <a:xfrm>
                <a:off x="7315591" y="4104787"/>
                <a:ext cx="1711672" cy="1607962"/>
                <a:chOff x="5237973" y="2083625"/>
                <a:chExt cx="1326121" cy="1314240"/>
              </a:xfr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p:grpSpPr>
            <p:sp>
              <p:nvSpPr>
                <p:cNvPr id="22" name="Freeform: Shape 21">
                  <a:extLst>
                    <a:ext uri="{FF2B5EF4-FFF2-40B4-BE49-F238E27FC236}">
                      <a16:creationId xmlns:a16="http://schemas.microsoft.com/office/drawing/2014/main" id="{BA481AE9-401F-E994-E867-01C049FBCDC5}"/>
                    </a:ext>
                  </a:extLst>
                </p:cNvPr>
                <p:cNvSpPr/>
                <p:nvPr/>
              </p:nvSpPr>
              <p:spPr>
                <a:xfrm>
                  <a:off x="5237973" y="2153372"/>
                  <a:ext cx="923889" cy="1244493"/>
                </a:xfrm>
                <a:custGeom>
                  <a:avLst/>
                  <a:gdLst>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101600 w 871556"/>
                    <a:gd name="connsiteY0" fmla="*/ 736599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404020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900121"/>
                    <a:gd name="connsiteY0" fmla="*/ 736599 h 795338"/>
                    <a:gd name="connsiteX1" fmla="*/ 342900 w 900121"/>
                    <a:gd name="connsiteY1" fmla="*/ 285750 h 795338"/>
                    <a:gd name="connsiteX2" fmla="*/ 333377 w 900121"/>
                    <a:gd name="connsiteY2" fmla="*/ 499269 h 795338"/>
                    <a:gd name="connsiteX3" fmla="*/ 323849 w 900121"/>
                    <a:gd name="connsiteY3" fmla="*/ 764382 h 795338"/>
                    <a:gd name="connsiteX4" fmla="*/ 816769 w 900121"/>
                    <a:gd name="connsiteY4" fmla="*/ 795338 h 795338"/>
                    <a:gd name="connsiteX5" fmla="*/ 809625 w 900121"/>
                    <a:gd name="connsiteY5" fmla="*/ 404020 h 795338"/>
                    <a:gd name="connsiteX6" fmla="*/ 900113 w 900121"/>
                    <a:gd name="connsiteY6" fmla="*/ 292894 h 795338"/>
                    <a:gd name="connsiteX7" fmla="*/ 823913 w 900121"/>
                    <a:gd name="connsiteY7" fmla="*/ 197644 h 795338"/>
                    <a:gd name="connsiteX8" fmla="*/ 809625 w 900121"/>
                    <a:gd name="connsiteY8" fmla="*/ 47625 h 795338"/>
                    <a:gd name="connsiteX9" fmla="*/ 707232 w 900121"/>
                    <a:gd name="connsiteY9" fmla="*/ 38100 h 795338"/>
                    <a:gd name="connsiteX10" fmla="*/ 692944 w 900121"/>
                    <a:gd name="connsiteY10" fmla="*/ 0 h 795338"/>
                    <a:gd name="connsiteX11" fmla="*/ 673894 w 900121"/>
                    <a:gd name="connsiteY11" fmla="*/ 28575 h 795338"/>
                    <a:gd name="connsiteX12" fmla="*/ 654844 w 900121"/>
                    <a:gd name="connsiteY12" fmla="*/ 204788 h 795338"/>
                    <a:gd name="connsiteX13" fmla="*/ 585788 w 900121"/>
                    <a:gd name="connsiteY13" fmla="*/ 33338 h 795338"/>
                    <a:gd name="connsiteX14" fmla="*/ 576263 w 900121"/>
                    <a:gd name="connsiteY14" fmla="*/ 97631 h 795338"/>
                    <a:gd name="connsiteX15" fmla="*/ 447675 w 900121"/>
                    <a:gd name="connsiteY15" fmla="*/ 30956 h 795338"/>
                    <a:gd name="connsiteX16" fmla="*/ 300038 w 900121"/>
                    <a:gd name="connsiteY16" fmla="*/ 45244 h 795338"/>
                    <a:gd name="connsiteX17" fmla="*/ 0 w 900121"/>
                    <a:gd name="connsiteY17" fmla="*/ 690563 h 795338"/>
                    <a:gd name="connsiteX18" fmla="*/ 101600 w 900121"/>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323849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250751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3727"/>
                    <a:gd name="connsiteY0" fmla="*/ 736599 h 781632"/>
                    <a:gd name="connsiteX1" fmla="*/ 342900 w 923727"/>
                    <a:gd name="connsiteY1" fmla="*/ 285750 h 781632"/>
                    <a:gd name="connsiteX2" fmla="*/ 333377 w 923727"/>
                    <a:gd name="connsiteY2" fmla="*/ 499269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01397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12709"/>
                    <a:gd name="connsiteY0" fmla="*/ 736599 h 781632"/>
                    <a:gd name="connsiteX1" fmla="*/ 342900 w 912709"/>
                    <a:gd name="connsiteY1" fmla="*/ 285750 h 781632"/>
                    <a:gd name="connsiteX2" fmla="*/ 319671 w 912709"/>
                    <a:gd name="connsiteY2" fmla="*/ 480995 h 781632"/>
                    <a:gd name="connsiteX3" fmla="*/ 250751 w 912709"/>
                    <a:gd name="connsiteY3" fmla="*/ 764382 h 781632"/>
                    <a:gd name="connsiteX4" fmla="*/ 912709 w 912709"/>
                    <a:gd name="connsiteY4" fmla="*/ 781632 h 781632"/>
                    <a:gd name="connsiteX5" fmla="*/ 809625 w 912709"/>
                    <a:gd name="connsiteY5" fmla="*/ 404020 h 781632"/>
                    <a:gd name="connsiteX6" fmla="*/ 893764 w 912709"/>
                    <a:gd name="connsiteY6" fmla="*/ 292894 h 781632"/>
                    <a:gd name="connsiteX7" fmla="*/ 823913 w 912709"/>
                    <a:gd name="connsiteY7" fmla="*/ 197644 h 781632"/>
                    <a:gd name="connsiteX8" fmla="*/ 809625 w 912709"/>
                    <a:gd name="connsiteY8" fmla="*/ 47625 h 781632"/>
                    <a:gd name="connsiteX9" fmla="*/ 707232 w 912709"/>
                    <a:gd name="connsiteY9" fmla="*/ 38100 h 781632"/>
                    <a:gd name="connsiteX10" fmla="*/ 692944 w 912709"/>
                    <a:gd name="connsiteY10" fmla="*/ 0 h 781632"/>
                    <a:gd name="connsiteX11" fmla="*/ 673894 w 912709"/>
                    <a:gd name="connsiteY11" fmla="*/ 28575 h 781632"/>
                    <a:gd name="connsiteX12" fmla="*/ 654844 w 912709"/>
                    <a:gd name="connsiteY12" fmla="*/ 204788 h 781632"/>
                    <a:gd name="connsiteX13" fmla="*/ 585788 w 912709"/>
                    <a:gd name="connsiteY13" fmla="*/ 33338 h 781632"/>
                    <a:gd name="connsiteX14" fmla="*/ 576263 w 912709"/>
                    <a:gd name="connsiteY14" fmla="*/ 97631 h 781632"/>
                    <a:gd name="connsiteX15" fmla="*/ 447675 w 912709"/>
                    <a:gd name="connsiteY15" fmla="*/ 30956 h 781632"/>
                    <a:gd name="connsiteX16" fmla="*/ 300038 w 912709"/>
                    <a:gd name="connsiteY16" fmla="*/ 45244 h 781632"/>
                    <a:gd name="connsiteX17" fmla="*/ 0 w 912709"/>
                    <a:gd name="connsiteY17" fmla="*/ 690563 h 781632"/>
                    <a:gd name="connsiteX18" fmla="*/ 101600 w 912709"/>
                    <a:gd name="connsiteY18" fmla="*/ 736599 h 78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2709" h="781632">
                      <a:moveTo>
                        <a:pt x="101600" y="736599"/>
                      </a:moveTo>
                      <a:cubicBezTo>
                        <a:pt x="197644" y="590549"/>
                        <a:pt x="265906" y="443707"/>
                        <a:pt x="342900" y="285750"/>
                      </a:cubicBezTo>
                      <a:cubicBezTo>
                        <a:pt x="357188" y="354806"/>
                        <a:pt x="319671" y="404001"/>
                        <a:pt x="319671" y="480995"/>
                      </a:cubicBezTo>
                      <a:cubicBezTo>
                        <a:pt x="296651" y="587357"/>
                        <a:pt x="230115" y="686593"/>
                        <a:pt x="250751" y="764382"/>
                      </a:cubicBezTo>
                      <a:lnTo>
                        <a:pt x="912709" y="781632"/>
                      </a:lnTo>
                      <a:cubicBezTo>
                        <a:pt x="866062" y="639811"/>
                        <a:pt x="866829" y="529221"/>
                        <a:pt x="809625" y="404020"/>
                      </a:cubicBezTo>
                      <a:cubicBezTo>
                        <a:pt x="830263" y="375445"/>
                        <a:pt x="889795" y="354806"/>
                        <a:pt x="893764" y="292894"/>
                      </a:cubicBezTo>
                      <a:cubicBezTo>
                        <a:pt x="894558" y="239712"/>
                        <a:pt x="846931" y="224631"/>
                        <a:pt x="823913" y="197644"/>
                      </a:cubicBezTo>
                      <a:lnTo>
                        <a:pt x="809625" y="47625"/>
                      </a:lnTo>
                      <a:lnTo>
                        <a:pt x="707232" y="38100"/>
                      </a:lnTo>
                      <a:lnTo>
                        <a:pt x="692944" y="0"/>
                      </a:lnTo>
                      <a:lnTo>
                        <a:pt x="673894" y="28575"/>
                      </a:lnTo>
                      <a:lnTo>
                        <a:pt x="654844" y="204788"/>
                      </a:lnTo>
                      <a:lnTo>
                        <a:pt x="585788" y="33338"/>
                      </a:lnTo>
                      <a:lnTo>
                        <a:pt x="576263" y="97631"/>
                      </a:lnTo>
                      <a:lnTo>
                        <a:pt x="447675" y="30956"/>
                      </a:lnTo>
                      <a:cubicBezTo>
                        <a:pt x="398463" y="23813"/>
                        <a:pt x="351631" y="16669"/>
                        <a:pt x="300038" y="45244"/>
                      </a:cubicBezTo>
                      <a:cubicBezTo>
                        <a:pt x="252413" y="91281"/>
                        <a:pt x="100013" y="475457"/>
                        <a:pt x="0" y="690563"/>
                      </a:cubicBezTo>
                      <a:lnTo>
                        <a:pt x="101600" y="73659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3" name="Freeform: Shape 22">
                  <a:extLst>
                    <a:ext uri="{FF2B5EF4-FFF2-40B4-BE49-F238E27FC236}">
                      <a16:creationId xmlns:a16="http://schemas.microsoft.com/office/drawing/2014/main" id="{6DA1FAA9-44A3-8617-DDAC-1A03DD3A25B5}"/>
                    </a:ext>
                  </a:extLst>
                </p:cNvPr>
                <p:cNvSpPr/>
                <p:nvPr/>
              </p:nvSpPr>
              <p:spPr>
                <a:xfrm>
                  <a:off x="5963302" y="2217884"/>
                  <a:ext cx="600792" cy="624698"/>
                </a:xfrm>
                <a:custGeom>
                  <a:avLst/>
                  <a:gdLst>
                    <a:gd name="connsiteX0" fmla="*/ 278606 w 278606"/>
                    <a:gd name="connsiteY0" fmla="*/ 664369 h 733425"/>
                    <a:gd name="connsiteX1" fmla="*/ 14288 w 278606"/>
                    <a:gd name="connsiteY1" fmla="*/ 0 h 733425"/>
                    <a:gd name="connsiteX2" fmla="*/ 11906 w 278606"/>
                    <a:gd name="connsiteY2" fmla="*/ 133350 h 733425"/>
                    <a:gd name="connsiteX3" fmla="*/ 0 w 278606"/>
                    <a:gd name="connsiteY3" fmla="*/ 383381 h 733425"/>
                    <a:gd name="connsiteX4" fmla="*/ 214313 w 278606"/>
                    <a:gd name="connsiteY4" fmla="*/ 733425 h 733425"/>
                    <a:gd name="connsiteX5" fmla="*/ 278606 w 278606"/>
                    <a:gd name="connsiteY5" fmla="*/ 664369 h 733425"/>
                    <a:gd name="connsiteX0" fmla="*/ 278606 w 278606"/>
                    <a:gd name="connsiteY0" fmla="*/ 664369 h 733425"/>
                    <a:gd name="connsiteX1" fmla="*/ 155920 w 278606"/>
                    <a:gd name="connsiteY1" fmla="*/ 358437 h 733425"/>
                    <a:gd name="connsiteX2" fmla="*/ 14288 w 278606"/>
                    <a:gd name="connsiteY2" fmla="*/ 0 h 733425"/>
                    <a:gd name="connsiteX3" fmla="*/ 11906 w 278606"/>
                    <a:gd name="connsiteY3" fmla="*/ 133350 h 733425"/>
                    <a:gd name="connsiteX4" fmla="*/ 0 w 278606"/>
                    <a:gd name="connsiteY4" fmla="*/ 383381 h 733425"/>
                    <a:gd name="connsiteX5" fmla="*/ 214313 w 278606"/>
                    <a:gd name="connsiteY5" fmla="*/ 733425 h 733425"/>
                    <a:gd name="connsiteX6" fmla="*/ 278606 w 278606"/>
                    <a:gd name="connsiteY6" fmla="*/ 664369 h 733425"/>
                    <a:gd name="connsiteX0" fmla="*/ 278606 w 278606"/>
                    <a:gd name="connsiteY0" fmla="*/ 704850 h 773906"/>
                    <a:gd name="connsiteX1" fmla="*/ 155920 w 278606"/>
                    <a:gd name="connsiteY1" fmla="*/ 398918 h 773906"/>
                    <a:gd name="connsiteX2" fmla="*/ 42863 w 278606"/>
                    <a:gd name="connsiteY2" fmla="*/ 0 h 773906"/>
                    <a:gd name="connsiteX3" fmla="*/ 11906 w 278606"/>
                    <a:gd name="connsiteY3" fmla="*/ 173831 h 773906"/>
                    <a:gd name="connsiteX4" fmla="*/ 0 w 278606"/>
                    <a:gd name="connsiteY4" fmla="*/ 423862 h 773906"/>
                    <a:gd name="connsiteX5" fmla="*/ 214313 w 278606"/>
                    <a:gd name="connsiteY5" fmla="*/ 773906 h 773906"/>
                    <a:gd name="connsiteX6" fmla="*/ 278606 w 278606"/>
                    <a:gd name="connsiteY6" fmla="*/ 704850 h 773906"/>
                    <a:gd name="connsiteX0" fmla="*/ 300037 w 300037"/>
                    <a:gd name="connsiteY0" fmla="*/ 685800 h 773906"/>
                    <a:gd name="connsiteX1" fmla="*/ 155920 w 300037"/>
                    <a:gd name="connsiteY1" fmla="*/ 398918 h 773906"/>
                    <a:gd name="connsiteX2" fmla="*/ 42863 w 300037"/>
                    <a:gd name="connsiteY2" fmla="*/ 0 h 773906"/>
                    <a:gd name="connsiteX3" fmla="*/ 11906 w 300037"/>
                    <a:gd name="connsiteY3" fmla="*/ 173831 h 773906"/>
                    <a:gd name="connsiteX4" fmla="*/ 0 w 300037"/>
                    <a:gd name="connsiteY4" fmla="*/ 423862 h 773906"/>
                    <a:gd name="connsiteX5" fmla="*/ 214313 w 300037"/>
                    <a:gd name="connsiteY5" fmla="*/ 773906 h 773906"/>
                    <a:gd name="connsiteX6" fmla="*/ 300037 w 300037"/>
                    <a:gd name="connsiteY6" fmla="*/ 685800 h 773906"/>
                    <a:gd name="connsiteX0" fmla="*/ 300037 w 300037"/>
                    <a:gd name="connsiteY0" fmla="*/ 685800 h 719138"/>
                    <a:gd name="connsiteX1" fmla="*/ 155920 w 300037"/>
                    <a:gd name="connsiteY1" fmla="*/ 398918 h 719138"/>
                    <a:gd name="connsiteX2" fmla="*/ 42863 w 300037"/>
                    <a:gd name="connsiteY2" fmla="*/ 0 h 719138"/>
                    <a:gd name="connsiteX3" fmla="*/ 11906 w 300037"/>
                    <a:gd name="connsiteY3" fmla="*/ 173831 h 719138"/>
                    <a:gd name="connsiteX4" fmla="*/ 0 w 300037"/>
                    <a:gd name="connsiteY4" fmla="*/ 423862 h 719138"/>
                    <a:gd name="connsiteX5" fmla="*/ 252413 w 300037"/>
                    <a:gd name="connsiteY5" fmla="*/ 719138 h 719138"/>
                    <a:gd name="connsiteX6" fmla="*/ 300037 w 300037"/>
                    <a:gd name="connsiteY6" fmla="*/ 685800 h 719138"/>
                    <a:gd name="connsiteX0" fmla="*/ 300037 w 300037"/>
                    <a:gd name="connsiteY0" fmla="*/ 685800 h 728663"/>
                    <a:gd name="connsiteX1" fmla="*/ 155920 w 300037"/>
                    <a:gd name="connsiteY1" fmla="*/ 398918 h 728663"/>
                    <a:gd name="connsiteX2" fmla="*/ 42863 w 300037"/>
                    <a:gd name="connsiteY2" fmla="*/ 0 h 728663"/>
                    <a:gd name="connsiteX3" fmla="*/ 11906 w 300037"/>
                    <a:gd name="connsiteY3" fmla="*/ 173831 h 728663"/>
                    <a:gd name="connsiteX4" fmla="*/ 0 w 300037"/>
                    <a:gd name="connsiteY4" fmla="*/ 423862 h 728663"/>
                    <a:gd name="connsiteX5" fmla="*/ 245270 w 300037"/>
                    <a:gd name="connsiteY5" fmla="*/ 728663 h 728663"/>
                    <a:gd name="connsiteX6" fmla="*/ 300037 w 300037"/>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54063"/>
                    <a:gd name="connsiteX1" fmla="*/ 151157 w 295274"/>
                    <a:gd name="connsiteY1" fmla="*/ 398918 h 754063"/>
                    <a:gd name="connsiteX2" fmla="*/ 38100 w 295274"/>
                    <a:gd name="connsiteY2" fmla="*/ 0 h 754063"/>
                    <a:gd name="connsiteX3" fmla="*/ 7143 w 295274"/>
                    <a:gd name="connsiteY3" fmla="*/ 173831 h 754063"/>
                    <a:gd name="connsiteX4" fmla="*/ 0 w 295274"/>
                    <a:gd name="connsiteY4" fmla="*/ 426244 h 754063"/>
                    <a:gd name="connsiteX5" fmla="*/ 211932 w 295274"/>
                    <a:gd name="connsiteY5" fmla="*/ 754063 h 754063"/>
                    <a:gd name="connsiteX6" fmla="*/ 295274 w 295274"/>
                    <a:gd name="connsiteY6" fmla="*/ 685800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4" h="754063">
                      <a:moveTo>
                        <a:pt x="295274" y="685800"/>
                      </a:moveTo>
                      <a:cubicBezTo>
                        <a:pt x="258347" y="595729"/>
                        <a:pt x="188084" y="488989"/>
                        <a:pt x="151157" y="398918"/>
                      </a:cubicBezTo>
                      <a:cubicBezTo>
                        <a:pt x="122996" y="265945"/>
                        <a:pt x="97217" y="125830"/>
                        <a:pt x="38100" y="0"/>
                      </a:cubicBezTo>
                      <a:lnTo>
                        <a:pt x="7143" y="173831"/>
                      </a:lnTo>
                      <a:lnTo>
                        <a:pt x="0" y="426244"/>
                      </a:lnTo>
                      <a:lnTo>
                        <a:pt x="211932" y="754063"/>
                      </a:lnTo>
                      <a:cubicBezTo>
                        <a:pt x="230188" y="739775"/>
                        <a:pt x="277018" y="700088"/>
                        <a:pt x="295274" y="68580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4" name="Freeform: Shape 23">
                  <a:extLst>
                    <a:ext uri="{FF2B5EF4-FFF2-40B4-BE49-F238E27FC236}">
                      <a16:creationId xmlns:a16="http://schemas.microsoft.com/office/drawing/2014/main" id="{46FA14F6-3B24-3993-DD9B-3EC8512AF284}"/>
                    </a:ext>
                  </a:extLst>
                </p:cNvPr>
                <p:cNvSpPr/>
                <p:nvPr/>
              </p:nvSpPr>
              <p:spPr>
                <a:xfrm>
                  <a:off x="5645834" y="2083625"/>
                  <a:ext cx="315343" cy="454642"/>
                </a:xfrm>
                <a:custGeom>
                  <a:avLst/>
                  <a:gdLst>
                    <a:gd name="connsiteX0" fmla="*/ 139700 w 139700"/>
                    <a:gd name="connsiteY0" fmla="*/ 34925 h 95250"/>
                    <a:gd name="connsiteX1" fmla="*/ 25400 w 139700"/>
                    <a:gd name="connsiteY1" fmla="*/ 0 h 95250"/>
                    <a:gd name="connsiteX2" fmla="*/ 0 w 139700"/>
                    <a:gd name="connsiteY2" fmla="*/ 44450 h 95250"/>
                    <a:gd name="connsiteX3" fmla="*/ 133350 w 139700"/>
                    <a:gd name="connsiteY3" fmla="*/ 95250 h 95250"/>
                    <a:gd name="connsiteX4" fmla="*/ 139700 w 139700"/>
                    <a:gd name="connsiteY4" fmla="*/ 34925 h 95250"/>
                    <a:gd name="connsiteX0" fmla="*/ 139700 w 139700"/>
                    <a:gd name="connsiteY0" fmla="*/ 39688 h 100013"/>
                    <a:gd name="connsiteX1" fmla="*/ 18256 w 139700"/>
                    <a:gd name="connsiteY1" fmla="*/ 0 h 100013"/>
                    <a:gd name="connsiteX2" fmla="*/ 0 w 139700"/>
                    <a:gd name="connsiteY2" fmla="*/ 49213 h 100013"/>
                    <a:gd name="connsiteX3" fmla="*/ 133350 w 139700"/>
                    <a:gd name="connsiteY3" fmla="*/ 100013 h 100013"/>
                    <a:gd name="connsiteX4" fmla="*/ 139700 w 139700"/>
                    <a:gd name="connsiteY4" fmla="*/ 39688 h 100013"/>
                    <a:gd name="connsiteX0" fmla="*/ 139700 w 139700"/>
                    <a:gd name="connsiteY0" fmla="*/ 39688 h 54769"/>
                    <a:gd name="connsiteX1" fmla="*/ 18256 w 139700"/>
                    <a:gd name="connsiteY1" fmla="*/ 0 h 54769"/>
                    <a:gd name="connsiteX2" fmla="*/ 0 w 139700"/>
                    <a:gd name="connsiteY2" fmla="*/ 49213 h 54769"/>
                    <a:gd name="connsiteX3" fmla="*/ 104775 w 139700"/>
                    <a:gd name="connsiteY3" fmla="*/ 54769 h 54769"/>
                    <a:gd name="connsiteX4" fmla="*/ 139700 w 139700"/>
                    <a:gd name="connsiteY4" fmla="*/ 39688 h 54769"/>
                    <a:gd name="connsiteX0" fmla="*/ 139700 w 139700"/>
                    <a:gd name="connsiteY0" fmla="*/ 39688 h 114300"/>
                    <a:gd name="connsiteX1" fmla="*/ 18256 w 139700"/>
                    <a:gd name="connsiteY1" fmla="*/ 0 h 114300"/>
                    <a:gd name="connsiteX2" fmla="*/ 0 w 139700"/>
                    <a:gd name="connsiteY2" fmla="*/ 49213 h 114300"/>
                    <a:gd name="connsiteX3" fmla="*/ 133350 w 139700"/>
                    <a:gd name="connsiteY3" fmla="*/ 114300 h 114300"/>
                    <a:gd name="connsiteX4" fmla="*/ 139700 w 139700"/>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3" h="114300">
                      <a:moveTo>
                        <a:pt x="144463" y="39688"/>
                      </a:moveTo>
                      <a:cubicBezTo>
                        <a:pt x="88107" y="43128"/>
                        <a:pt x="53182" y="27517"/>
                        <a:pt x="18256" y="0"/>
                      </a:cubicBezTo>
                      <a:lnTo>
                        <a:pt x="0" y="49213"/>
                      </a:lnTo>
                      <a:lnTo>
                        <a:pt x="133350" y="114300"/>
                      </a:lnTo>
                      <a:lnTo>
                        <a:pt x="144463" y="39688"/>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sp>
            <p:nvSpPr>
              <p:cNvPr id="21" name="Rectangle 20">
                <a:extLst>
                  <a:ext uri="{FF2B5EF4-FFF2-40B4-BE49-F238E27FC236}">
                    <a16:creationId xmlns:a16="http://schemas.microsoft.com/office/drawing/2014/main" id="{7A20B65E-4DC9-F125-675E-8DFB842E9F7C}"/>
                  </a:ext>
                </a:extLst>
              </p:cNvPr>
              <p:cNvSpPr/>
              <p:nvPr/>
            </p:nvSpPr>
            <p:spPr>
              <a:xfrm>
                <a:off x="8036247" y="4271918"/>
                <a:ext cx="156638" cy="143384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654CD976-14EA-40AF-9B4A-199CBB9D01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0956" y="-408141"/>
            <a:ext cx="3393305" cy="3191581"/>
          </a:xfrm>
          <a:prstGeom prst="rect">
            <a:avLst/>
          </a:prstGeom>
        </p:spPr>
      </p:pic>
      <p:grpSp>
        <p:nvGrpSpPr>
          <p:cNvPr id="69" name="Group 68">
            <a:extLst>
              <a:ext uri="{FF2B5EF4-FFF2-40B4-BE49-F238E27FC236}">
                <a16:creationId xmlns:a16="http://schemas.microsoft.com/office/drawing/2014/main" id="{A2141767-2BC5-3B01-6472-4C947250CAC9}"/>
              </a:ext>
            </a:extLst>
          </p:cNvPr>
          <p:cNvGrpSpPr/>
          <p:nvPr/>
        </p:nvGrpSpPr>
        <p:grpSpPr>
          <a:xfrm>
            <a:off x="1717648" y="3341930"/>
            <a:ext cx="2197692" cy="1486934"/>
            <a:chOff x="1886992" y="2129434"/>
            <a:chExt cx="2197692" cy="1486934"/>
          </a:xfrm>
        </p:grpSpPr>
        <p:sp>
          <p:nvSpPr>
            <p:cNvPr id="70" name="Speech Bubble: Rectangle with Corners Rounded 69">
              <a:extLst>
                <a:ext uri="{FF2B5EF4-FFF2-40B4-BE49-F238E27FC236}">
                  <a16:creationId xmlns:a16="http://schemas.microsoft.com/office/drawing/2014/main" id="{A9EA98FF-4880-8572-3B9D-048109144E96}"/>
                </a:ext>
              </a:extLst>
            </p:cNvPr>
            <p:cNvSpPr/>
            <p:nvPr/>
          </p:nvSpPr>
          <p:spPr>
            <a:xfrm>
              <a:off x="1926700" y="2171616"/>
              <a:ext cx="2157984" cy="1444752"/>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71" name="TextBox 70">
              <a:extLst>
                <a:ext uri="{FF2B5EF4-FFF2-40B4-BE49-F238E27FC236}">
                  <a16:creationId xmlns:a16="http://schemas.microsoft.com/office/drawing/2014/main" id="{A0DB7520-5901-2131-4A68-AFBCA0C9F348}"/>
                </a:ext>
              </a:extLst>
            </p:cNvPr>
            <p:cNvSpPr txBox="1"/>
            <p:nvPr/>
          </p:nvSpPr>
          <p:spPr>
            <a:xfrm>
              <a:off x="1886992" y="2129434"/>
              <a:ext cx="2157984" cy="1446550"/>
            </a:xfrm>
            <a:prstGeom prst="rect">
              <a:avLst/>
            </a:prstGeom>
            <a:noFill/>
          </p:spPr>
          <p:txBody>
            <a:bodyPr wrap="square" rtlCol="0" anchor="ctr">
              <a:spAutoFit/>
            </a:bodyPr>
            <a:lstStyle/>
            <a:p>
              <a:pPr algn="ctr"/>
              <a:r>
                <a:rPr lang="en-US" sz="2200" dirty="0">
                  <a:solidFill>
                    <a:srgbClr val="000000"/>
                  </a:solidFill>
                </a:rPr>
                <a:t>“It seems like we’re not hearing each other.”</a:t>
              </a:r>
            </a:p>
          </p:txBody>
        </p:sp>
      </p:grpSp>
      <p:grpSp>
        <p:nvGrpSpPr>
          <p:cNvPr id="72" name="Group 71">
            <a:extLst>
              <a:ext uri="{FF2B5EF4-FFF2-40B4-BE49-F238E27FC236}">
                <a16:creationId xmlns:a16="http://schemas.microsoft.com/office/drawing/2014/main" id="{F1E0837D-BAF7-679B-09EB-BBE147C65631}"/>
              </a:ext>
            </a:extLst>
          </p:cNvPr>
          <p:cNvGrpSpPr/>
          <p:nvPr/>
        </p:nvGrpSpPr>
        <p:grpSpPr>
          <a:xfrm>
            <a:off x="7917376" y="3314955"/>
            <a:ext cx="1737360" cy="1828800"/>
            <a:chOff x="118948" y="4677268"/>
            <a:chExt cx="1737360" cy="1828800"/>
          </a:xfrm>
        </p:grpSpPr>
        <p:sp>
          <p:nvSpPr>
            <p:cNvPr id="73" name="Speech Bubble: Rectangle with Corners Rounded 72">
              <a:extLst>
                <a:ext uri="{FF2B5EF4-FFF2-40B4-BE49-F238E27FC236}">
                  <a16:creationId xmlns:a16="http://schemas.microsoft.com/office/drawing/2014/main" id="{BC9DF0B3-18DE-D295-0F3C-A459C5AF24EE}"/>
                </a:ext>
              </a:extLst>
            </p:cNvPr>
            <p:cNvSpPr/>
            <p:nvPr/>
          </p:nvSpPr>
          <p:spPr>
            <a:xfrm>
              <a:off x="118948" y="4677268"/>
              <a:ext cx="1737360" cy="1828800"/>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74" name="TextBox 73">
              <a:extLst>
                <a:ext uri="{FF2B5EF4-FFF2-40B4-BE49-F238E27FC236}">
                  <a16:creationId xmlns:a16="http://schemas.microsoft.com/office/drawing/2014/main" id="{CFAEF143-9C94-CBCA-8ED2-2D3A4B4CEE3B}"/>
                </a:ext>
              </a:extLst>
            </p:cNvPr>
            <p:cNvSpPr txBox="1"/>
            <p:nvPr/>
          </p:nvSpPr>
          <p:spPr>
            <a:xfrm>
              <a:off x="207869" y="4856999"/>
              <a:ext cx="1489983" cy="1446550"/>
            </a:xfrm>
            <a:prstGeom prst="rect">
              <a:avLst/>
            </a:prstGeom>
            <a:noFill/>
          </p:spPr>
          <p:txBody>
            <a:bodyPr wrap="square" rtlCol="0" anchor="ctr">
              <a:spAutoFit/>
            </a:bodyPr>
            <a:lstStyle/>
            <a:p>
              <a:pPr algn="ctr"/>
              <a:r>
                <a:rPr lang="en-US" sz="2200" dirty="0">
                  <a:solidFill>
                    <a:srgbClr val="000000"/>
                  </a:solidFill>
                </a:rPr>
                <a:t>“Let’s look at it in a different way.”</a:t>
              </a:r>
            </a:p>
          </p:txBody>
        </p:sp>
      </p:grpSp>
      <p:sp>
        <p:nvSpPr>
          <p:cNvPr id="75" name="TextBox 74">
            <a:extLst>
              <a:ext uri="{FF2B5EF4-FFF2-40B4-BE49-F238E27FC236}">
                <a16:creationId xmlns:a16="http://schemas.microsoft.com/office/drawing/2014/main" id="{D174209C-7D9F-CD8D-E07F-85576401783F}"/>
              </a:ext>
            </a:extLst>
          </p:cNvPr>
          <p:cNvSpPr txBox="1"/>
          <p:nvPr/>
        </p:nvSpPr>
        <p:spPr>
          <a:xfrm>
            <a:off x="3400360" y="805460"/>
            <a:ext cx="7973928" cy="1077218"/>
          </a:xfrm>
          <a:prstGeom prst="rect">
            <a:avLst/>
          </a:prstGeom>
          <a:noFill/>
        </p:spPr>
        <p:txBody>
          <a:bodyPr wrap="square" rtlCol="0">
            <a:spAutoFit/>
          </a:bodyPr>
          <a:lstStyle/>
          <a:p>
            <a:pPr algn="ctr"/>
            <a:r>
              <a:rPr lang="en-US" sz="3200" b="1" dirty="0">
                <a:solidFill>
                  <a:srgbClr val="672C94"/>
                </a:solidFill>
              </a:rPr>
              <a:t>An employee keeps making the same mistake repeatedly despite previous conversations. </a:t>
            </a:r>
          </a:p>
        </p:txBody>
      </p:sp>
      <p:sp>
        <p:nvSpPr>
          <p:cNvPr id="76" name="TextBox 75">
            <a:extLst>
              <a:ext uri="{FF2B5EF4-FFF2-40B4-BE49-F238E27FC236}">
                <a16:creationId xmlns:a16="http://schemas.microsoft.com/office/drawing/2014/main" id="{0794426C-6BE8-7D06-C963-4BA82811C058}"/>
              </a:ext>
            </a:extLst>
          </p:cNvPr>
          <p:cNvSpPr txBox="1"/>
          <p:nvPr/>
        </p:nvSpPr>
        <p:spPr>
          <a:xfrm>
            <a:off x="1105274" y="2219870"/>
            <a:ext cx="9143999" cy="707886"/>
          </a:xfrm>
          <a:prstGeom prst="rect">
            <a:avLst/>
          </a:prstGeom>
          <a:noFill/>
        </p:spPr>
        <p:txBody>
          <a:bodyPr wrap="square" rtlCol="0">
            <a:spAutoFit/>
          </a:bodyPr>
          <a:lstStyle/>
          <a:p>
            <a:pPr algn="ctr"/>
            <a:r>
              <a:rPr lang="en-US" sz="4000" b="1" dirty="0">
                <a:solidFill>
                  <a:srgbClr val="000000"/>
                </a:solidFill>
              </a:rPr>
              <a:t>How can we communicate with purpose?</a:t>
            </a:r>
          </a:p>
        </p:txBody>
      </p:sp>
      <p:grpSp>
        <p:nvGrpSpPr>
          <p:cNvPr id="77" name="Group 76">
            <a:extLst>
              <a:ext uri="{FF2B5EF4-FFF2-40B4-BE49-F238E27FC236}">
                <a16:creationId xmlns:a16="http://schemas.microsoft.com/office/drawing/2014/main" id="{DF6C58E7-37AA-B6EE-6466-E8F6734F230B}"/>
              </a:ext>
            </a:extLst>
          </p:cNvPr>
          <p:cNvGrpSpPr/>
          <p:nvPr/>
        </p:nvGrpSpPr>
        <p:grpSpPr>
          <a:xfrm>
            <a:off x="4834432" y="4549134"/>
            <a:ext cx="1919288" cy="1275867"/>
            <a:chOff x="3666309" y="4312770"/>
            <a:chExt cx="1919288" cy="1275867"/>
          </a:xfrm>
        </p:grpSpPr>
        <p:sp>
          <p:nvSpPr>
            <p:cNvPr id="78" name="Speech Bubble: Rectangle with Corners Rounded 77">
              <a:extLst>
                <a:ext uri="{FF2B5EF4-FFF2-40B4-BE49-F238E27FC236}">
                  <a16:creationId xmlns:a16="http://schemas.microsoft.com/office/drawing/2014/main" id="{B8BD1D76-E4AA-A539-E17E-050B498622F5}"/>
                </a:ext>
              </a:extLst>
            </p:cNvPr>
            <p:cNvSpPr/>
            <p:nvPr/>
          </p:nvSpPr>
          <p:spPr>
            <a:xfrm>
              <a:off x="3666309" y="4312770"/>
              <a:ext cx="1919288" cy="1275867"/>
            </a:xfrm>
            <a:prstGeom prst="wedgeRoundRectCallout">
              <a:avLst>
                <a:gd name="adj1" fmla="val -21252"/>
                <a:gd name="adj2" fmla="val 69965"/>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79" name="TextBox 78">
              <a:extLst>
                <a:ext uri="{FF2B5EF4-FFF2-40B4-BE49-F238E27FC236}">
                  <a16:creationId xmlns:a16="http://schemas.microsoft.com/office/drawing/2014/main" id="{7DF25C42-693F-AABE-CFC6-1C91F6406031}"/>
                </a:ext>
              </a:extLst>
            </p:cNvPr>
            <p:cNvSpPr txBox="1"/>
            <p:nvPr/>
          </p:nvSpPr>
          <p:spPr>
            <a:xfrm>
              <a:off x="3831357" y="4396705"/>
              <a:ext cx="1589193" cy="1107996"/>
            </a:xfrm>
            <a:prstGeom prst="rect">
              <a:avLst/>
            </a:prstGeom>
            <a:noFill/>
          </p:spPr>
          <p:txBody>
            <a:bodyPr wrap="square" rtlCol="0" anchor="ctr">
              <a:spAutoFit/>
            </a:bodyPr>
            <a:lstStyle/>
            <a:p>
              <a:pPr algn="ctr"/>
              <a:r>
                <a:rPr lang="en-US" sz="2200" dirty="0">
                  <a:solidFill>
                    <a:srgbClr val="000000"/>
                  </a:solidFill>
                </a:rPr>
                <a:t>“Let me see if I can help you by….”</a:t>
              </a:r>
            </a:p>
          </p:txBody>
        </p:sp>
      </p:grpSp>
    </p:spTree>
    <p:extLst>
      <p:ext uri="{BB962C8B-B14F-4D97-AF65-F5344CB8AC3E}">
        <p14:creationId xmlns:p14="http://schemas.microsoft.com/office/powerpoint/2010/main" val="351587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2BB836B9-91C4-BB4E-3F83-084A0792234F}"/>
              </a:ext>
            </a:extLst>
          </p:cNvPr>
          <p:cNvSpPr/>
          <p:nvPr/>
        </p:nvSpPr>
        <p:spPr>
          <a:xfrm>
            <a:off x="447361" y="391886"/>
            <a:ext cx="11297278" cy="6023428"/>
          </a:xfrm>
          <a:prstGeom prst="flowChartAlternateProcess">
            <a:avLst/>
          </a:prstGeom>
          <a:solidFill>
            <a:schemeClr val="accent5">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6EBB88-818F-6B88-6F18-E1452AF4E2DA}"/>
              </a:ext>
            </a:extLst>
          </p:cNvPr>
          <p:cNvGrpSpPr/>
          <p:nvPr/>
        </p:nvGrpSpPr>
        <p:grpSpPr>
          <a:xfrm flipH="1">
            <a:off x="10415841" y="3038847"/>
            <a:ext cx="2348829" cy="5016983"/>
            <a:chOff x="7707839" y="1190757"/>
            <a:chExt cx="2226145" cy="5002040"/>
          </a:xfrm>
        </p:grpSpPr>
        <p:sp>
          <p:nvSpPr>
            <p:cNvPr id="9" name="Freeform: Shape 8">
              <a:extLst>
                <a:ext uri="{FF2B5EF4-FFF2-40B4-BE49-F238E27FC236}">
                  <a16:creationId xmlns:a16="http://schemas.microsoft.com/office/drawing/2014/main" id="{0B175833-38FA-175F-5B03-68E2F68F8960}"/>
                </a:ext>
              </a:extLst>
            </p:cNvPr>
            <p:cNvSpPr/>
            <p:nvPr/>
          </p:nvSpPr>
          <p:spPr>
            <a:xfrm rot="20443102">
              <a:off x="8871070" y="5731949"/>
              <a:ext cx="432304" cy="460848"/>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0" name="Freeform: Shape 9">
              <a:extLst>
                <a:ext uri="{FF2B5EF4-FFF2-40B4-BE49-F238E27FC236}">
                  <a16:creationId xmlns:a16="http://schemas.microsoft.com/office/drawing/2014/main" id="{5096D2FE-67F6-4040-5DD5-C6E4FED0F7D5}"/>
                </a:ext>
              </a:extLst>
            </p:cNvPr>
            <p:cNvSpPr/>
            <p:nvPr/>
          </p:nvSpPr>
          <p:spPr>
            <a:xfrm rot="582432" flipH="1">
              <a:off x="8173551" y="5776348"/>
              <a:ext cx="530203" cy="407977"/>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1" name="Rectangle 10">
              <a:extLst>
                <a:ext uri="{FF2B5EF4-FFF2-40B4-BE49-F238E27FC236}">
                  <a16:creationId xmlns:a16="http://schemas.microsoft.com/office/drawing/2014/main" id="{A015B41D-D54C-DB49-CC2F-4E1A0F39E9BB}"/>
                </a:ext>
              </a:extLst>
            </p:cNvPr>
            <p:cNvSpPr/>
            <p:nvPr/>
          </p:nvSpPr>
          <p:spPr>
            <a:xfrm>
              <a:off x="8545256" y="602475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A7CFF4-80C2-AD3C-D5D5-BDBCF6C8FFD3}"/>
                </a:ext>
              </a:extLst>
            </p:cNvPr>
            <p:cNvSpPr/>
            <p:nvPr/>
          </p:nvSpPr>
          <p:spPr>
            <a:xfrm>
              <a:off x="8885108" y="603999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18E54A6-82F4-AC5D-DCE3-78F92501433E}"/>
                </a:ext>
              </a:extLst>
            </p:cNvPr>
            <p:cNvSpPr/>
            <p:nvPr/>
          </p:nvSpPr>
          <p:spPr>
            <a:xfrm>
              <a:off x="8352756" y="3763623"/>
              <a:ext cx="855833" cy="2264800"/>
            </a:xfrm>
            <a:custGeom>
              <a:avLst/>
              <a:gdLst>
                <a:gd name="connsiteX0" fmla="*/ 0 w 561975"/>
                <a:gd name="connsiteY0" fmla="*/ 0 h 533400"/>
                <a:gd name="connsiteX1" fmla="*/ 561975 w 561975"/>
                <a:gd name="connsiteY1" fmla="*/ 14287 h 533400"/>
                <a:gd name="connsiteX2" fmla="*/ 552450 w 561975"/>
                <a:gd name="connsiteY2" fmla="*/ 519112 h 533400"/>
                <a:gd name="connsiteX3" fmla="*/ 309562 w 561975"/>
                <a:gd name="connsiteY3" fmla="*/ 523875 h 533400"/>
                <a:gd name="connsiteX4" fmla="*/ 295275 w 561975"/>
                <a:gd name="connsiteY4" fmla="*/ 100012 h 533400"/>
                <a:gd name="connsiteX5" fmla="*/ 295275 w 561975"/>
                <a:gd name="connsiteY5" fmla="*/ 100012 h 533400"/>
                <a:gd name="connsiteX6" fmla="*/ 247650 w 561975"/>
                <a:gd name="connsiteY6" fmla="*/ 100012 h 533400"/>
                <a:gd name="connsiteX7" fmla="*/ 257175 w 561975"/>
                <a:gd name="connsiteY7" fmla="*/ 519112 h 533400"/>
                <a:gd name="connsiteX8" fmla="*/ 4762 w 561975"/>
                <a:gd name="connsiteY8" fmla="*/ 533400 h 533400"/>
                <a:gd name="connsiteX9" fmla="*/ 0 w 561975"/>
                <a:gd name="connsiteY9" fmla="*/ 0 h 533400"/>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47650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8162"/>
                <a:gd name="connsiteX1" fmla="*/ 547688 w 552450"/>
                <a:gd name="connsiteY1" fmla="*/ 0 h 538162"/>
                <a:gd name="connsiteX2" fmla="*/ 552450 w 552450"/>
                <a:gd name="connsiteY2" fmla="*/ 531018 h 538162"/>
                <a:gd name="connsiteX3" fmla="*/ 335755 w 552450"/>
                <a:gd name="connsiteY3" fmla="*/ 538162 h 538162"/>
                <a:gd name="connsiteX4" fmla="*/ 295275 w 552450"/>
                <a:gd name="connsiteY4" fmla="*/ 111918 h 538162"/>
                <a:gd name="connsiteX5" fmla="*/ 295275 w 552450"/>
                <a:gd name="connsiteY5" fmla="*/ 111918 h 538162"/>
                <a:gd name="connsiteX6" fmla="*/ 257175 w 552450"/>
                <a:gd name="connsiteY6" fmla="*/ 111918 h 538162"/>
                <a:gd name="connsiteX7" fmla="*/ 254793 w 552450"/>
                <a:gd name="connsiteY7" fmla="*/ 531018 h 538162"/>
                <a:gd name="connsiteX8" fmla="*/ 4762 w 552450"/>
                <a:gd name="connsiteY8" fmla="*/ 531018 h 538162"/>
                <a:gd name="connsiteX9" fmla="*/ 0 w 552450"/>
                <a:gd name="connsiteY9" fmla="*/ 11906 h 538162"/>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18098 w 547772"/>
                <a:gd name="connsiteY0" fmla="*/ 14565 h 535781"/>
                <a:gd name="connsiteX1" fmla="*/ 543010 w 547772"/>
                <a:gd name="connsiteY1" fmla="*/ 0 h 535781"/>
                <a:gd name="connsiteX2" fmla="*/ 547772 w 547772"/>
                <a:gd name="connsiteY2" fmla="*/ 531018 h 535781"/>
                <a:gd name="connsiteX3" fmla="*/ 314408 w 547772"/>
                <a:gd name="connsiteY3" fmla="*/ 535781 h 535781"/>
                <a:gd name="connsiteX4" fmla="*/ 290597 w 547772"/>
                <a:gd name="connsiteY4" fmla="*/ 111918 h 535781"/>
                <a:gd name="connsiteX5" fmla="*/ 290597 w 547772"/>
                <a:gd name="connsiteY5" fmla="*/ 111918 h 535781"/>
                <a:gd name="connsiteX6" fmla="*/ 252497 w 547772"/>
                <a:gd name="connsiteY6" fmla="*/ 111918 h 535781"/>
                <a:gd name="connsiteX7" fmla="*/ 250115 w 547772"/>
                <a:gd name="connsiteY7" fmla="*/ 531018 h 535781"/>
                <a:gd name="connsiteX8" fmla="*/ 84 w 547772"/>
                <a:gd name="connsiteY8" fmla="*/ 531018 h 535781"/>
                <a:gd name="connsiteX9" fmla="*/ 18098 w 547772"/>
                <a:gd name="connsiteY9" fmla="*/ 14565 h 535781"/>
                <a:gd name="connsiteX0" fmla="*/ 21564 w 551238"/>
                <a:gd name="connsiteY0" fmla="*/ 14565 h 535781"/>
                <a:gd name="connsiteX1" fmla="*/ 546476 w 551238"/>
                <a:gd name="connsiteY1" fmla="*/ 0 h 535781"/>
                <a:gd name="connsiteX2" fmla="*/ 551238 w 551238"/>
                <a:gd name="connsiteY2" fmla="*/ 531018 h 535781"/>
                <a:gd name="connsiteX3" fmla="*/ 317874 w 551238"/>
                <a:gd name="connsiteY3" fmla="*/ 535781 h 535781"/>
                <a:gd name="connsiteX4" fmla="*/ 294063 w 551238"/>
                <a:gd name="connsiteY4" fmla="*/ 111918 h 535781"/>
                <a:gd name="connsiteX5" fmla="*/ 294063 w 551238"/>
                <a:gd name="connsiteY5" fmla="*/ 111918 h 535781"/>
                <a:gd name="connsiteX6" fmla="*/ 255963 w 551238"/>
                <a:gd name="connsiteY6" fmla="*/ 111918 h 535781"/>
                <a:gd name="connsiteX7" fmla="*/ 253581 w 551238"/>
                <a:gd name="connsiteY7" fmla="*/ 531018 h 535781"/>
                <a:gd name="connsiteX8" fmla="*/ 3550 w 551238"/>
                <a:gd name="connsiteY8" fmla="*/ 531018 h 535781"/>
                <a:gd name="connsiteX9" fmla="*/ 21564 w 551238"/>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94063 w 578441"/>
                <a:gd name="connsiteY5" fmla="*/ 111918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75092 w 578441"/>
                <a:gd name="connsiteY5" fmla="*/ 114577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55963 w 578441"/>
                <a:gd name="connsiteY4" fmla="*/ 111918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8648 w 578441"/>
                <a:gd name="connsiteY4" fmla="*/ 125215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62291"/>
                <a:gd name="connsiteY0" fmla="*/ 25203 h 546419"/>
                <a:gd name="connsiteX1" fmla="*/ 513276 w 562291"/>
                <a:gd name="connsiteY1" fmla="*/ 0 h 546419"/>
                <a:gd name="connsiteX2" fmla="*/ 551238 w 562291"/>
                <a:gd name="connsiteY2" fmla="*/ 541656 h 546419"/>
                <a:gd name="connsiteX3" fmla="*/ 317874 w 562291"/>
                <a:gd name="connsiteY3" fmla="*/ 546419 h 546419"/>
                <a:gd name="connsiteX4" fmla="*/ 279677 w 562291"/>
                <a:gd name="connsiteY4" fmla="*/ 165107 h 546419"/>
                <a:gd name="connsiteX5" fmla="*/ 253581 w 562291"/>
                <a:gd name="connsiteY5" fmla="*/ 541656 h 546419"/>
                <a:gd name="connsiteX6" fmla="*/ 3550 w 562291"/>
                <a:gd name="connsiteY6" fmla="*/ 541656 h 546419"/>
                <a:gd name="connsiteX7" fmla="*/ 21564 w 562291"/>
                <a:gd name="connsiteY7" fmla="*/ 25203 h 546419"/>
                <a:gd name="connsiteX0" fmla="*/ 21564 w 562291"/>
                <a:gd name="connsiteY0" fmla="*/ 25203 h 600165"/>
                <a:gd name="connsiteX1" fmla="*/ 513276 w 562291"/>
                <a:gd name="connsiteY1" fmla="*/ 0 h 600165"/>
                <a:gd name="connsiteX2" fmla="*/ 551238 w 562291"/>
                <a:gd name="connsiteY2" fmla="*/ 541656 h 600165"/>
                <a:gd name="connsiteX3" fmla="*/ 317874 w 562291"/>
                <a:gd name="connsiteY3" fmla="*/ 546419 h 600165"/>
                <a:gd name="connsiteX4" fmla="*/ 279677 w 562291"/>
                <a:gd name="connsiteY4" fmla="*/ 165107 h 600165"/>
                <a:gd name="connsiteX5" fmla="*/ 239050 w 562291"/>
                <a:gd name="connsiteY5" fmla="*/ 600165 h 600165"/>
                <a:gd name="connsiteX6" fmla="*/ 3550 w 562291"/>
                <a:gd name="connsiteY6" fmla="*/ 541656 h 600165"/>
                <a:gd name="connsiteX7" fmla="*/ 21564 w 562291"/>
                <a:gd name="connsiteY7" fmla="*/ 25203 h 600165"/>
                <a:gd name="connsiteX0" fmla="*/ 16620 w 557347"/>
                <a:gd name="connsiteY0" fmla="*/ 25203 h 600165"/>
                <a:gd name="connsiteX1" fmla="*/ 508332 w 557347"/>
                <a:gd name="connsiteY1" fmla="*/ 0 h 600165"/>
                <a:gd name="connsiteX2" fmla="*/ 546294 w 557347"/>
                <a:gd name="connsiteY2" fmla="*/ 541656 h 600165"/>
                <a:gd name="connsiteX3" fmla="*/ 312930 w 557347"/>
                <a:gd name="connsiteY3" fmla="*/ 546419 h 600165"/>
                <a:gd name="connsiteX4" fmla="*/ 274733 w 557347"/>
                <a:gd name="connsiteY4" fmla="*/ 165107 h 600165"/>
                <a:gd name="connsiteX5" fmla="*/ 234106 w 557347"/>
                <a:gd name="connsiteY5" fmla="*/ 600165 h 600165"/>
                <a:gd name="connsiteX6" fmla="*/ 9503 w 557347"/>
                <a:gd name="connsiteY6" fmla="*/ 568250 h 600165"/>
                <a:gd name="connsiteX7" fmla="*/ 16620 w 557347"/>
                <a:gd name="connsiteY7" fmla="*/ 25203 h 600165"/>
                <a:gd name="connsiteX0" fmla="*/ 16620 w 557347"/>
                <a:gd name="connsiteY0" fmla="*/ 25203 h 591300"/>
                <a:gd name="connsiteX1" fmla="*/ 508332 w 557347"/>
                <a:gd name="connsiteY1" fmla="*/ 0 h 591300"/>
                <a:gd name="connsiteX2" fmla="*/ 546294 w 557347"/>
                <a:gd name="connsiteY2" fmla="*/ 541656 h 591300"/>
                <a:gd name="connsiteX3" fmla="*/ 312930 w 557347"/>
                <a:gd name="connsiteY3" fmla="*/ 546419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57347"/>
                <a:gd name="connsiteY0" fmla="*/ 25203 h 591300"/>
                <a:gd name="connsiteX1" fmla="*/ 508332 w 557347"/>
                <a:gd name="connsiteY1" fmla="*/ 0 h 591300"/>
                <a:gd name="connsiteX2" fmla="*/ 546294 w 557347"/>
                <a:gd name="connsiteY2" fmla="*/ 541656 h 591300"/>
                <a:gd name="connsiteX3" fmla="*/ 334727 w 557347"/>
                <a:gd name="connsiteY3" fmla="*/ 565922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46691"/>
                <a:gd name="connsiteY0" fmla="*/ 25203 h 594846"/>
                <a:gd name="connsiteX1" fmla="*/ 508332 w 546691"/>
                <a:gd name="connsiteY1" fmla="*/ 0 h 594846"/>
                <a:gd name="connsiteX2" fmla="*/ 528132 w 546691"/>
                <a:gd name="connsiteY2" fmla="*/ 594846 h 594846"/>
                <a:gd name="connsiteX3" fmla="*/ 334727 w 546691"/>
                <a:gd name="connsiteY3" fmla="*/ 565922 h 594846"/>
                <a:gd name="connsiteX4" fmla="*/ 274733 w 546691"/>
                <a:gd name="connsiteY4" fmla="*/ 165107 h 594846"/>
                <a:gd name="connsiteX5" fmla="*/ 234106 w 546691"/>
                <a:gd name="connsiteY5" fmla="*/ 591300 h 594846"/>
                <a:gd name="connsiteX6" fmla="*/ 9503 w 546691"/>
                <a:gd name="connsiteY6" fmla="*/ 568250 h 594846"/>
                <a:gd name="connsiteX7" fmla="*/ 16620 w 546691"/>
                <a:gd name="connsiteY7" fmla="*/ 25203 h 594846"/>
                <a:gd name="connsiteX0" fmla="*/ 16620 w 546691"/>
                <a:gd name="connsiteY0" fmla="*/ 25203 h 591300"/>
                <a:gd name="connsiteX1" fmla="*/ 508332 w 546691"/>
                <a:gd name="connsiteY1" fmla="*/ 0 h 591300"/>
                <a:gd name="connsiteX2" fmla="*/ 528132 w 546691"/>
                <a:gd name="connsiteY2" fmla="*/ 587754 h 591300"/>
                <a:gd name="connsiteX3" fmla="*/ 334727 w 546691"/>
                <a:gd name="connsiteY3" fmla="*/ 565922 h 591300"/>
                <a:gd name="connsiteX4" fmla="*/ 274733 w 546691"/>
                <a:gd name="connsiteY4" fmla="*/ 165107 h 591300"/>
                <a:gd name="connsiteX5" fmla="*/ 234106 w 546691"/>
                <a:gd name="connsiteY5" fmla="*/ 591300 h 591300"/>
                <a:gd name="connsiteX6" fmla="*/ 9503 w 546691"/>
                <a:gd name="connsiteY6" fmla="*/ 568250 h 591300"/>
                <a:gd name="connsiteX7" fmla="*/ 16620 w 546691"/>
                <a:gd name="connsiteY7" fmla="*/ 25203 h 59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691" h="591300">
                  <a:moveTo>
                    <a:pt x="16620" y="25203"/>
                  </a:moveTo>
                  <a:cubicBezTo>
                    <a:pt x="221026" y="29245"/>
                    <a:pt x="355688" y="11978"/>
                    <a:pt x="508332" y="0"/>
                  </a:cubicBezTo>
                  <a:cubicBezTo>
                    <a:pt x="566833" y="179666"/>
                    <a:pt x="545516" y="413408"/>
                    <a:pt x="528132" y="587754"/>
                  </a:cubicBezTo>
                  <a:lnTo>
                    <a:pt x="334727" y="565922"/>
                  </a:lnTo>
                  <a:cubicBezTo>
                    <a:pt x="285515" y="496072"/>
                    <a:pt x="389790" y="266963"/>
                    <a:pt x="274733" y="165107"/>
                  </a:cubicBezTo>
                  <a:cubicBezTo>
                    <a:pt x="209119" y="274666"/>
                    <a:pt x="242805" y="465784"/>
                    <a:pt x="234106" y="591300"/>
                  </a:cubicBezTo>
                  <a:cubicBezTo>
                    <a:pt x="150762" y="591300"/>
                    <a:pt x="92847" y="568250"/>
                    <a:pt x="9503" y="568250"/>
                  </a:cubicBezTo>
                  <a:cubicBezTo>
                    <a:pt x="7916" y="390450"/>
                    <a:pt x="-14993" y="203003"/>
                    <a:pt x="16620" y="25203"/>
                  </a:cubicBezTo>
                  <a:close/>
                </a:path>
              </a:pathLst>
            </a:custGeom>
            <a:solidFill>
              <a:srgbClr val="1A1A1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4" name="Rectangle 13">
              <a:extLst>
                <a:ext uri="{FF2B5EF4-FFF2-40B4-BE49-F238E27FC236}">
                  <a16:creationId xmlns:a16="http://schemas.microsoft.com/office/drawing/2014/main" id="{2D5A4DC7-2CAE-45A2-C4C0-7BC1182D825E}"/>
                </a:ext>
              </a:extLst>
            </p:cNvPr>
            <p:cNvSpPr/>
            <p:nvPr/>
          </p:nvSpPr>
          <p:spPr>
            <a:xfrm rot="16431707">
              <a:off x="8731717" y="3704589"/>
              <a:ext cx="83111" cy="872794"/>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3D1C663B-CB7E-81AB-7B08-238AE780B392}"/>
                </a:ext>
              </a:extLst>
            </p:cNvPr>
            <p:cNvSpPr/>
            <p:nvPr/>
          </p:nvSpPr>
          <p:spPr>
            <a:xfrm rot="20801682">
              <a:off x="9605803" y="3324138"/>
              <a:ext cx="328181" cy="371367"/>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6" name="Freeform: Shape 15">
              <a:extLst>
                <a:ext uri="{FF2B5EF4-FFF2-40B4-BE49-F238E27FC236}">
                  <a16:creationId xmlns:a16="http://schemas.microsoft.com/office/drawing/2014/main" id="{2D74FE82-F371-534D-8FC3-A148CE189533}"/>
                </a:ext>
              </a:extLst>
            </p:cNvPr>
            <p:cNvSpPr/>
            <p:nvPr/>
          </p:nvSpPr>
          <p:spPr>
            <a:xfrm rot="21270006" flipH="1">
              <a:off x="7707839" y="3958020"/>
              <a:ext cx="431970" cy="402788"/>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17" name="Group 16">
              <a:extLst>
                <a:ext uri="{FF2B5EF4-FFF2-40B4-BE49-F238E27FC236}">
                  <a16:creationId xmlns:a16="http://schemas.microsoft.com/office/drawing/2014/main" id="{45316830-6864-D6B1-02BE-C50E9242B750}"/>
                </a:ext>
              </a:extLst>
            </p:cNvPr>
            <p:cNvGrpSpPr/>
            <p:nvPr/>
          </p:nvGrpSpPr>
          <p:grpSpPr>
            <a:xfrm>
              <a:off x="7910231" y="1190757"/>
              <a:ext cx="1702260" cy="1822887"/>
              <a:chOff x="7900342" y="1079489"/>
              <a:chExt cx="1702260" cy="1822887"/>
            </a:xfrm>
          </p:grpSpPr>
          <p:sp>
            <p:nvSpPr>
              <p:cNvPr id="25" name="Freeform: Shape 24">
                <a:extLst>
                  <a:ext uri="{FF2B5EF4-FFF2-40B4-BE49-F238E27FC236}">
                    <a16:creationId xmlns:a16="http://schemas.microsoft.com/office/drawing/2014/main" id="{C9C0BF88-E37B-A268-6404-6A0241217126}"/>
                  </a:ext>
                </a:extLst>
              </p:cNvPr>
              <p:cNvSpPr/>
              <p:nvPr/>
            </p:nvSpPr>
            <p:spPr>
              <a:xfrm>
                <a:off x="8142443" y="1079489"/>
                <a:ext cx="1223897" cy="1383914"/>
              </a:xfrm>
              <a:custGeom>
                <a:avLst/>
                <a:gdLst>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3373"/>
                  <a:gd name="connsiteX1" fmla="*/ 426463 w 892904"/>
                  <a:gd name="connsiteY1" fmla="*/ 735169 h 843373"/>
                  <a:gd name="connsiteX2" fmla="*/ 859850 w 892904"/>
                  <a:gd name="connsiteY2" fmla="*/ 828037 h 843373"/>
                  <a:gd name="connsiteX3" fmla="*/ 836038 w 892904"/>
                  <a:gd name="connsiteY3" fmla="*/ 366074 h 843373"/>
                  <a:gd name="connsiteX4" fmla="*/ 621725 w 892904"/>
                  <a:gd name="connsiteY4" fmla="*/ 32699 h 843373"/>
                  <a:gd name="connsiteX5" fmla="*/ 450275 w 892904"/>
                  <a:gd name="connsiteY5" fmla="*/ 18412 h 843373"/>
                  <a:gd name="connsiteX6" fmla="*/ 150238 w 892904"/>
                  <a:gd name="connsiteY6" fmla="*/ 85087 h 843373"/>
                  <a:gd name="connsiteX7" fmla="*/ 12125 w 892904"/>
                  <a:gd name="connsiteY7" fmla="*/ 623249 h 843373"/>
                  <a:gd name="connsiteX8" fmla="*/ 21650 w 892904"/>
                  <a:gd name="connsiteY8" fmla="*/ 837562 h 84337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42923"/>
                  <a:gd name="connsiteX1" fmla="*/ 426463 w 892904"/>
                  <a:gd name="connsiteY1" fmla="*/ 744694 h 842923"/>
                  <a:gd name="connsiteX2" fmla="*/ 859850 w 892904"/>
                  <a:gd name="connsiteY2" fmla="*/ 828037 h 842923"/>
                  <a:gd name="connsiteX3" fmla="*/ 836038 w 892904"/>
                  <a:gd name="connsiteY3" fmla="*/ 366074 h 842923"/>
                  <a:gd name="connsiteX4" fmla="*/ 621725 w 892904"/>
                  <a:gd name="connsiteY4" fmla="*/ 32699 h 842923"/>
                  <a:gd name="connsiteX5" fmla="*/ 450275 w 892904"/>
                  <a:gd name="connsiteY5" fmla="*/ 18412 h 842923"/>
                  <a:gd name="connsiteX6" fmla="*/ 150238 w 892904"/>
                  <a:gd name="connsiteY6" fmla="*/ 85087 h 842923"/>
                  <a:gd name="connsiteX7" fmla="*/ 12125 w 892904"/>
                  <a:gd name="connsiteY7" fmla="*/ 623249 h 842923"/>
                  <a:gd name="connsiteX8" fmla="*/ 21650 w 892904"/>
                  <a:gd name="connsiteY8" fmla="*/ 837562 h 84292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37562"/>
                  <a:gd name="connsiteX1" fmla="*/ 426463 w 892904"/>
                  <a:gd name="connsiteY1" fmla="*/ 744694 h 837562"/>
                  <a:gd name="connsiteX2" fmla="*/ 859850 w 892904"/>
                  <a:gd name="connsiteY2" fmla="*/ 828037 h 837562"/>
                  <a:gd name="connsiteX3" fmla="*/ 836038 w 892904"/>
                  <a:gd name="connsiteY3" fmla="*/ 366074 h 837562"/>
                  <a:gd name="connsiteX4" fmla="*/ 621725 w 892904"/>
                  <a:gd name="connsiteY4" fmla="*/ 32699 h 837562"/>
                  <a:gd name="connsiteX5" fmla="*/ 450275 w 892904"/>
                  <a:gd name="connsiteY5" fmla="*/ 18412 h 837562"/>
                  <a:gd name="connsiteX6" fmla="*/ 150238 w 892904"/>
                  <a:gd name="connsiteY6" fmla="*/ 85087 h 837562"/>
                  <a:gd name="connsiteX7" fmla="*/ 12125 w 892904"/>
                  <a:gd name="connsiteY7" fmla="*/ 623249 h 837562"/>
                  <a:gd name="connsiteX8" fmla="*/ 21650 w 892904"/>
                  <a:gd name="connsiteY8" fmla="*/ 837562 h 837562"/>
                  <a:gd name="connsiteX0" fmla="*/ 21650 w 878141"/>
                  <a:gd name="connsiteY0" fmla="*/ 837562 h 837562"/>
                  <a:gd name="connsiteX1" fmla="*/ 426463 w 878141"/>
                  <a:gd name="connsiteY1" fmla="*/ 744694 h 837562"/>
                  <a:gd name="connsiteX2" fmla="*/ 859850 w 878141"/>
                  <a:gd name="connsiteY2" fmla="*/ 828037 h 837562"/>
                  <a:gd name="connsiteX3" fmla="*/ 836038 w 878141"/>
                  <a:gd name="connsiteY3" fmla="*/ 366074 h 837562"/>
                  <a:gd name="connsiteX4" fmla="*/ 621725 w 878141"/>
                  <a:gd name="connsiteY4" fmla="*/ 32699 h 837562"/>
                  <a:gd name="connsiteX5" fmla="*/ 450275 w 878141"/>
                  <a:gd name="connsiteY5" fmla="*/ 18412 h 837562"/>
                  <a:gd name="connsiteX6" fmla="*/ 150238 w 878141"/>
                  <a:gd name="connsiteY6" fmla="*/ 85087 h 837562"/>
                  <a:gd name="connsiteX7" fmla="*/ 12125 w 878141"/>
                  <a:gd name="connsiteY7" fmla="*/ 623249 h 837562"/>
                  <a:gd name="connsiteX8" fmla="*/ 21650 w 878141"/>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59850"/>
                  <a:gd name="connsiteY0" fmla="*/ 837562 h 837562"/>
                  <a:gd name="connsiteX1" fmla="*/ 426463 w 859850"/>
                  <a:gd name="connsiteY1" fmla="*/ 744694 h 837562"/>
                  <a:gd name="connsiteX2" fmla="*/ 859850 w 859850"/>
                  <a:gd name="connsiteY2" fmla="*/ 828037 h 837562"/>
                  <a:gd name="connsiteX3" fmla="*/ 836038 w 859850"/>
                  <a:gd name="connsiteY3" fmla="*/ 366074 h 837562"/>
                  <a:gd name="connsiteX4" fmla="*/ 621725 w 859850"/>
                  <a:gd name="connsiteY4" fmla="*/ 32699 h 837562"/>
                  <a:gd name="connsiteX5" fmla="*/ 450275 w 859850"/>
                  <a:gd name="connsiteY5" fmla="*/ 18412 h 837562"/>
                  <a:gd name="connsiteX6" fmla="*/ 150238 w 859850"/>
                  <a:gd name="connsiteY6" fmla="*/ 85087 h 837562"/>
                  <a:gd name="connsiteX7" fmla="*/ 12125 w 859850"/>
                  <a:gd name="connsiteY7" fmla="*/ 623249 h 837562"/>
                  <a:gd name="connsiteX8" fmla="*/ 21650 w 859850"/>
                  <a:gd name="connsiteY8" fmla="*/ 837562 h 837562"/>
                  <a:gd name="connsiteX0" fmla="*/ 21650 w 850321"/>
                  <a:gd name="connsiteY0" fmla="*/ 837562 h 837562"/>
                  <a:gd name="connsiteX1" fmla="*/ 426463 w 850321"/>
                  <a:gd name="connsiteY1" fmla="*/ 744694 h 837562"/>
                  <a:gd name="connsiteX2" fmla="*/ 840800 w 850321"/>
                  <a:gd name="connsiteY2" fmla="*/ 816131 h 837562"/>
                  <a:gd name="connsiteX3" fmla="*/ 836038 w 850321"/>
                  <a:gd name="connsiteY3" fmla="*/ 366074 h 837562"/>
                  <a:gd name="connsiteX4" fmla="*/ 621725 w 850321"/>
                  <a:gd name="connsiteY4" fmla="*/ 32699 h 837562"/>
                  <a:gd name="connsiteX5" fmla="*/ 450275 w 850321"/>
                  <a:gd name="connsiteY5" fmla="*/ 18412 h 837562"/>
                  <a:gd name="connsiteX6" fmla="*/ 150238 w 850321"/>
                  <a:gd name="connsiteY6" fmla="*/ 85087 h 837562"/>
                  <a:gd name="connsiteX7" fmla="*/ 12125 w 850321"/>
                  <a:gd name="connsiteY7" fmla="*/ 623249 h 837562"/>
                  <a:gd name="connsiteX8" fmla="*/ 21650 w 850321"/>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5582 h 835582"/>
                  <a:gd name="connsiteX1" fmla="*/ 426463 w 859085"/>
                  <a:gd name="connsiteY1" fmla="*/ 742714 h 835582"/>
                  <a:gd name="connsiteX2" fmla="*/ 840800 w 859085"/>
                  <a:gd name="connsiteY2" fmla="*/ 814151 h 835582"/>
                  <a:gd name="connsiteX3" fmla="*/ 836038 w 859085"/>
                  <a:gd name="connsiteY3" fmla="*/ 364094 h 835582"/>
                  <a:gd name="connsiteX4" fmla="*/ 621725 w 859085"/>
                  <a:gd name="connsiteY4" fmla="*/ 30719 h 835582"/>
                  <a:gd name="connsiteX5" fmla="*/ 450275 w 859085"/>
                  <a:gd name="connsiteY5" fmla="*/ 16432 h 835582"/>
                  <a:gd name="connsiteX6" fmla="*/ 150238 w 859085"/>
                  <a:gd name="connsiteY6" fmla="*/ 83107 h 835582"/>
                  <a:gd name="connsiteX7" fmla="*/ 12125 w 859085"/>
                  <a:gd name="connsiteY7" fmla="*/ 621269 h 835582"/>
                  <a:gd name="connsiteX8" fmla="*/ 21650 w 859085"/>
                  <a:gd name="connsiteY8" fmla="*/ 835582 h 835582"/>
                  <a:gd name="connsiteX0" fmla="*/ 21650 w 859085"/>
                  <a:gd name="connsiteY0" fmla="*/ 834603 h 834603"/>
                  <a:gd name="connsiteX1" fmla="*/ 426463 w 859085"/>
                  <a:gd name="connsiteY1" fmla="*/ 741735 h 834603"/>
                  <a:gd name="connsiteX2" fmla="*/ 840800 w 859085"/>
                  <a:gd name="connsiteY2" fmla="*/ 813172 h 834603"/>
                  <a:gd name="connsiteX3" fmla="*/ 836038 w 859085"/>
                  <a:gd name="connsiteY3" fmla="*/ 363115 h 834603"/>
                  <a:gd name="connsiteX4" fmla="*/ 621725 w 859085"/>
                  <a:gd name="connsiteY4" fmla="*/ 29740 h 834603"/>
                  <a:gd name="connsiteX5" fmla="*/ 450275 w 859085"/>
                  <a:gd name="connsiteY5" fmla="*/ 15453 h 834603"/>
                  <a:gd name="connsiteX6" fmla="*/ 150238 w 859085"/>
                  <a:gd name="connsiteY6" fmla="*/ 82128 h 834603"/>
                  <a:gd name="connsiteX7" fmla="*/ 12125 w 859085"/>
                  <a:gd name="connsiteY7" fmla="*/ 620290 h 834603"/>
                  <a:gd name="connsiteX8" fmla="*/ 21650 w 859085"/>
                  <a:gd name="connsiteY8" fmla="*/ 834603 h 834603"/>
                  <a:gd name="connsiteX0" fmla="*/ 21650 w 859085"/>
                  <a:gd name="connsiteY0" fmla="*/ 843708 h 843708"/>
                  <a:gd name="connsiteX1" fmla="*/ 426463 w 859085"/>
                  <a:gd name="connsiteY1" fmla="*/ 750840 h 843708"/>
                  <a:gd name="connsiteX2" fmla="*/ 840800 w 859085"/>
                  <a:gd name="connsiteY2" fmla="*/ 822277 h 843708"/>
                  <a:gd name="connsiteX3" fmla="*/ 836038 w 859085"/>
                  <a:gd name="connsiteY3" fmla="*/ 372220 h 843708"/>
                  <a:gd name="connsiteX4" fmla="*/ 621725 w 859085"/>
                  <a:gd name="connsiteY4" fmla="*/ 38845 h 843708"/>
                  <a:gd name="connsiteX5" fmla="*/ 445513 w 859085"/>
                  <a:gd name="connsiteY5" fmla="*/ 12652 h 843708"/>
                  <a:gd name="connsiteX6" fmla="*/ 150238 w 859085"/>
                  <a:gd name="connsiteY6" fmla="*/ 91233 h 843708"/>
                  <a:gd name="connsiteX7" fmla="*/ 12125 w 859085"/>
                  <a:gd name="connsiteY7" fmla="*/ 629395 h 843708"/>
                  <a:gd name="connsiteX8" fmla="*/ 21650 w 859085"/>
                  <a:gd name="connsiteY8" fmla="*/ 843708 h 843708"/>
                  <a:gd name="connsiteX0" fmla="*/ 21650 w 857978"/>
                  <a:gd name="connsiteY0" fmla="*/ 835938 h 835938"/>
                  <a:gd name="connsiteX1" fmla="*/ 426463 w 857978"/>
                  <a:gd name="connsiteY1" fmla="*/ 743070 h 835938"/>
                  <a:gd name="connsiteX2" fmla="*/ 840800 w 857978"/>
                  <a:gd name="connsiteY2" fmla="*/ 814507 h 835938"/>
                  <a:gd name="connsiteX3" fmla="*/ 836038 w 857978"/>
                  <a:gd name="connsiteY3" fmla="*/ 364450 h 835938"/>
                  <a:gd name="connsiteX4" fmla="*/ 638394 w 857978"/>
                  <a:gd name="connsiteY4" fmla="*/ 47744 h 835938"/>
                  <a:gd name="connsiteX5" fmla="*/ 445513 w 857978"/>
                  <a:gd name="connsiteY5" fmla="*/ 4882 h 835938"/>
                  <a:gd name="connsiteX6" fmla="*/ 150238 w 857978"/>
                  <a:gd name="connsiteY6" fmla="*/ 83463 h 835938"/>
                  <a:gd name="connsiteX7" fmla="*/ 12125 w 857978"/>
                  <a:gd name="connsiteY7" fmla="*/ 621625 h 835938"/>
                  <a:gd name="connsiteX8" fmla="*/ 21650 w 857978"/>
                  <a:gd name="connsiteY8" fmla="*/ 835938 h 835938"/>
                  <a:gd name="connsiteX0" fmla="*/ 21650 w 856132"/>
                  <a:gd name="connsiteY0" fmla="*/ 835938 h 835938"/>
                  <a:gd name="connsiteX1" fmla="*/ 426463 w 856132"/>
                  <a:gd name="connsiteY1" fmla="*/ 743070 h 835938"/>
                  <a:gd name="connsiteX2" fmla="*/ 840800 w 856132"/>
                  <a:gd name="connsiteY2" fmla="*/ 814507 h 835938"/>
                  <a:gd name="connsiteX3" fmla="*/ 836038 w 856132"/>
                  <a:gd name="connsiteY3" fmla="*/ 364450 h 835938"/>
                  <a:gd name="connsiteX4" fmla="*/ 666969 w 856132"/>
                  <a:gd name="connsiteY4" fmla="*/ 47744 h 835938"/>
                  <a:gd name="connsiteX5" fmla="*/ 445513 w 856132"/>
                  <a:gd name="connsiteY5" fmla="*/ 4882 h 835938"/>
                  <a:gd name="connsiteX6" fmla="*/ 150238 w 856132"/>
                  <a:gd name="connsiteY6" fmla="*/ 83463 h 835938"/>
                  <a:gd name="connsiteX7" fmla="*/ 12125 w 856132"/>
                  <a:gd name="connsiteY7" fmla="*/ 621625 h 835938"/>
                  <a:gd name="connsiteX8" fmla="*/ 21650 w 856132"/>
                  <a:gd name="connsiteY8" fmla="*/ 835938 h 835938"/>
                  <a:gd name="connsiteX0" fmla="*/ 21650 w 856132"/>
                  <a:gd name="connsiteY0" fmla="*/ 833664 h 833664"/>
                  <a:gd name="connsiteX1" fmla="*/ 426463 w 856132"/>
                  <a:gd name="connsiteY1" fmla="*/ 740796 h 833664"/>
                  <a:gd name="connsiteX2" fmla="*/ 840800 w 856132"/>
                  <a:gd name="connsiteY2" fmla="*/ 812233 h 833664"/>
                  <a:gd name="connsiteX3" fmla="*/ 836038 w 856132"/>
                  <a:gd name="connsiteY3" fmla="*/ 362176 h 833664"/>
                  <a:gd name="connsiteX4" fmla="*/ 666969 w 856132"/>
                  <a:gd name="connsiteY4" fmla="*/ 45470 h 833664"/>
                  <a:gd name="connsiteX5" fmla="*/ 445513 w 856132"/>
                  <a:gd name="connsiteY5" fmla="*/ 2608 h 833664"/>
                  <a:gd name="connsiteX6" fmla="*/ 150238 w 856132"/>
                  <a:gd name="connsiteY6" fmla="*/ 81189 h 833664"/>
                  <a:gd name="connsiteX7" fmla="*/ 12125 w 856132"/>
                  <a:gd name="connsiteY7" fmla="*/ 619351 h 833664"/>
                  <a:gd name="connsiteX8" fmla="*/ 21650 w 856132"/>
                  <a:gd name="connsiteY8" fmla="*/ 833664 h 833664"/>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188" h="836641">
                    <a:moveTo>
                      <a:pt x="11706" y="836641"/>
                    </a:moveTo>
                    <a:cubicBezTo>
                      <a:pt x="80762" y="815210"/>
                      <a:pt x="279994" y="747345"/>
                      <a:pt x="416519" y="743773"/>
                    </a:cubicBezTo>
                    <a:cubicBezTo>
                      <a:pt x="553044" y="740201"/>
                      <a:pt x="750688" y="824735"/>
                      <a:pt x="830856" y="815210"/>
                    </a:cubicBezTo>
                    <a:cubicBezTo>
                      <a:pt x="849112" y="712816"/>
                      <a:pt x="855066" y="492947"/>
                      <a:pt x="826094" y="365153"/>
                    </a:cubicBezTo>
                    <a:cubicBezTo>
                      <a:pt x="797122" y="237359"/>
                      <a:pt x="722112" y="108375"/>
                      <a:pt x="657025" y="48447"/>
                    </a:cubicBezTo>
                    <a:cubicBezTo>
                      <a:pt x="591938" y="-11481"/>
                      <a:pt x="521691" y="-1956"/>
                      <a:pt x="435569" y="5585"/>
                    </a:cubicBezTo>
                    <a:cubicBezTo>
                      <a:pt x="349447" y="1219"/>
                      <a:pt x="213319" y="-7115"/>
                      <a:pt x="140294" y="93691"/>
                    </a:cubicBezTo>
                    <a:cubicBezTo>
                      <a:pt x="10119" y="230216"/>
                      <a:pt x="-7345" y="498503"/>
                      <a:pt x="2181" y="622328"/>
                    </a:cubicBezTo>
                    <a:cubicBezTo>
                      <a:pt x="11707" y="746153"/>
                      <a:pt x="-7344" y="777110"/>
                      <a:pt x="11706" y="836641"/>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6" name="Freeform: Shape 25">
                <a:extLst>
                  <a:ext uri="{FF2B5EF4-FFF2-40B4-BE49-F238E27FC236}">
                    <a16:creationId xmlns:a16="http://schemas.microsoft.com/office/drawing/2014/main" id="{1274AC0B-A459-EAB7-F543-92508116173E}"/>
                  </a:ext>
                </a:extLst>
              </p:cNvPr>
              <p:cNvSpPr/>
              <p:nvPr/>
            </p:nvSpPr>
            <p:spPr>
              <a:xfrm flipH="1">
                <a:off x="9075111" y="1297305"/>
                <a:ext cx="2183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7" name="Freeform: Shape 26">
                <a:extLst>
                  <a:ext uri="{FF2B5EF4-FFF2-40B4-BE49-F238E27FC236}">
                    <a16:creationId xmlns:a16="http://schemas.microsoft.com/office/drawing/2014/main" id="{FF116C12-4FEA-E268-C36C-71ECAB1409B0}"/>
                  </a:ext>
                </a:extLst>
              </p:cNvPr>
              <p:cNvSpPr/>
              <p:nvPr/>
            </p:nvSpPr>
            <p:spPr>
              <a:xfrm>
                <a:off x="8200489" y="1353705"/>
                <a:ext cx="2022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8" name="Freeform: Shape 27">
                <a:extLst>
                  <a:ext uri="{FF2B5EF4-FFF2-40B4-BE49-F238E27FC236}">
                    <a16:creationId xmlns:a16="http://schemas.microsoft.com/office/drawing/2014/main" id="{4C422604-6C25-BD4C-6631-F4B4B596E64A}"/>
                  </a:ext>
                </a:extLst>
              </p:cNvPr>
              <p:cNvSpPr/>
              <p:nvPr/>
            </p:nvSpPr>
            <p:spPr>
              <a:xfrm>
                <a:off x="7900342" y="1524078"/>
                <a:ext cx="1702260" cy="1378298"/>
              </a:xfrm>
              <a:custGeom>
                <a:avLst/>
                <a:gdLst>
                  <a:gd name="connsiteX0" fmla="*/ 0 w 1098550"/>
                  <a:gd name="connsiteY0" fmla="*/ 971550 h 1187450"/>
                  <a:gd name="connsiteX1" fmla="*/ 120650 w 1098550"/>
                  <a:gd name="connsiteY1" fmla="*/ 939800 h 1187450"/>
                  <a:gd name="connsiteX2" fmla="*/ 139700 w 1098550"/>
                  <a:gd name="connsiteY2" fmla="*/ 552450 h 1187450"/>
                  <a:gd name="connsiteX3" fmla="*/ 254000 w 1098550"/>
                  <a:gd name="connsiteY3" fmla="*/ 114300 h 1187450"/>
                  <a:gd name="connsiteX4" fmla="*/ 546100 w 1098550"/>
                  <a:gd name="connsiteY4" fmla="*/ 0 h 1187450"/>
                  <a:gd name="connsiteX5" fmla="*/ 882650 w 1098550"/>
                  <a:gd name="connsiteY5" fmla="*/ 146050 h 1187450"/>
                  <a:gd name="connsiteX6" fmla="*/ 952500 w 1098550"/>
                  <a:gd name="connsiteY6" fmla="*/ 666750 h 1187450"/>
                  <a:gd name="connsiteX7" fmla="*/ 1022350 w 1098550"/>
                  <a:gd name="connsiteY7" fmla="*/ 958850 h 1187450"/>
                  <a:gd name="connsiteX8" fmla="*/ 1098550 w 1098550"/>
                  <a:gd name="connsiteY8" fmla="*/ 977900 h 1187450"/>
                  <a:gd name="connsiteX9" fmla="*/ 927100 w 1098550"/>
                  <a:gd name="connsiteY9" fmla="*/ 1162050 h 1187450"/>
                  <a:gd name="connsiteX10" fmla="*/ 679450 w 1098550"/>
                  <a:gd name="connsiteY10" fmla="*/ 1092200 h 1187450"/>
                  <a:gd name="connsiteX11" fmla="*/ 641350 w 1098550"/>
                  <a:gd name="connsiteY11" fmla="*/ 876300 h 1187450"/>
                  <a:gd name="connsiteX12" fmla="*/ 450850 w 1098550"/>
                  <a:gd name="connsiteY12" fmla="*/ 882650 h 1187450"/>
                  <a:gd name="connsiteX13" fmla="*/ 361950 w 1098550"/>
                  <a:gd name="connsiteY13" fmla="*/ 1117600 h 1187450"/>
                  <a:gd name="connsiteX14" fmla="*/ 171450 w 1098550"/>
                  <a:gd name="connsiteY14" fmla="*/ 1187450 h 1187450"/>
                  <a:gd name="connsiteX15" fmla="*/ 76200 w 1098550"/>
                  <a:gd name="connsiteY15" fmla="*/ 1079500 h 1187450"/>
                  <a:gd name="connsiteX16" fmla="*/ 0 w 1098550"/>
                  <a:gd name="connsiteY16" fmla="*/ 971550 h 1187450"/>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703262 w 1098550"/>
                  <a:gd name="connsiteY10" fmla="*/ 1080293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29 w 1098579"/>
                  <a:gd name="connsiteY0" fmla="*/ 973931 h 1178600"/>
                  <a:gd name="connsiteX1" fmla="*/ 120679 w 1098579"/>
                  <a:gd name="connsiteY1" fmla="*/ 942181 h 1178600"/>
                  <a:gd name="connsiteX2" fmla="*/ 115917 w 1098579"/>
                  <a:gd name="connsiteY2" fmla="*/ 542925 h 1178600"/>
                  <a:gd name="connsiteX3" fmla="*/ 263554 w 1098579"/>
                  <a:gd name="connsiteY3" fmla="*/ 130968 h 1178600"/>
                  <a:gd name="connsiteX4" fmla="*/ 541366 w 1098579"/>
                  <a:gd name="connsiteY4" fmla="*/ 0 h 1178600"/>
                  <a:gd name="connsiteX5" fmla="*/ 851722 w 1098579"/>
                  <a:gd name="connsiteY5" fmla="*/ 155574 h 1178600"/>
                  <a:gd name="connsiteX6" fmla="*/ 943004 w 1098579"/>
                  <a:gd name="connsiteY6" fmla="*/ 664369 h 1178600"/>
                  <a:gd name="connsiteX7" fmla="*/ 1022379 w 1098579"/>
                  <a:gd name="connsiteY7" fmla="*/ 961231 h 1178600"/>
                  <a:gd name="connsiteX8" fmla="*/ 1098579 w 1098579"/>
                  <a:gd name="connsiteY8" fmla="*/ 980281 h 1178600"/>
                  <a:gd name="connsiteX9" fmla="*/ 903317 w 1098579"/>
                  <a:gd name="connsiteY9" fmla="*/ 1173956 h 1178600"/>
                  <a:gd name="connsiteX10" fmla="*/ 691384 w 1098579"/>
                  <a:gd name="connsiteY10" fmla="*/ 1080292 h 1178600"/>
                  <a:gd name="connsiteX11" fmla="*/ 641379 w 1098579"/>
                  <a:gd name="connsiteY11" fmla="*/ 878681 h 1178600"/>
                  <a:gd name="connsiteX12" fmla="*/ 450879 w 1098579"/>
                  <a:gd name="connsiteY12" fmla="*/ 885031 h 1178600"/>
                  <a:gd name="connsiteX13" fmla="*/ 361979 w 1098579"/>
                  <a:gd name="connsiteY13" fmla="*/ 1119981 h 1178600"/>
                  <a:gd name="connsiteX14" fmla="*/ 111948 w 1098579"/>
                  <a:gd name="connsiteY14" fmla="*/ 1156494 h 1178600"/>
                  <a:gd name="connsiteX15" fmla="*/ 29 w 1098579"/>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144" h="1178600">
                    <a:moveTo>
                      <a:pt x="19" y="973931"/>
                    </a:moveTo>
                    <a:cubicBezTo>
                      <a:pt x="44998" y="972079"/>
                      <a:pt x="92359" y="989277"/>
                      <a:pt x="134957" y="927894"/>
                    </a:cubicBezTo>
                    <a:cubicBezTo>
                      <a:pt x="211951" y="806716"/>
                      <a:pt x="167500" y="678391"/>
                      <a:pt x="144482" y="542925"/>
                    </a:cubicBezTo>
                    <a:cubicBezTo>
                      <a:pt x="154800" y="360363"/>
                      <a:pt x="188932" y="246855"/>
                      <a:pt x="292119" y="130968"/>
                    </a:cubicBezTo>
                    <a:cubicBezTo>
                      <a:pt x="387898" y="92074"/>
                      <a:pt x="433671" y="7938"/>
                      <a:pt x="569931" y="0"/>
                    </a:cubicBezTo>
                    <a:cubicBezTo>
                      <a:pt x="673383" y="51858"/>
                      <a:pt x="783979" y="32279"/>
                      <a:pt x="880287" y="155574"/>
                    </a:cubicBezTo>
                    <a:cubicBezTo>
                      <a:pt x="967865" y="287072"/>
                      <a:pt x="1019723" y="440003"/>
                      <a:pt x="971569" y="664369"/>
                    </a:cubicBezTo>
                    <a:cubicBezTo>
                      <a:pt x="983740" y="913340"/>
                      <a:pt x="969716" y="876565"/>
                      <a:pt x="1050944" y="961231"/>
                    </a:cubicBezTo>
                    <a:lnTo>
                      <a:pt x="1127144" y="980281"/>
                    </a:lnTo>
                    <a:cubicBezTo>
                      <a:pt x="1043800" y="1182158"/>
                      <a:pt x="999748" y="1157287"/>
                      <a:pt x="931882" y="1173956"/>
                    </a:cubicBezTo>
                    <a:cubicBezTo>
                      <a:pt x="864016" y="1190625"/>
                      <a:pt x="797736" y="1163106"/>
                      <a:pt x="719949" y="1080292"/>
                    </a:cubicBezTo>
                    <a:cubicBezTo>
                      <a:pt x="688994" y="1010707"/>
                      <a:pt x="672324" y="953029"/>
                      <a:pt x="669944" y="878681"/>
                    </a:cubicBezTo>
                    <a:lnTo>
                      <a:pt x="479444" y="885031"/>
                    </a:lnTo>
                    <a:cubicBezTo>
                      <a:pt x="461718" y="1030023"/>
                      <a:pt x="446370" y="1070239"/>
                      <a:pt x="390544" y="1119981"/>
                    </a:cubicBezTo>
                    <a:cubicBezTo>
                      <a:pt x="324663" y="1157552"/>
                      <a:pt x="237351" y="1190361"/>
                      <a:pt x="140513" y="1156494"/>
                    </a:cubicBezTo>
                    <a:cubicBezTo>
                      <a:pt x="80188" y="1132152"/>
                      <a:pt x="-1436" y="1009650"/>
                      <a:pt x="19" y="973931"/>
                    </a:cubicBezTo>
                    <a:close/>
                  </a:path>
                </a:pathLst>
              </a:cu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9" name="Oval 28">
                <a:extLst>
                  <a:ext uri="{FF2B5EF4-FFF2-40B4-BE49-F238E27FC236}">
                    <a16:creationId xmlns:a16="http://schemas.microsoft.com/office/drawing/2014/main" id="{EB689711-4205-12C2-860B-F8B289163F04}"/>
                  </a:ext>
                </a:extLst>
              </p:cNvPr>
              <p:cNvSpPr/>
              <p:nvPr/>
            </p:nvSpPr>
            <p:spPr>
              <a:xfrm>
                <a:off x="8614412" y="2351688"/>
                <a:ext cx="290057" cy="502601"/>
              </a:xfrm>
              <a:prstGeom prst="ellipse">
                <a:avLst/>
              </a:pr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30" name="Oval 33">
                <a:extLst>
                  <a:ext uri="{FF2B5EF4-FFF2-40B4-BE49-F238E27FC236}">
                    <a16:creationId xmlns:a16="http://schemas.microsoft.com/office/drawing/2014/main" id="{B2E01E63-0C90-9FAE-E29E-005ACBAB43AC}"/>
                  </a:ext>
                </a:extLst>
              </p:cNvPr>
              <p:cNvSpPr/>
              <p:nvPr/>
            </p:nvSpPr>
            <p:spPr>
              <a:xfrm>
                <a:off x="8314555" y="1287237"/>
                <a:ext cx="842055" cy="1124451"/>
              </a:xfrm>
              <a:custGeom>
                <a:avLst/>
                <a:gdLst>
                  <a:gd name="connsiteX0" fmla="*/ 0 w 990600"/>
                  <a:gd name="connsiteY0" fmla="*/ 411509 h 823018"/>
                  <a:gd name="connsiteX1" fmla="*/ 495300 w 990600"/>
                  <a:gd name="connsiteY1" fmla="*/ 0 h 823018"/>
                  <a:gd name="connsiteX2" fmla="*/ 990600 w 990600"/>
                  <a:gd name="connsiteY2" fmla="*/ 411509 h 823018"/>
                  <a:gd name="connsiteX3" fmla="*/ 495300 w 990600"/>
                  <a:gd name="connsiteY3" fmla="*/ 823018 h 823018"/>
                  <a:gd name="connsiteX4" fmla="*/ 0 w 990600"/>
                  <a:gd name="connsiteY4" fmla="*/ 411509 h 823018"/>
                  <a:gd name="connsiteX0" fmla="*/ 0 w 990600"/>
                  <a:gd name="connsiteY0" fmla="*/ 411509 h 829292"/>
                  <a:gd name="connsiteX1" fmla="*/ 495300 w 990600"/>
                  <a:gd name="connsiteY1" fmla="*/ 0 h 829292"/>
                  <a:gd name="connsiteX2" fmla="*/ 990600 w 990600"/>
                  <a:gd name="connsiteY2" fmla="*/ 411509 h 829292"/>
                  <a:gd name="connsiteX3" fmla="*/ 495300 w 990600"/>
                  <a:gd name="connsiteY3" fmla="*/ 823018 h 829292"/>
                  <a:gd name="connsiteX4" fmla="*/ 0 w 990600"/>
                  <a:gd name="connsiteY4" fmla="*/ 411509 h 829292"/>
                  <a:gd name="connsiteX0" fmla="*/ 0 w 990600"/>
                  <a:gd name="connsiteY0" fmla="*/ 411509 h 823986"/>
                  <a:gd name="connsiteX1" fmla="*/ 495300 w 990600"/>
                  <a:gd name="connsiteY1" fmla="*/ 0 h 823986"/>
                  <a:gd name="connsiteX2" fmla="*/ 990600 w 990600"/>
                  <a:gd name="connsiteY2" fmla="*/ 411509 h 823986"/>
                  <a:gd name="connsiteX3" fmla="*/ 495300 w 990600"/>
                  <a:gd name="connsiteY3" fmla="*/ 823018 h 823986"/>
                  <a:gd name="connsiteX4" fmla="*/ 0 w 990600"/>
                  <a:gd name="connsiteY4" fmla="*/ 411509 h 823986"/>
                  <a:gd name="connsiteX0" fmla="*/ 0 w 990600"/>
                  <a:gd name="connsiteY0" fmla="*/ 411509 h 845332"/>
                  <a:gd name="connsiteX1" fmla="*/ 495300 w 990600"/>
                  <a:gd name="connsiteY1" fmla="*/ 0 h 845332"/>
                  <a:gd name="connsiteX2" fmla="*/ 990600 w 990600"/>
                  <a:gd name="connsiteY2" fmla="*/ 411509 h 845332"/>
                  <a:gd name="connsiteX3" fmla="*/ 495300 w 990600"/>
                  <a:gd name="connsiteY3" fmla="*/ 844450 h 845332"/>
                  <a:gd name="connsiteX4" fmla="*/ 0 w 990600"/>
                  <a:gd name="connsiteY4" fmla="*/ 411509 h 845332"/>
                  <a:gd name="connsiteX0" fmla="*/ 0 w 990600"/>
                  <a:gd name="connsiteY0" fmla="*/ 411509 h 844470"/>
                  <a:gd name="connsiteX1" fmla="*/ 495300 w 990600"/>
                  <a:gd name="connsiteY1" fmla="*/ 0 h 844470"/>
                  <a:gd name="connsiteX2" fmla="*/ 990600 w 990600"/>
                  <a:gd name="connsiteY2" fmla="*/ 411509 h 844470"/>
                  <a:gd name="connsiteX3" fmla="*/ 495300 w 990600"/>
                  <a:gd name="connsiteY3" fmla="*/ 844450 h 844470"/>
                  <a:gd name="connsiteX4" fmla="*/ 0 w 990600"/>
                  <a:gd name="connsiteY4" fmla="*/ 411509 h 844470"/>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68 h 851629"/>
                  <a:gd name="connsiteX1" fmla="*/ 497682 w 990601"/>
                  <a:gd name="connsiteY1" fmla="*/ 15 h 851629"/>
                  <a:gd name="connsiteX2" fmla="*/ 990601 w 990601"/>
                  <a:gd name="connsiteY2" fmla="*/ 418668 h 851629"/>
                  <a:gd name="connsiteX3" fmla="*/ 495301 w 990601"/>
                  <a:gd name="connsiteY3" fmla="*/ 851609 h 851629"/>
                  <a:gd name="connsiteX4" fmla="*/ 1 w 990601"/>
                  <a:gd name="connsiteY4" fmla="*/ 418668 h 85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1" h="851629">
                    <a:moveTo>
                      <a:pt x="1" y="418668"/>
                    </a:moveTo>
                    <a:cubicBezTo>
                      <a:pt x="398" y="276736"/>
                      <a:pt x="97929" y="-2366"/>
                      <a:pt x="497682" y="15"/>
                    </a:cubicBezTo>
                    <a:cubicBezTo>
                      <a:pt x="897435" y="2396"/>
                      <a:pt x="990601" y="191398"/>
                      <a:pt x="990601" y="418668"/>
                    </a:cubicBezTo>
                    <a:cubicBezTo>
                      <a:pt x="990601" y="645938"/>
                      <a:pt x="873623" y="853991"/>
                      <a:pt x="495301" y="851609"/>
                    </a:cubicBezTo>
                    <a:cubicBezTo>
                      <a:pt x="116979" y="849227"/>
                      <a:pt x="-396" y="560600"/>
                      <a:pt x="1" y="418668"/>
                    </a:cubicBezTo>
                    <a:close/>
                  </a:path>
                </a:pathLst>
              </a:custGeom>
              <a:solidFill>
                <a:srgbClr val="FFCC9A"/>
              </a:solidFill>
              <a:ln w="6350" cap="flat" cmpd="sng" algn="ctr">
                <a:noFill/>
                <a:prstDash val="solid"/>
                <a:miter lim="800000"/>
              </a:ln>
              <a:effectLst>
                <a:outerShdw blurRad="25400" dist="25400" dir="5400000" algn="t" rotWithShape="0">
                  <a:srgbClr val="DA9E6F">
                    <a:alpha val="56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AA35E93-950E-4CB8-863A-303D10EBE951}"/>
                  </a:ext>
                </a:extLst>
              </p:cNvPr>
              <p:cNvGrpSpPr/>
              <p:nvPr/>
            </p:nvGrpSpPr>
            <p:grpSpPr>
              <a:xfrm rot="1705800" flipH="1">
                <a:off x="8806927" y="1707528"/>
                <a:ext cx="271049" cy="179621"/>
                <a:chOff x="5136060" y="1710152"/>
                <a:chExt cx="538831" cy="347248"/>
              </a:xfrm>
            </p:grpSpPr>
            <p:sp>
              <p:nvSpPr>
                <p:cNvPr id="57" name="Oval 5">
                  <a:extLst>
                    <a:ext uri="{FF2B5EF4-FFF2-40B4-BE49-F238E27FC236}">
                      <a16:creationId xmlns:a16="http://schemas.microsoft.com/office/drawing/2014/main" id="{68DE0FA1-675F-D6C9-0A74-45A5301D7FCA}"/>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58" name="Group 57">
                  <a:extLst>
                    <a:ext uri="{FF2B5EF4-FFF2-40B4-BE49-F238E27FC236}">
                      <a16:creationId xmlns:a16="http://schemas.microsoft.com/office/drawing/2014/main" id="{F96F2CFA-EF64-3EC3-F7AE-E209A4AC865F}"/>
                    </a:ext>
                  </a:extLst>
                </p:cNvPr>
                <p:cNvGrpSpPr/>
                <p:nvPr/>
              </p:nvGrpSpPr>
              <p:grpSpPr>
                <a:xfrm rot="20545732">
                  <a:off x="5242936" y="1710152"/>
                  <a:ext cx="85726" cy="45719"/>
                  <a:chOff x="5293988" y="1700325"/>
                  <a:chExt cx="85726" cy="42639"/>
                </a:xfrm>
              </p:grpSpPr>
              <p:cxnSp>
                <p:nvCxnSpPr>
                  <p:cNvPr id="64" name="Straight Connector 63">
                    <a:extLst>
                      <a:ext uri="{FF2B5EF4-FFF2-40B4-BE49-F238E27FC236}">
                        <a16:creationId xmlns:a16="http://schemas.microsoft.com/office/drawing/2014/main" id="{6AB71727-EB95-D6E4-9955-C609942405F6}"/>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5" name="Straight Connector 64">
                    <a:extLst>
                      <a:ext uri="{FF2B5EF4-FFF2-40B4-BE49-F238E27FC236}">
                        <a16:creationId xmlns:a16="http://schemas.microsoft.com/office/drawing/2014/main" id="{07CE4F92-95C2-7076-E2DA-31526AF9BCD4}"/>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6" name="Straight Connector 65">
                    <a:extLst>
                      <a:ext uri="{FF2B5EF4-FFF2-40B4-BE49-F238E27FC236}">
                        <a16:creationId xmlns:a16="http://schemas.microsoft.com/office/drawing/2014/main" id="{690A244E-F6B1-DE54-EB4F-51486B272A5C}"/>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59" name="Oval 4">
                  <a:extLst>
                    <a:ext uri="{FF2B5EF4-FFF2-40B4-BE49-F238E27FC236}">
                      <a16:creationId xmlns:a16="http://schemas.microsoft.com/office/drawing/2014/main" id="{9446007B-0F2A-A092-0B35-7CDAAF12F466}"/>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0" name="Oval 59">
                  <a:extLst>
                    <a:ext uri="{FF2B5EF4-FFF2-40B4-BE49-F238E27FC236}">
                      <a16:creationId xmlns:a16="http://schemas.microsoft.com/office/drawing/2014/main" id="{35EB4DCF-D676-4C16-D545-B6C8AFBD6870}"/>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1" name="Oval 60">
                  <a:extLst>
                    <a:ext uri="{FF2B5EF4-FFF2-40B4-BE49-F238E27FC236}">
                      <a16:creationId xmlns:a16="http://schemas.microsoft.com/office/drawing/2014/main" id="{7566D9C4-165F-7DB7-AA52-DE5EF9C5DDFF}"/>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62" name="Oval 61">
                  <a:extLst>
                    <a:ext uri="{FF2B5EF4-FFF2-40B4-BE49-F238E27FC236}">
                      <a16:creationId xmlns:a16="http://schemas.microsoft.com/office/drawing/2014/main" id="{BD56D4F5-660E-7DEC-98C5-013215773028}"/>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3" name="Oval 62">
                  <a:extLst>
                    <a:ext uri="{FF2B5EF4-FFF2-40B4-BE49-F238E27FC236}">
                      <a16:creationId xmlns:a16="http://schemas.microsoft.com/office/drawing/2014/main" id="{B58C7F4B-BF77-C829-CF74-5954B0593C18}"/>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2" name="Group 31">
                <a:extLst>
                  <a:ext uri="{FF2B5EF4-FFF2-40B4-BE49-F238E27FC236}">
                    <a16:creationId xmlns:a16="http://schemas.microsoft.com/office/drawing/2014/main" id="{1DF2905E-3F96-B946-A476-CEF8136A15F3}"/>
                  </a:ext>
                </a:extLst>
              </p:cNvPr>
              <p:cNvGrpSpPr/>
              <p:nvPr/>
            </p:nvGrpSpPr>
            <p:grpSpPr>
              <a:xfrm rot="19720146">
                <a:off x="8440644" y="1714248"/>
                <a:ext cx="271049" cy="179621"/>
                <a:chOff x="5136060" y="1710152"/>
                <a:chExt cx="538831" cy="347248"/>
              </a:xfrm>
            </p:grpSpPr>
            <p:sp>
              <p:nvSpPr>
                <p:cNvPr id="47" name="Oval 5">
                  <a:extLst>
                    <a:ext uri="{FF2B5EF4-FFF2-40B4-BE49-F238E27FC236}">
                      <a16:creationId xmlns:a16="http://schemas.microsoft.com/office/drawing/2014/main" id="{3702141B-F92E-4E4D-61B7-4797A4A1C653}"/>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48" name="Group 47">
                  <a:extLst>
                    <a:ext uri="{FF2B5EF4-FFF2-40B4-BE49-F238E27FC236}">
                      <a16:creationId xmlns:a16="http://schemas.microsoft.com/office/drawing/2014/main" id="{9B3A53A0-8D74-3809-16E8-0B269DAD7894}"/>
                    </a:ext>
                  </a:extLst>
                </p:cNvPr>
                <p:cNvGrpSpPr/>
                <p:nvPr/>
              </p:nvGrpSpPr>
              <p:grpSpPr>
                <a:xfrm rot="20545732">
                  <a:off x="5242936" y="1710152"/>
                  <a:ext cx="85726" cy="45719"/>
                  <a:chOff x="5293988" y="1700325"/>
                  <a:chExt cx="85726" cy="42639"/>
                </a:xfrm>
              </p:grpSpPr>
              <p:cxnSp>
                <p:nvCxnSpPr>
                  <p:cNvPr id="54" name="Straight Connector 53">
                    <a:extLst>
                      <a:ext uri="{FF2B5EF4-FFF2-40B4-BE49-F238E27FC236}">
                        <a16:creationId xmlns:a16="http://schemas.microsoft.com/office/drawing/2014/main" id="{4875CF01-D14F-1B54-CC49-23AFA6ED7F37}"/>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5" name="Straight Connector 54">
                    <a:extLst>
                      <a:ext uri="{FF2B5EF4-FFF2-40B4-BE49-F238E27FC236}">
                        <a16:creationId xmlns:a16="http://schemas.microsoft.com/office/drawing/2014/main" id="{393A9A5A-97CA-D245-06F9-A8D5030DD4B7}"/>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6" name="Straight Connector 55">
                    <a:extLst>
                      <a:ext uri="{FF2B5EF4-FFF2-40B4-BE49-F238E27FC236}">
                        <a16:creationId xmlns:a16="http://schemas.microsoft.com/office/drawing/2014/main" id="{74F66717-88DC-8F0D-21E1-83F909D72E0F}"/>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9" name="Oval 4">
                  <a:extLst>
                    <a:ext uri="{FF2B5EF4-FFF2-40B4-BE49-F238E27FC236}">
                      <a16:creationId xmlns:a16="http://schemas.microsoft.com/office/drawing/2014/main" id="{C5C4D60B-E30C-5CD9-7116-311F5F335ABB}"/>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0" name="Oval 49">
                  <a:extLst>
                    <a:ext uri="{FF2B5EF4-FFF2-40B4-BE49-F238E27FC236}">
                      <a16:creationId xmlns:a16="http://schemas.microsoft.com/office/drawing/2014/main" id="{1EA48026-3088-3815-EA2D-A67154027704}"/>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1" name="Oval 50">
                  <a:extLst>
                    <a:ext uri="{FF2B5EF4-FFF2-40B4-BE49-F238E27FC236}">
                      <a16:creationId xmlns:a16="http://schemas.microsoft.com/office/drawing/2014/main" id="{2513999E-2B34-C0E6-FE9D-440AAE858DA6}"/>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2" name="Oval 51">
                  <a:extLst>
                    <a:ext uri="{FF2B5EF4-FFF2-40B4-BE49-F238E27FC236}">
                      <a16:creationId xmlns:a16="http://schemas.microsoft.com/office/drawing/2014/main" id="{272619F4-263D-C14E-FD84-EE546FA2BA6B}"/>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3" name="Oval 52">
                  <a:extLst>
                    <a:ext uri="{FF2B5EF4-FFF2-40B4-BE49-F238E27FC236}">
                      <a16:creationId xmlns:a16="http://schemas.microsoft.com/office/drawing/2014/main" id="{BC37D47C-6E2C-5B09-6C11-87FDA606334C}"/>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3" name="Group 32">
                <a:extLst>
                  <a:ext uri="{FF2B5EF4-FFF2-40B4-BE49-F238E27FC236}">
                    <a16:creationId xmlns:a16="http://schemas.microsoft.com/office/drawing/2014/main" id="{3A881BBD-2FF3-145C-817F-C943D31B370E}"/>
                  </a:ext>
                </a:extLst>
              </p:cNvPr>
              <p:cNvGrpSpPr/>
              <p:nvPr/>
            </p:nvGrpSpPr>
            <p:grpSpPr>
              <a:xfrm>
                <a:off x="8642939" y="2117929"/>
                <a:ext cx="271582" cy="198183"/>
                <a:chOff x="2751028" y="2876401"/>
                <a:chExt cx="306680" cy="217634"/>
              </a:xfrm>
            </p:grpSpPr>
            <p:sp>
              <p:nvSpPr>
                <p:cNvPr id="45" name="Chord 14349">
                  <a:extLst>
                    <a:ext uri="{FF2B5EF4-FFF2-40B4-BE49-F238E27FC236}">
                      <a16:creationId xmlns:a16="http://schemas.microsoft.com/office/drawing/2014/main" id="{963109D2-3204-906F-7B90-F442550B1717}"/>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46" name="Chord 14349">
                  <a:extLst>
                    <a:ext uri="{FF2B5EF4-FFF2-40B4-BE49-F238E27FC236}">
                      <a16:creationId xmlns:a16="http://schemas.microsoft.com/office/drawing/2014/main" id="{F6FFABB4-C2FD-585D-47F8-977D4F01F23A}"/>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4" name="Group 33">
                <a:extLst>
                  <a:ext uri="{FF2B5EF4-FFF2-40B4-BE49-F238E27FC236}">
                    <a16:creationId xmlns:a16="http://schemas.microsoft.com/office/drawing/2014/main" id="{5AC27A62-6AE6-BEB2-88B8-8643ED0705B7}"/>
                  </a:ext>
                </a:extLst>
              </p:cNvPr>
              <p:cNvGrpSpPr/>
              <p:nvPr/>
            </p:nvGrpSpPr>
            <p:grpSpPr>
              <a:xfrm>
                <a:off x="8692085" y="2002386"/>
                <a:ext cx="120347" cy="54759"/>
                <a:chOff x="5710592" y="1569525"/>
                <a:chExt cx="104539" cy="46283"/>
              </a:xfrm>
            </p:grpSpPr>
            <p:sp>
              <p:nvSpPr>
                <p:cNvPr id="43" name="Oval 42">
                  <a:extLst>
                    <a:ext uri="{FF2B5EF4-FFF2-40B4-BE49-F238E27FC236}">
                      <a16:creationId xmlns:a16="http://schemas.microsoft.com/office/drawing/2014/main" id="{5D29C072-9783-CD60-343C-78279985E1F9}"/>
                    </a:ext>
                  </a:extLst>
                </p:cNvPr>
                <p:cNvSpPr/>
                <p:nvPr/>
              </p:nvSpPr>
              <p:spPr>
                <a:xfrm>
                  <a:off x="5710592" y="1581887"/>
                  <a:ext cx="104539" cy="33921"/>
                </a:xfrm>
                <a:prstGeom prst="ellips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43">
                  <a:extLst>
                    <a:ext uri="{FF2B5EF4-FFF2-40B4-BE49-F238E27FC236}">
                      <a16:creationId xmlns:a16="http://schemas.microsoft.com/office/drawing/2014/main" id="{D5D78F4F-74FA-1853-F62B-82E8E02575AE}"/>
                    </a:ext>
                  </a:extLst>
                </p:cNvPr>
                <p:cNvSpPr/>
                <p:nvPr/>
              </p:nvSpPr>
              <p:spPr>
                <a:xfrm rot="16200000">
                  <a:off x="5758320" y="1558756"/>
                  <a:ext cx="35247" cy="56786"/>
                </a:xfrm>
                <a:prstGeom prst="triangl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4AB24C62-CD75-53A0-AABD-491214E50FBC}"/>
                  </a:ext>
                </a:extLst>
              </p:cNvPr>
              <p:cNvGrpSpPr/>
              <p:nvPr/>
            </p:nvGrpSpPr>
            <p:grpSpPr>
              <a:xfrm>
                <a:off x="8202251" y="1871423"/>
                <a:ext cx="147217" cy="198866"/>
                <a:chOff x="3861040" y="1078081"/>
                <a:chExt cx="127880" cy="168083"/>
              </a:xfrm>
            </p:grpSpPr>
            <p:sp>
              <p:nvSpPr>
                <p:cNvPr id="41" name="Oval 36">
                  <a:extLst>
                    <a:ext uri="{FF2B5EF4-FFF2-40B4-BE49-F238E27FC236}">
                      <a16:creationId xmlns:a16="http://schemas.microsoft.com/office/drawing/2014/main" id="{B7127B58-CA36-F7FE-80AA-8EEABFB770AE}"/>
                    </a:ext>
                  </a:extLst>
                </p:cNvPr>
                <p:cNvSpPr/>
                <p:nvPr/>
              </p:nvSpPr>
              <p:spPr>
                <a:xfrm>
                  <a:off x="3861040" y="107808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8B8C6E2C-D078-770D-FB91-8FF55394A9C6}"/>
                    </a:ext>
                  </a:extLst>
                </p:cNvPr>
                <p:cNvSpPr/>
                <p:nvPr/>
              </p:nvSpPr>
              <p:spPr>
                <a:xfrm>
                  <a:off x="3918649" y="1176868"/>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26C0DED9-592F-F455-025A-03C67011D2DF}"/>
                  </a:ext>
                </a:extLst>
              </p:cNvPr>
              <p:cNvGrpSpPr/>
              <p:nvPr/>
            </p:nvGrpSpPr>
            <p:grpSpPr>
              <a:xfrm>
                <a:off x="9121223" y="1850097"/>
                <a:ext cx="147217" cy="198866"/>
                <a:chOff x="5114013" y="1085331"/>
                <a:chExt cx="127880" cy="168083"/>
              </a:xfrm>
            </p:grpSpPr>
            <p:sp>
              <p:nvSpPr>
                <p:cNvPr id="39" name="Oval 36">
                  <a:extLst>
                    <a:ext uri="{FF2B5EF4-FFF2-40B4-BE49-F238E27FC236}">
                      <a16:creationId xmlns:a16="http://schemas.microsoft.com/office/drawing/2014/main" id="{2B8BBBE3-4D45-3CE9-36E0-C5F3DDC46013}"/>
                    </a:ext>
                  </a:extLst>
                </p:cNvPr>
                <p:cNvSpPr/>
                <p:nvPr/>
              </p:nvSpPr>
              <p:spPr>
                <a:xfrm flipH="1">
                  <a:off x="5114013" y="108533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0" name="Oval 39">
                  <a:extLst>
                    <a:ext uri="{FF2B5EF4-FFF2-40B4-BE49-F238E27FC236}">
                      <a16:creationId xmlns:a16="http://schemas.microsoft.com/office/drawing/2014/main" id="{E89D6558-1CC8-3B1C-D4F3-B532752506E7}"/>
                    </a:ext>
                  </a:extLst>
                </p:cNvPr>
                <p:cNvSpPr/>
                <p:nvPr/>
              </p:nvSpPr>
              <p:spPr>
                <a:xfrm>
                  <a:off x="5147667" y="1179671"/>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E7BD4134-6BEA-170F-8897-E5D4EDC7DBEA}"/>
                  </a:ext>
                </a:extLst>
              </p:cNvPr>
              <p:cNvSpPr/>
              <p:nvPr/>
            </p:nvSpPr>
            <p:spPr>
              <a:xfrm>
                <a:off x="8192372" y="1189781"/>
                <a:ext cx="1119475" cy="589603"/>
              </a:xfrm>
              <a:custGeom>
                <a:avLst/>
                <a:gdLst>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2437 w 809625"/>
                  <a:gd name="connsiteY2" fmla="*/ 166688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490537"/>
                  <a:gd name="connsiteX1" fmla="*/ 133594 w 845344"/>
                  <a:gd name="connsiteY1" fmla="*/ 487362 h 490537"/>
                  <a:gd name="connsiteX2" fmla="*/ 490537 w 845344"/>
                  <a:gd name="connsiteY2" fmla="*/ 192882 h 490537"/>
                  <a:gd name="connsiteX3" fmla="*/ 683419 w 845344"/>
                  <a:gd name="connsiteY3" fmla="*/ 423862 h 490537"/>
                  <a:gd name="connsiteX4" fmla="*/ 845344 w 845344"/>
                  <a:gd name="connsiteY4" fmla="*/ 433387 h 490537"/>
                  <a:gd name="connsiteX5" fmla="*/ 740569 w 845344"/>
                  <a:gd name="connsiteY5" fmla="*/ 157162 h 490537"/>
                  <a:gd name="connsiteX6" fmla="*/ 392906 w 845344"/>
                  <a:gd name="connsiteY6" fmla="*/ 0 h 490537"/>
                  <a:gd name="connsiteX7" fmla="*/ 121444 w 845344"/>
                  <a:gd name="connsiteY7" fmla="*/ 147637 h 490537"/>
                  <a:gd name="connsiteX8" fmla="*/ 0 w 845344"/>
                  <a:gd name="connsiteY8" fmla="*/ 490537 h 490537"/>
                  <a:gd name="connsiteX0" fmla="*/ 0 w 845344"/>
                  <a:gd name="connsiteY0" fmla="*/ 490537 h 526530"/>
                  <a:gd name="connsiteX1" fmla="*/ 133594 w 845344"/>
                  <a:gd name="connsiteY1" fmla="*/ 487362 h 526530"/>
                  <a:gd name="connsiteX2" fmla="*/ 490537 w 845344"/>
                  <a:gd name="connsiteY2" fmla="*/ 192882 h 526530"/>
                  <a:gd name="connsiteX3" fmla="*/ 683419 w 845344"/>
                  <a:gd name="connsiteY3" fmla="*/ 423862 h 526530"/>
                  <a:gd name="connsiteX4" fmla="*/ 845344 w 845344"/>
                  <a:gd name="connsiteY4" fmla="*/ 433387 h 526530"/>
                  <a:gd name="connsiteX5" fmla="*/ 740569 w 845344"/>
                  <a:gd name="connsiteY5" fmla="*/ 157162 h 526530"/>
                  <a:gd name="connsiteX6" fmla="*/ 392906 w 845344"/>
                  <a:gd name="connsiteY6" fmla="*/ 0 h 526530"/>
                  <a:gd name="connsiteX7" fmla="*/ 121444 w 845344"/>
                  <a:gd name="connsiteY7" fmla="*/ 147637 h 526530"/>
                  <a:gd name="connsiteX8" fmla="*/ 0 w 845344"/>
                  <a:gd name="connsiteY8" fmla="*/ 490537 h 526530"/>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16187"/>
                  <a:gd name="connsiteY0" fmla="*/ 461962 h 539565"/>
                  <a:gd name="connsiteX1" fmla="*/ 104437 w 816187"/>
                  <a:gd name="connsiteY1" fmla="*/ 487362 h 539565"/>
                  <a:gd name="connsiteX2" fmla="*/ 461380 w 816187"/>
                  <a:gd name="connsiteY2" fmla="*/ 192882 h 539565"/>
                  <a:gd name="connsiteX3" fmla="*/ 654262 w 816187"/>
                  <a:gd name="connsiteY3" fmla="*/ 423862 h 539565"/>
                  <a:gd name="connsiteX4" fmla="*/ 816187 w 816187"/>
                  <a:gd name="connsiteY4" fmla="*/ 433387 h 539565"/>
                  <a:gd name="connsiteX5" fmla="*/ 711412 w 816187"/>
                  <a:gd name="connsiteY5" fmla="*/ 157162 h 539565"/>
                  <a:gd name="connsiteX6" fmla="*/ 363749 w 816187"/>
                  <a:gd name="connsiteY6" fmla="*/ 0 h 539565"/>
                  <a:gd name="connsiteX7" fmla="*/ 92287 w 816187"/>
                  <a:gd name="connsiteY7" fmla="*/ 147637 h 539565"/>
                  <a:gd name="connsiteX8" fmla="*/ 0 w 816187"/>
                  <a:gd name="connsiteY8" fmla="*/ 461962 h 539565"/>
                  <a:gd name="connsiteX0" fmla="*/ 22467 w 838654"/>
                  <a:gd name="connsiteY0" fmla="*/ 461962 h 554299"/>
                  <a:gd name="connsiteX1" fmla="*/ 126904 w 838654"/>
                  <a:gd name="connsiteY1" fmla="*/ 487362 h 554299"/>
                  <a:gd name="connsiteX2" fmla="*/ 483847 w 838654"/>
                  <a:gd name="connsiteY2" fmla="*/ 192882 h 554299"/>
                  <a:gd name="connsiteX3" fmla="*/ 676729 w 838654"/>
                  <a:gd name="connsiteY3" fmla="*/ 423862 h 554299"/>
                  <a:gd name="connsiteX4" fmla="*/ 838654 w 838654"/>
                  <a:gd name="connsiteY4" fmla="*/ 433387 h 554299"/>
                  <a:gd name="connsiteX5" fmla="*/ 733879 w 838654"/>
                  <a:gd name="connsiteY5" fmla="*/ 157162 h 554299"/>
                  <a:gd name="connsiteX6" fmla="*/ 386216 w 838654"/>
                  <a:gd name="connsiteY6" fmla="*/ 0 h 554299"/>
                  <a:gd name="connsiteX7" fmla="*/ 114754 w 838654"/>
                  <a:gd name="connsiteY7" fmla="*/ 147637 h 554299"/>
                  <a:gd name="connsiteX8" fmla="*/ 22467 w 838654"/>
                  <a:gd name="connsiteY8" fmla="*/ 461962 h 554299"/>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2781 w 848125"/>
                  <a:gd name="connsiteY0" fmla="*/ 449262 h 552856"/>
                  <a:gd name="connsiteX1" fmla="*/ 136375 w 848125"/>
                  <a:gd name="connsiteY1" fmla="*/ 487362 h 552856"/>
                  <a:gd name="connsiteX2" fmla="*/ 493318 w 848125"/>
                  <a:gd name="connsiteY2" fmla="*/ 192882 h 552856"/>
                  <a:gd name="connsiteX3" fmla="*/ 686200 w 848125"/>
                  <a:gd name="connsiteY3" fmla="*/ 423862 h 552856"/>
                  <a:gd name="connsiteX4" fmla="*/ 848125 w 848125"/>
                  <a:gd name="connsiteY4" fmla="*/ 433387 h 552856"/>
                  <a:gd name="connsiteX5" fmla="*/ 743350 w 848125"/>
                  <a:gd name="connsiteY5" fmla="*/ 157162 h 552856"/>
                  <a:gd name="connsiteX6" fmla="*/ 395687 w 848125"/>
                  <a:gd name="connsiteY6" fmla="*/ 0 h 552856"/>
                  <a:gd name="connsiteX7" fmla="*/ 124225 w 848125"/>
                  <a:gd name="connsiteY7" fmla="*/ 147637 h 552856"/>
                  <a:gd name="connsiteX8" fmla="*/ 2781 w 848125"/>
                  <a:gd name="connsiteY8" fmla="*/ 449262 h 552856"/>
                  <a:gd name="connsiteX0" fmla="*/ 2781 w 874366"/>
                  <a:gd name="connsiteY0" fmla="*/ 449262 h 552856"/>
                  <a:gd name="connsiteX1" fmla="*/ 136375 w 874366"/>
                  <a:gd name="connsiteY1" fmla="*/ 487362 h 552856"/>
                  <a:gd name="connsiteX2" fmla="*/ 493318 w 874366"/>
                  <a:gd name="connsiteY2" fmla="*/ 192882 h 552856"/>
                  <a:gd name="connsiteX3" fmla="*/ 686200 w 874366"/>
                  <a:gd name="connsiteY3" fmla="*/ 423862 h 552856"/>
                  <a:gd name="connsiteX4" fmla="*/ 874366 w 874366"/>
                  <a:gd name="connsiteY4" fmla="*/ 442912 h 552856"/>
                  <a:gd name="connsiteX5" fmla="*/ 743350 w 874366"/>
                  <a:gd name="connsiteY5" fmla="*/ 157162 h 552856"/>
                  <a:gd name="connsiteX6" fmla="*/ 395687 w 874366"/>
                  <a:gd name="connsiteY6" fmla="*/ 0 h 552856"/>
                  <a:gd name="connsiteX7" fmla="*/ 124225 w 874366"/>
                  <a:gd name="connsiteY7" fmla="*/ 147637 h 552856"/>
                  <a:gd name="connsiteX8" fmla="*/ 2781 w 87436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62438"/>
                  <a:gd name="connsiteY0" fmla="*/ 449262 h 552856"/>
                  <a:gd name="connsiteX1" fmla="*/ 136375 w 862438"/>
                  <a:gd name="connsiteY1" fmla="*/ 487362 h 552856"/>
                  <a:gd name="connsiteX2" fmla="*/ 493318 w 862438"/>
                  <a:gd name="connsiteY2" fmla="*/ 192882 h 552856"/>
                  <a:gd name="connsiteX3" fmla="*/ 686200 w 862438"/>
                  <a:gd name="connsiteY3" fmla="*/ 423862 h 552856"/>
                  <a:gd name="connsiteX4" fmla="*/ 853956 w 862438"/>
                  <a:gd name="connsiteY4" fmla="*/ 442912 h 552856"/>
                  <a:gd name="connsiteX5" fmla="*/ 743350 w 862438"/>
                  <a:gd name="connsiteY5" fmla="*/ 157162 h 552856"/>
                  <a:gd name="connsiteX6" fmla="*/ 395687 w 862438"/>
                  <a:gd name="connsiteY6" fmla="*/ 0 h 552856"/>
                  <a:gd name="connsiteX7" fmla="*/ 124225 w 862438"/>
                  <a:gd name="connsiteY7" fmla="*/ 147637 h 552856"/>
                  <a:gd name="connsiteX8" fmla="*/ 2781 w 862438"/>
                  <a:gd name="connsiteY8" fmla="*/ 449262 h 552856"/>
                  <a:gd name="connsiteX0" fmla="*/ 2781 w 860552"/>
                  <a:gd name="connsiteY0" fmla="*/ 449262 h 552856"/>
                  <a:gd name="connsiteX1" fmla="*/ 136375 w 860552"/>
                  <a:gd name="connsiteY1" fmla="*/ 487362 h 552856"/>
                  <a:gd name="connsiteX2" fmla="*/ 493318 w 860552"/>
                  <a:gd name="connsiteY2" fmla="*/ 192882 h 552856"/>
                  <a:gd name="connsiteX3" fmla="*/ 686200 w 860552"/>
                  <a:gd name="connsiteY3" fmla="*/ 423862 h 552856"/>
                  <a:gd name="connsiteX4" fmla="*/ 853956 w 860552"/>
                  <a:gd name="connsiteY4" fmla="*/ 442912 h 552856"/>
                  <a:gd name="connsiteX5" fmla="*/ 743350 w 860552"/>
                  <a:gd name="connsiteY5" fmla="*/ 157162 h 552856"/>
                  <a:gd name="connsiteX6" fmla="*/ 395687 w 860552"/>
                  <a:gd name="connsiteY6" fmla="*/ 0 h 552856"/>
                  <a:gd name="connsiteX7" fmla="*/ 124225 w 860552"/>
                  <a:gd name="connsiteY7" fmla="*/ 147637 h 552856"/>
                  <a:gd name="connsiteX8" fmla="*/ 2781 w 860552"/>
                  <a:gd name="connsiteY8" fmla="*/ 449262 h 552856"/>
                  <a:gd name="connsiteX0" fmla="*/ 2781 w 860887"/>
                  <a:gd name="connsiteY0" fmla="*/ 449262 h 552856"/>
                  <a:gd name="connsiteX1" fmla="*/ 136375 w 860887"/>
                  <a:gd name="connsiteY1" fmla="*/ 487362 h 552856"/>
                  <a:gd name="connsiteX2" fmla="*/ 493318 w 860887"/>
                  <a:gd name="connsiteY2" fmla="*/ 192882 h 552856"/>
                  <a:gd name="connsiteX3" fmla="*/ 686200 w 860887"/>
                  <a:gd name="connsiteY3" fmla="*/ 423862 h 552856"/>
                  <a:gd name="connsiteX4" fmla="*/ 853956 w 860887"/>
                  <a:gd name="connsiteY4" fmla="*/ 442912 h 552856"/>
                  <a:gd name="connsiteX5" fmla="*/ 749181 w 860887"/>
                  <a:gd name="connsiteY5" fmla="*/ 144462 h 552856"/>
                  <a:gd name="connsiteX6" fmla="*/ 395687 w 860887"/>
                  <a:gd name="connsiteY6" fmla="*/ 0 h 552856"/>
                  <a:gd name="connsiteX7" fmla="*/ 124225 w 860887"/>
                  <a:gd name="connsiteY7" fmla="*/ 147637 h 552856"/>
                  <a:gd name="connsiteX8" fmla="*/ 2781 w 860887"/>
                  <a:gd name="connsiteY8" fmla="*/ 449262 h 5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887" h="552856">
                    <a:moveTo>
                      <a:pt x="2781" y="449262"/>
                    </a:moveTo>
                    <a:cubicBezTo>
                      <a:pt x="6491" y="524404"/>
                      <a:pt x="-39363" y="618595"/>
                      <a:pt x="136375" y="487362"/>
                    </a:cubicBezTo>
                    <a:cubicBezTo>
                      <a:pt x="338782" y="415925"/>
                      <a:pt x="409973" y="321469"/>
                      <a:pt x="493318" y="192882"/>
                    </a:cubicBezTo>
                    <a:cubicBezTo>
                      <a:pt x="548087" y="279400"/>
                      <a:pt x="607619" y="358775"/>
                      <a:pt x="686200" y="423862"/>
                    </a:cubicBezTo>
                    <a:cubicBezTo>
                      <a:pt x="737794" y="448468"/>
                      <a:pt x="834969" y="487362"/>
                      <a:pt x="853956" y="442912"/>
                    </a:cubicBezTo>
                    <a:cubicBezTo>
                      <a:pt x="886029" y="291306"/>
                      <a:pt x="799187" y="236537"/>
                      <a:pt x="749181" y="144462"/>
                    </a:cubicBezTo>
                    <a:cubicBezTo>
                      <a:pt x="549156" y="-30162"/>
                      <a:pt x="502843" y="24606"/>
                      <a:pt x="395687" y="0"/>
                    </a:cubicBezTo>
                    <a:cubicBezTo>
                      <a:pt x="267100" y="32543"/>
                      <a:pt x="214712" y="76993"/>
                      <a:pt x="124225" y="147637"/>
                    </a:cubicBezTo>
                    <a:cubicBezTo>
                      <a:pt x="12306" y="303212"/>
                      <a:pt x="28732" y="330992"/>
                      <a:pt x="2781" y="449262"/>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38" name="Oval 37">
                <a:extLst>
                  <a:ext uri="{FF2B5EF4-FFF2-40B4-BE49-F238E27FC236}">
                    <a16:creationId xmlns:a16="http://schemas.microsoft.com/office/drawing/2014/main" id="{76294B7D-C9B2-73AE-47F4-E9C77B7AA546}"/>
                  </a:ext>
                </a:extLst>
              </p:cNvPr>
              <p:cNvSpPr/>
              <p:nvPr/>
            </p:nvSpPr>
            <p:spPr>
              <a:xfrm>
                <a:off x="9195991" y="1908307"/>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 name="Oval 17">
              <a:extLst>
                <a:ext uri="{FF2B5EF4-FFF2-40B4-BE49-F238E27FC236}">
                  <a16:creationId xmlns:a16="http://schemas.microsoft.com/office/drawing/2014/main" id="{09B5B679-C4DC-89B9-99D5-AC30094470BC}"/>
                </a:ext>
              </a:extLst>
            </p:cNvPr>
            <p:cNvSpPr/>
            <p:nvPr/>
          </p:nvSpPr>
          <p:spPr>
            <a:xfrm>
              <a:off x="8239344" y="2050373"/>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315C7B2-8406-DA57-18CC-B066DF67D820}"/>
                </a:ext>
              </a:extLst>
            </p:cNvPr>
            <p:cNvGrpSpPr/>
            <p:nvPr/>
          </p:nvGrpSpPr>
          <p:grpSpPr>
            <a:xfrm>
              <a:off x="7957796" y="2502846"/>
              <a:ext cx="1826291" cy="1664259"/>
              <a:chOff x="7315591" y="4104787"/>
              <a:chExt cx="1711672" cy="1607962"/>
            </a:xfrm>
          </p:grpSpPr>
          <p:grpSp>
            <p:nvGrpSpPr>
              <p:cNvPr id="20" name="Group 19">
                <a:extLst>
                  <a:ext uri="{FF2B5EF4-FFF2-40B4-BE49-F238E27FC236}">
                    <a16:creationId xmlns:a16="http://schemas.microsoft.com/office/drawing/2014/main" id="{933C4A48-AC8D-130B-CBCD-504827A9DB41}"/>
                  </a:ext>
                </a:extLst>
              </p:cNvPr>
              <p:cNvGrpSpPr/>
              <p:nvPr/>
            </p:nvGrpSpPr>
            <p:grpSpPr>
              <a:xfrm>
                <a:off x="7315591" y="4104787"/>
                <a:ext cx="1711672" cy="1607962"/>
                <a:chOff x="5237973" y="2083625"/>
                <a:chExt cx="1326121" cy="1314240"/>
              </a:xfr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p:grpSpPr>
            <p:sp>
              <p:nvSpPr>
                <p:cNvPr id="22" name="Freeform: Shape 21">
                  <a:extLst>
                    <a:ext uri="{FF2B5EF4-FFF2-40B4-BE49-F238E27FC236}">
                      <a16:creationId xmlns:a16="http://schemas.microsoft.com/office/drawing/2014/main" id="{BA481AE9-401F-E994-E867-01C049FBCDC5}"/>
                    </a:ext>
                  </a:extLst>
                </p:cNvPr>
                <p:cNvSpPr/>
                <p:nvPr/>
              </p:nvSpPr>
              <p:spPr>
                <a:xfrm>
                  <a:off x="5237973" y="2153372"/>
                  <a:ext cx="923889" cy="1244493"/>
                </a:xfrm>
                <a:custGeom>
                  <a:avLst/>
                  <a:gdLst>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101600 w 871556"/>
                    <a:gd name="connsiteY0" fmla="*/ 736599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404020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900121"/>
                    <a:gd name="connsiteY0" fmla="*/ 736599 h 795338"/>
                    <a:gd name="connsiteX1" fmla="*/ 342900 w 900121"/>
                    <a:gd name="connsiteY1" fmla="*/ 285750 h 795338"/>
                    <a:gd name="connsiteX2" fmla="*/ 333377 w 900121"/>
                    <a:gd name="connsiteY2" fmla="*/ 499269 h 795338"/>
                    <a:gd name="connsiteX3" fmla="*/ 323849 w 900121"/>
                    <a:gd name="connsiteY3" fmla="*/ 764382 h 795338"/>
                    <a:gd name="connsiteX4" fmla="*/ 816769 w 900121"/>
                    <a:gd name="connsiteY4" fmla="*/ 795338 h 795338"/>
                    <a:gd name="connsiteX5" fmla="*/ 809625 w 900121"/>
                    <a:gd name="connsiteY5" fmla="*/ 404020 h 795338"/>
                    <a:gd name="connsiteX6" fmla="*/ 900113 w 900121"/>
                    <a:gd name="connsiteY6" fmla="*/ 292894 h 795338"/>
                    <a:gd name="connsiteX7" fmla="*/ 823913 w 900121"/>
                    <a:gd name="connsiteY7" fmla="*/ 197644 h 795338"/>
                    <a:gd name="connsiteX8" fmla="*/ 809625 w 900121"/>
                    <a:gd name="connsiteY8" fmla="*/ 47625 h 795338"/>
                    <a:gd name="connsiteX9" fmla="*/ 707232 w 900121"/>
                    <a:gd name="connsiteY9" fmla="*/ 38100 h 795338"/>
                    <a:gd name="connsiteX10" fmla="*/ 692944 w 900121"/>
                    <a:gd name="connsiteY10" fmla="*/ 0 h 795338"/>
                    <a:gd name="connsiteX11" fmla="*/ 673894 w 900121"/>
                    <a:gd name="connsiteY11" fmla="*/ 28575 h 795338"/>
                    <a:gd name="connsiteX12" fmla="*/ 654844 w 900121"/>
                    <a:gd name="connsiteY12" fmla="*/ 204788 h 795338"/>
                    <a:gd name="connsiteX13" fmla="*/ 585788 w 900121"/>
                    <a:gd name="connsiteY13" fmla="*/ 33338 h 795338"/>
                    <a:gd name="connsiteX14" fmla="*/ 576263 w 900121"/>
                    <a:gd name="connsiteY14" fmla="*/ 97631 h 795338"/>
                    <a:gd name="connsiteX15" fmla="*/ 447675 w 900121"/>
                    <a:gd name="connsiteY15" fmla="*/ 30956 h 795338"/>
                    <a:gd name="connsiteX16" fmla="*/ 300038 w 900121"/>
                    <a:gd name="connsiteY16" fmla="*/ 45244 h 795338"/>
                    <a:gd name="connsiteX17" fmla="*/ 0 w 900121"/>
                    <a:gd name="connsiteY17" fmla="*/ 690563 h 795338"/>
                    <a:gd name="connsiteX18" fmla="*/ 101600 w 900121"/>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323849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250751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3727"/>
                    <a:gd name="connsiteY0" fmla="*/ 736599 h 781632"/>
                    <a:gd name="connsiteX1" fmla="*/ 342900 w 923727"/>
                    <a:gd name="connsiteY1" fmla="*/ 285750 h 781632"/>
                    <a:gd name="connsiteX2" fmla="*/ 333377 w 923727"/>
                    <a:gd name="connsiteY2" fmla="*/ 499269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01397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12709"/>
                    <a:gd name="connsiteY0" fmla="*/ 736599 h 781632"/>
                    <a:gd name="connsiteX1" fmla="*/ 342900 w 912709"/>
                    <a:gd name="connsiteY1" fmla="*/ 285750 h 781632"/>
                    <a:gd name="connsiteX2" fmla="*/ 319671 w 912709"/>
                    <a:gd name="connsiteY2" fmla="*/ 480995 h 781632"/>
                    <a:gd name="connsiteX3" fmla="*/ 250751 w 912709"/>
                    <a:gd name="connsiteY3" fmla="*/ 764382 h 781632"/>
                    <a:gd name="connsiteX4" fmla="*/ 912709 w 912709"/>
                    <a:gd name="connsiteY4" fmla="*/ 781632 h 781632"/>
                    <a:gd name="connsiteX5" fmla="*/ 809625 w 912709"/>
                    <a:gd name="connsiteY5" fmla="*/ 404020 h 781632"/>
                    <a:gd name="connsiteX6" fmla="*/ 893764 w 912709"/>
                    <a:gd name="connsiteY6" fmla="*/ 292894 h 781632"/>
                    <a:gd name="connsiteX7" fmla="*/ 823913 w 912709"/>
                    <a:gd name="connsiteY7" fmla="*/ 197644 h 781632"/>
                    <a:gd name="connsiteX8" fmla="*/ 809625 w 912709"/>
                    <a:gd name="connsiteY8" fmla="*/ 47625 h 781632"/>
                    <a:gd name="connsiteX9" fmla="*/ 707232 w 912709"/>
                    <a:gd name="connsiteY9" fmla="*/ 38100 h 781632"/>
                    <a:gd name="connsiteX10" fmla="*/ 692944 w 912709"/>
                    <a:gd name="connsiteY10" fmla="*/ 0 h 781632"/>
                    <a:gd name="connsiteX11" fmla="*/ 673894 w 912709"/>
                    <a:gd name="connsiteY11" fmla="*/ 28575 h 781632"/>
                    <a:gd name="connsiteX12" fmla="*/ 654844 w 912709"/>
                    <a:gd name="connsiteY12" fmla="*/ 204788 h 781632"/>
                    <a:gd name="connsiteX13" fmla="*/ 585788 w 912709"/>
                    <a:gd name="connsiteY13" fmla="*/ 33338 h 781632"/>
                    <a:gd name="connsiteX14" fmla="*/ 576263 w 912709"/>
                    <a:gd name="connsiteY14" fmla="*/ 97631 h 781632"/>
                    <a:gd name="connsiteX15" fmla="*/ 447675 w 912709"/>
                    <a:gd name="connsiteY15" fmla="*/ 30956 h 781632"/>
                    <a:gd name="connsiteX16" fmla="*/ 300038 w 912709"/>
                    <a:gd name="connsiteY16" fmla="*/ 45244 h 781632"/>
                    <a:gd name="connsiteX17" fmla="*/ 0 w 912709"/>
                    <a:gd name="connsiteY17" fmla="*/ 690563 h 781632"/>
                    <a:gd name="connsiteX18" fmla="*/ 101600 w 912709"/>
                    <a:gd name="connsiteY18" fmla="*/ 736599 h 78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2709" h="781632">
                      <a:moveTo>
                        <a:pt x="101600" y="736599"/>
                      </a:moveTo>
                      <a:cubicBezTo>
                        <a:pt x="197644" y="590549"/>
                        <a:pt x="265906" y="443707"/>
                        <a:pt x="342900" y="285750"/>
                      </a:cubicBezTo>
                      <a:cubicBezTo>
                        <a:pt x="357188" y="354806"/>
                        <a:pt x="319671" y="404001"/>
                        <a:pt x="319671" y="480995"/>
                      </a:cubicBezTo>
                      <a:cubicBezTo>
                        <a:pt x="296651" y="587357"/>
                        <a:pt x="230115" y="686593"/>
                        <a:pt x="250751" y="764382"/>
                      </a:cubicBezTo>
                      <a:lnTo>
                        <a:pt x="912709" y="781632"/>
                      </a:lnTo>
                      <a:cubicBezTo>
                        <a:pt x="866062" y="639811"/>
                        <a:pt x="866829" y="529221"/>
                        <a:pt x="809625" y="404020"/>
                      </a:cubicBezTo>
                      <a:cubicBezTo>
                        <a:pt x="830263" y="375445"/>
                        <a:pt x="889795" y="354806"/>
                        <a:pt x="893764" y="292894"/>
                      </a:cubicBezTo>
                      <a:cubicBezTo>
                        <a:pt x="894558" y="239712"/>
                        <a:pt x="846931" y="224631"/>
                        <a:pt x="823913" y="197644"/>
                      </a:cubicBezTo>
                      <a:lnTo>
                        <a:pt x="809625" y="47625"/>
                      </a:lnTo>
                      <a:lnTo>
                        <a:pt x="707232" y="38100"/>
                      </a:lnTo>
                      <a:lnTo>
                        <a:pt x="692944" y="0"/>
                      </a:lnTo>
                      <a:lnTo>
                        <a:pt x="673894" y="28575"/>
                      </a:lnTo>
                      <a:lnTo>
                        <a:pt x="654844" y="204788"/>
                      </a:lnTo>
                      <a:lnTo>
                        <a:pt x="585788" y="33338"/>
                      </a:lnTo>
                      <a:lnTo>
                        <a:pt x="576263" y="97631"/>
                      </a:lnTo>
                      <a:lnTo>
                        <a:pt x="447675" y="30956"/>
                      </a:lnTo>
                      <a:cubicBezTo>
                        <a:pt x="398463" y="23813"/>
                        <a:pt x="351631" y="16669"/>
                        <a:pt x="300038" y="45244"/>
                      </a:cubicBezTo>
                      <a:cubicBezTo>
                        <a:pt x="252413" y="91281"/>
                        <a:pt x="100013" y="475457"/>
                        <a:pt x="0" y="690563"/>
                      </a:cubicBezTo>
                      <a:lnTo>
                        <a:pt x="101600" y="73659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3" name="Freeform: Shape 22">
                  <a:extLst>
                    <a:ext uri="{FF2B5EF4-FFF2-40B4-BE49-F238E27FC236}">
                      <a16:creationId xmlns:a16="http://schemas.microsoft.com/office/drawing/2014/main" id="{6DA1FAA9-44A3-8617-DDAC-1A03DD3A25B5}"/>
                    </a:ext>
                  </a:extLst>
                </p:cNvPr>
                <p:cNvSpPr/>
                <p:nvPr/>
              </p:nvSpPr>
              <p:spPr>
                <a:xfrm>
                  <a:off x="5963302" y="2217884"/>
                  <a:ext cx="600792" cy="624698"/>
                </a:xfrm>
                <a:custGeom>
                  <a:avLst/>
                  <a:gdLst>
                    <a:gd name="connsiteX0" fmla="*/ 278606 w 278606"/>
                    <a:gd name="connsiteY0" fmla="*/ 664369 h 733425"/>
                    <a:gd name="connsiteX1" fmla="*/ 14288 w 278606"/>
                    <a:gd name="connsiteY1" fmla="*/ 0 h 733425"/>
                    <a:gd name="connsiteX2" fmla="*/ 11906 w 278606"/>
                    <a:gd name="connsiteY2" fmla="*/ 133350 h 733425"/>
                    <a:gd name="connsiteX3" fmla="*/ 0 w 278606"/>
                    <a:gd name="connsiteY3" fmla="*/ 383381 h 733425"/>
                    <a:gd name="connsiteX4" fmla="*/ 214313 w 278606"/>
                    <a:gd name="connsiteY4" fmla="*/ 733425 h 733425"/>
                    <a:gd name="connsiteX5" fmla="*/ 278606 w 278606"/>
                    <a:gd name="connsiteY5" fmla="*/ 664369 h 733425"/>
                    <a:gd name="connsiteX0" fmla="*/ 278606 w 278606"/>
                    <a:gd name="connsiteY0" fmla="*/ 664369 h 733425"/>
                    <a:gd name="connsiteX1" fmla="*/ 155920 w 278606"/>
                    <a:gd name="connsiteY1" fmla="*/ 358437 h 733425"/>
                    <a:gd name="connsiteX2" fmla="*/ 14288 w 278606"/>
                    <a:gd name="connsiteY2" fmla="*/ 0 h 733425"/>
                    <a:gd name="connsiteX3" fmla="*/ 11906 w 278606"/>
                    <a:gd name="connsiteY3" fmla="*/ 133350 h 733425"/>
                    <a:gd name="connsiteX4" fmla="*/ 0 w 278606"/>
                    <a:gd name="connsiteY4" fmla="*/ 383381 h 733425"/>
                    <a:gd name="connsiteX5" fmla="*/ 214313 w 278606"/>
                    <a:gd name="connsiteY5" fmla="*/ 733425 h 733425"/>
                    <a:gd name="connsiteX6" fmla="*/ 278606 w 278606"/>
                    <a:gd name="connsiteY6" fmla="*/ 664369 h 733425"/>
                    <a:gd name="connsiteX0" fmla="*/ 278606 w 278606"/>
                    <a:gd name="connsiteY0" fmla="*/ 704850 h 773906"/>
                    <a:gd name="connsiteX1" fmla="*/ 155920 w 278606"/>
                    <a:gd name="connsiteY1" fmla="*/ 398918 h 773906"/>
                    <a:gd name="connsiteX2" fmla="*/ 42863 w 278606"/>
                    <a:gd name="connsiteY2" fmla="*/ 0 h 773906"/>
                    <a:gd name="connsiteX3" fmla="*/ 11906 w 278606"/>
                    <a:gd name="connsiteY3" fmla="*/ 173831 h 773906"/>
                    <a:gd name="connsiteX4" fmla="*/ 0 w 278606"/>
                    <a:gd name="connsiteY4" fmla="*/ 423862 h 773906"/>
                    <a:gd name="connsiteX5" fmla="*/ 214313 w 278606"/>
                    <a:gd name="connsiteY5" fmla="*/ 773906 h 773906"/>
                    <a:gd name="connsiteX6" fmla="*/ 278606 w 278606"/>
                    <a:gd name="connsiteY6" fmla="*/ 704850 h 773906"/>
                    <a:gd name="connsiteX0" fmla="*/ 300037 w 300037"/>
                    <a:gd name="connsiteY0" fmla="*/ 685800 h 773906"/>
                    <a:gd name="connsiteX1" fmla="*/ 155920 w 300037"/>
                    <a:gd name="connsiteY1" fmla="*/ 398918 h 773906"/>
                    <a:gd name="connsiteX2" fmla="*/ 42863 w 300037"/>
                    <a:gd name="connsiteY2" fmla="*/ 0 h 773906"/>
                    <a:gd name="connsiteX3" fmla="*/ 11906 w 300037"/>
                    <a:gd name="connsiteY3" fmla="*/ 173831 h 773906"/>
                    <a:gd name="connsiteX4" fmla="*/ 0 w 300037"/>
                    <a:gd name="connsiteY4" fmla="*/ 423862 h 773906"/>
                    <a:gd name="connsiteX5" fmla="*/ 214313 w 300037"/>
                    <a:gd name="connsiteY5" fmla="*/ 773906 h 773906"/>
                    <a:gd name="connsiteX6" fmla="*/ 300037 w 300037"/>
                    <a:gd name="connsiteY6" fmla="*/ 685800 h 773906"/>
                    <a:gd name="connsiteX0" fmla="*/ 300037 w 300037"/>
                    <a:gd name="connsiteY0" fmla="*/ 685800 h 719138"/>
                    <a:gd name="connsiteX1" fmla="*/ 155920 w 300037"/>
                    <a:gd name="connsiteY1" fmla="*/ 398918 h 719138"/>
                    <a:gd name="connsiteX2" fmla="*/ 42863 w 300037"/>
                    <a:gd name="connsiteY2" fmla="*/ 0 h 719138"/>
                    <a:gd name="connsiteX3" fmla="*/ 11906 w 300037"/>
                    <a:gd name="connsiteY3" fmla="*/ 173831 h 719138"/>
                    <a:gd name="connsiteX4" fmla="*/ 0 w 300037"/>
                    <a:gd name="connsiteY4" fmla="*/ 423862 h 719138"/>
                    <a:gd name="connsiteX5" fmla="*/ 252413 w 300037"/>
                    <a:gd name="connsiteY5" fmla="*/ 719138 h 719138"/>
                    <a:gd name="connsiteX6" fmla="*/ 300037 w 300037"/>
                    <a:gd name="connsiteY6" fmla="*/ 685800 h 719138"/>
                    <a:gd name="connsiteX0" fmla="*/ 300037 w 300037"/>
                    <a:gd name="connsiteY0" fmla="*/ 685800 h 728663"/>
                    <a:gd name="connsiteX1" fmla="*/ 155920 w 300037"/>
                    <a:gd name="connsiteY1" fmla="*/ 398918 h 728663"/>
                    <a:gd name="connsiteX2" fmla="*/ 42863 w 300037"/>
                    <a:gd name="connsiteY2" fmla="*/ 0 h 728663"/>
                    <a:gd name="connsiteX3" fmla="*/ 11906 w 300037"/>
                    <a:gd name="connsiteY3" fmla="*/ 173831 h 728663"/>
                    <a:gd name="connsiteX4" fmla="*/ 0 w 300037"/>
                    <a:gd name="connsiteY4" fmla="*/ 423862 h 728663"/>
                    <a:gd name="connsiteX5" fmla="*/ 245270 w 300037"/>
                    <a:gd name="connsiteY5" fmla="*/ 728663 h 728663"/>
                    <a:gd name="connsiteX6" fmla="*/ 300037 w 300037"/>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54063"/>
                    <a:gd name="connsiteX1" fmla="*/ 151157 w 295274"/>
                    <a:gd name="connsiteY1" fmla="*/ 398918 h 754063"/>
                    <a:gd name="connsiteX2" fmla="*/ 38100 w 295274"/>
                    <a:gd name="connsiteY2" fmla="*/ 0 h 754063"/>
                    <a:gd name="connsiteX3" fmla="*/ 7143 w 295274"/>
                    <a:gd name="connsiteY3" fmla="*/ 173831 h 754063"/>
                    <a:gd name="connsiteX4" fmla="*/ 0 w 295274"/>
                    <a:gd name="connsiteY4" fmla="*/ 426244 h 754063"/>
                    <a:gd name="connsiteX5" fmla="*/ 211932 w 295274"/>
                    <a:gd name="connsiteY5" fmla="*/ 754063 h 754063"/>
                    <a:gd name="connsiteX6" fmla="*/ 295274 w 295274"/>
                    <a:gd name="connsiteY6" fmla="*/ 685800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4" h="754063">
                      <a:moveTo>
                        <a:pt x="295274" y="685800"/>
                      </a:moveTo>
                      <a:cubicBezTo>
                        <a:pt x="258347" y="595729"/>
                        <a:pt x="188084" y="488989"/>
                        <a:pt x="151157" y="398918"/>
                      </a:cubicBezTo>
                      <a:cubicBezTo>
                        <a:pt x="122996" y="265945"/>
                        <a:pt x="97217" y="125830"/>
                        <a:pt x="38100" y="0"/>
                      </a:cubicBezTo>
                      <a:lnTo>
                        <a:pt x="7143" y="173831"/>
                      </a:lnTo>
                      <a:lnTo>
                        <a:pt x="0" y="426244"/>
                      </a:lnTo>
                      <a:lnTo>
                        <a:pt x="211932" y="754063"/>
                      </a:lnTo>
                      <a:cubicBezTo>
                        <a:pt x="230188" y="739775"/>
                        <a:pt x="277018" y="700088"/>
                        <a:pt x="295274" y="68580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4" name="Freeform: Shape 23">
                  <a:extLst>
                    <a:ext uri="{FF2B5EF4-FFF2-40B4-BE49-F238E27FC236}">
                      <a16:creationId xmlns:a16="http://schemas.microsoft.com/office/drawing/2014/main" id="{46FA14F6-3B24-3993-DD9B-3EC8512AF284}"/>
                    </a:ext>
                  </a:extLst>
                </p:cNvPr>
                <p:cNvSpPr/>
                <p:nvPr/>
              </p:nvSpPr>
              <p:spPr>
                <a:xfrm>
                  <a:off x="5645834" y="2083625"/>
                  <a:ext cx="315343" cy="454642"/>
                </a:xfrm>
                <a:custGeom>
                  <a:avLst/>
                  <a:gdLst>
                    <a:gd name="connsiteX0" fmla="*/ 139700 w 139700"/>
                    <a:gd name="connsiteY0" fmla="*/ 34925 h 95250"/>
                    <a:gd name="connsiteX1" fmla="*/ 25400 w 139700"/>
                    <a:gd name="connsiteY1" fmla="*/ 0 h 95250"/>
                    <a:gd name="connsiteX2" fmla="*/ 0 w 139700"/>
                    <a:gd name="connsiteY2" fmla="*/ 44450 h 95250"/>
                    <a:gd name="connsiteX3" fmla="*/ 133350 w 139700"/>
                    <a:gd name="connsiteY3" fmla="*/ 95250 h 95250"/>
                    <a:gd name="connsiteX4" fmla="*/ 139700 w 139700"/>
                    <a:gd name="connsiteY4" fmla="*/ 34925 h 95250"/>
                    <a:gd name="connsiteX0" fmla="*/ 139700 w 139700"/>
                    <a:gd name="connsiteY0" fmla="*/ 39688 h 100013"/>
                    <a:gd name="connsiteX1" fmla="*/ 18256 w 139700"/>
                    <a:gd name="connsiteY1" fmla="*/ 0 h 100013"/>
                    <a:gd name="connsiteX2" fmla="*/ 0 w 139700"/>
                    <a:gd name="connsiteY2" fmla="*/ 49213 h 100013"/>
                    <a:gd name="connsiteX3" fmla="*/ 133350 w 139700"/>
                    <a:gd name="connsiteY3" fmla="*/ 100013 h 100013"/>
                    <a:gd name="connsiteX4" fmla="*/ 139700 w 139700"/>
                    <a:gd name="connsiteY4" fmla="*/ 39688 h 100013"/>
                    <a:gd name="connsiteX0" fmla="*/ 139700 w 139700"/>
                    <a:gd name="connsiteY0" fmla="*/ 39688 h 54769"/>
                    <a:gd name="connsiteX1" fmla="*/ 18256 w 139700"/>
                    <a:gd name="connsiteY1" fmla="*/ 0 h 54769"/>
                    <a:gd name="connsiteX2" fmla="*/ 0 w 139700"/>
                    <a:gd name="connsiteY2" fmla="*/ 49213 h 54769"/>
                    <a:gd name="connsiteX3" fmla="*/ 104775 w 139700"/>
                    <a:gd name="connsiteY3" fmla="*/ 54769 h 54769"/>
                    <a:gd name="connsiteX4" fmla="*/ 139700 w 139700"/>
                    <a:gd name="connsiteY4" fmla="*/ 39688 h 54769"/>
                    <a:gd name="connsiteX0" fmla="*/ 139700 w 139700"/>
                    <a:gd name="connsiteY0" fmla="*/ 39688 h 114300"/>
                    <a:gd name="connsiteX1" fmla="*/ 18256 w 139700"/>
                    <a:gd name="connsiteY1" fmla="*/ 0 h 114300"/>
                    <a:gd name="connsiteX2" fmla="*/ 0 w 139700"/>
                    <a:gd name="connsiteY2" fmla="*/ 49213 h 114300"/>
                    <a:gd name="connsiteX3" fmla="*/ 133350 w 139700"/>
                    <a:gd name="connsiteY3" fmla="*/ 114300 h 114300"/>
                    <a:gd name="connsiteX4" fmla="*/ 139700 w 139700"/>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3" h="114300">
                      <a:moveTo>
                        <a:pt x="144463" y="39688"/>
                      </a:moveTo>
                      <a:cubicBezTo>
                        <a:pt x="88107" y="43128"/>
                        <a:pt x="53182" y="27517"/>
                        <a:pt x="18256" y="0"/>
                      </a:cubicBezTo>
                      <a:lnTo>
                        <a:pt x="0" y="49213"/>
                      </a:lnTo>
                      <a:lnTo>
                        <a:pt x="133350" y="114300"/>
                      </a:lnTo>
                      <a:lnTo>
                        <a:pt x="144463" y="39688"/>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sp>
            <p:nvSpPr>
              <p:cNvPr id="21" name="Rectangle 20">
                <a:extLst>
                  <a:ext uri="{FF2B5EF4-FFF2-40B4-BE49-F238E27FC236}">
                    <a16:creationId xmlns:a16="http://schemas.microsoft.com/office/drawing/2014/main" id="{7A20B65E-4DC9-F125-675E-8DFB842E9F7C}"/>
                  </a:ext>
                </a:extLst>
              </p:cNvPr>
              <p:cNvSpPr/>
              <p:nvPr/>
            </p:nvSpPr>
            <p:spPr>
              <a:xfrm>
                <a:off x="8036247" y="4271918"/>
                <a:ext cx="156638" cy="143384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654CD976-14EA-40AF-9B4A-199CBB9D01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0956" y="-408141"/>
            <a:ext cx="3393305" cy="3191581"/>
          </a:xfrm>
          <a:prstGeom prst="rect">
            <a:avLst/>
          </a:prstGeom>
        </p:spPr>
      </p:pic>
      <p:sp>
        <p:nvSpPr>
          <p:cNvPr id="80" name="TextBox 79">
            <a:extLst>
              <a:ext uri="{FF2B5EF4-FFF2-40B4-BE49-F238E27FC236}">
                <a16:creationId xmlns:a16="http://schemas.microsoft.com/office/drawing/2014/main" id="{90721812-8B84-DD7B-8357-B9CD94B758F0}"/>
              </a:ext>
            </a:extLst>
          </p:cNvPr>
          <p:cNvSpPr txBox="1"/>
          <p:nvPr/>
        </p:nvSpPr>
        <p:spPr>
          <a:xfrm>
            <a:off x="875517" y="2340630"/>
            <a:ext cx="10285318" cy="2062103"/>
          </a:xfrm>
          <a:prstGeom prst="rect">
            <a:avLst/>
          </a:prstGeom>
          <a:noFill/>
        </p:spPr>
        <p:txBody>
          <a:bodyPr wrap="square" rtlCol="0">
            <a:spAutoFit/>
          </a:bodyPr>
          <a:lstStyle/>
          <a:p>
            <a:pPr algn="ctr"/>
            <a:r>
              <a:rPr lang="en-US" sz="3200" b="1" dirty="0">
                <a:solidFill>
                  <a:srgbClr val="6F3693"/>
                </a:solidFill>
                <a:ea typeface="Calibri" panose="020F0502020204030204" pitchFamily="34" charset="0"/>
                <a:cs typeface="Times New Roman" panose="02020603050405020304" pitchFamily="18" charset="0"/>
              </a:rPr>
              <a:t>A heated exchange takes place between and Café employee and school staff member. Café employee accuses the staff member of making racial insults and wants the insulter disciplined and possibly transferred. </a:t>
            </a:r>
          </a:p>
        </p:txBody>
      </p:sp>
      <p:sp>
        <p:nvSpPr>
          <p:cNvPr id="81" name="TextBox 80">
            <a:extLst>
              <a:ext uri="{FF2B5EF4-FFF2-40B4-BE49-F238E27FC236}">
                <a16:creationId xmlns:a16="http://schemas.microsoft.com/office/drawing/2014/main" id="{37D13FBC-978F-7E08-E3A8-49811BE01118}"/>
              </a:ext>
            </a:extLst>
          </p:cNvPr>
          <p:cNvSpPr txBox="1"/>
          <p:nvPr/>
        </p:nvSpPr>
        <p:spPr>
          <a:xfrm>
            <a:off x="1352056" y="4733985"/>
            <a:ext cx="9341721" cy="1077218"/>
          </a:xfrm>
          <a:prstGeom prst="rect">
            <a:avLst/>
          </a:prstGeom>
          <a:noFill/>
        </p:spPr>
        <p:txBody>
          <a:bodyPr wrap="square" rtlCol="0">
            <a:spAutoFit/>
          </a:bodyPr>
          <a:lstStyle/>
          <a:p>
            <a:pPr algn="ctr"/>
            <a:r>
              <a:rPr lang="en-US" sz="3200" b="1" dirty="0">
                <a:solidFill>
                  <a:srgbClr val="6F3693"/>
                </a:solidFill>
                <a:latin typeface="Calibri" panose="020F0502020204030204" pitchFamily="34" charset="0"/>
                <a:ea typeface="Calibri" panose="020F0502020204030204" pitchFamily="34" charset="0"/>
                <a:cs typeface="Times New Roman" panose="02020603050405020304" pitchFamily="18" charset="0"/>
              </a:rPr>
              <a:t>You meet with the staff member to clarify details and find that the Café employee made the first insult. </a:t>
            </a:r>
          </a:p>
        </p:txBody>
      </p:sp>
      <p:sp>
        <p:nvSpPr>
          <p:cNvPr id="82" name="TextBox 81">
            <a:extLst>
              <a:ext uri="{FF2B5EF4-FFF2-40B4-BE49-F238E27FC236}">
                <a16:creationId xmlns:a16="http://schemas.microsoft.com/office/drawing/2014/main" id="{92C1B7EA-6858-20E6-1EA1-4DDEBA7C9606}"/>
              </a:ext>
            </a:extLst>
          </p:cNvPr>
          <p:cNvSpPr txBox="1"/>
          <p:nvPr/>
        </p:nvSpPr>
        <p:spPr>
          <a:xfrm>
            <a:off x="2687521" y="862091"/>
            <a:ext cx="9143999" cy="1200329"/>
          </a:xfrm>
          <a:prstGeom prst="rect">
            <a:avLst/>
          </a:prstGeom>
          <a:noFill/>
        </p:spPr>
        <p:txBody>
          <a:bodyPr wrap="square" rtlCol="0">
            <a:spAutoFit/>
          </a:bodyPr>
          <a:lstStyle/>
          <a:p>
            <a:pPr algn="ctr"/>
            <a: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can you discuss the incident without causing the situation to escalate?  </a:t>
            </a:r>
            <a:endParaRPr lang="en-US" sz="3600" b="1" dirty="0">
              <a:solidFill>
                <a:srgbClr val="000000"/>
              </a:solidFill>
            </a:endParaRPr>
          </a:p>
        </p:txBody>
      </p:sp>
    </p:spTree>
    <p:extLst>
      <p:ext uri="{BB962C8B-B14F-4D97-AF65-F5344CB8AC3E}">
        <p14:creationId xmlns:p14="http://schemas.microsoft.com/office/powerpoint/2010/main" val="1281217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2BB836B9-91C4-BB4E-3F83-084A0792234F}"/>
              </a:ext>
            </a:extLst>
          </p:cNvPr>
          <p:cNvSpPr/>
          <p:nvPr/>
        </p:nvSpPr>
        <p:spPr>
          <a:xfrm>
            <a:off x="447361" y="391886"/>
            <a:ext cx="11297278" cy="6023428"/>
          </a:xfrm>
          <a:prstGeom prst="flowChartAlternateProcess">
            <a:avLst/>
          </a:prstGeom>
          <a:solidFill>
            <a:schemeClr val="accent5">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6EBB88-818F-6B88-6F18-E1452AF4E2DA}"/>
              </a:ext>
            </a:extLst>
          </p:cNvPr>
          <p:cNvGrpSpPr/>
          <p:nvPr/>
        </p:nvGrpSpPr>
        <p:grpSpPr>
          <a:xfrm flipH="1">
            <a:off x="10415841" y="3038847"/>
            <a:ext cx="2348829" cy="5016983"/>
            <a:chOff x="7707839" y="1190757"/>
            <a:chExt cx="2226145" cy="5002040"/>
          </a:xfrm>
        </p:grpSpPr>
        <p:sp>
          <p:nvSpPr>
            <p:cNvPr id="9" name="Freeform: Shape 8">
              <a:extLst>
                <a:ext uri="{FF2B5EF4-FFF2-40B4-BE49-F238E27FC236}">
                  <a16:creationId xmlns:a16="http://schemas.microsoft.com/office/drawing/2014/main" id="{0B175833-38FA-175F-5B03-68E2F68F8960}"/>
                </a:ext>
              </a:extLst>
            </p:cNvPr>
            <p:cNvSpPr/>
            <p:nvPr/>
          </p:nvSpPr>
          <p:spPr>
            <a:xfrm rot="20443102">
              <a:off x="8871070" y="5731949"/>
              <a:ext cx="432304" cy="460848"/>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0" name="Freeform: Shape 9">
              <a:extLst>
                <a:ext uri="{FF2B5EF4-FFF2-40B4-BE49-F238E27FC236}">
                  <a16:creationId xmlns:a16="http://schemas.microsoft.com/office/drawing/2014/main" id="{5096D2FE-67F6-4040-5DD5-C6E4FED0F7D5}"/>
                </a:ext>
              </a:extLst>
            </p:cNvPr>
            <p:cNvSpPr/>
            <p:nvPr/>
          </p:nvSpPr>
          <p:spPr>
            <a:xfrm rot="582432" flipH="1">
              <a:off x="8173551" y="5776348"/>
              <a:ext cx="530203" cy="407977"/>
            </a:xfrm>
            <a:custGeom>
              <a:avLst/>
              <a:gdLst>
                <a:gd name="connsiteX0" fmla="*/ 19050 w 259557"/>
                <a:gd name="connsiteY0" fmla="*/ 0 h 104775"/>
                <a:gd name="connsiteX1" fmla="*/ 80963 w 259557"/>
                <a:gd name="connsiteY1" fmla="*/ 35719 h 104775"/>
                <a:gd name="connsiteX2" fmla="*/ 121444 w 259557"/>
                <a:gd name="connsiteY2" fmla="*/ 28575 h 104775"/>
                <a:gd name="connsiteX3" fmla="*/ 126207 w 259557"/>
                <a:gd name="connsiteY3" fmla="*/ 11906 h 104775"/>
                <a:gd name="connsiteX4" fmla="*/ 173832 w 259557"/>
                <a:gd name="connsiteY4" fmla="*/ 71438 h 104775"/>
                <a:gd name="connsiteX5" fmla="*/ 252413 w 259557"/>
                <a:gd name="connsiteY5" fmla="*/ 90488 h 104775"/>
                <a:gd name="connsiteX6" fmla="*/ 259557 w 259557"/>
                <a:gd name="connsiteY6" fmla="*/ 104775 h 104775"/>
                <a:gd name="connsiteX7" fmla="*/ 0 w 259557"/>
                <a:gd name="connsiteY7" fmla="*/ 61913 h 104775"/>
                <a:gd name="connsiteX8" fmla="*/ 19050 w 259557"/>
                <a:gd name="connsiteY8" fmla="*/ 0 h 104775"/>
                <a:gd name="connsiteX0" fmla="*/ 30956 w 271463"/>
                <a:gd name="connsiteY0" fmla="*/ 0 h 104775"/>
                <a:gd name="connsiteX1" fmla="*/ 92869 w 271463"/>
                <a:gd name="connsiteY1" fmla="*/ 35719 h 104775"/>
                <a:gd name="connsiteX2" fmla="*/ 133350 w 271463"/>
                <a:gd name="connsiteY2" fmla="*/ 28575 h 104775"/>
                <a:gd name="connsiteX3" fmla="*/ 138113 w 271463"/>
                <a:gd name="connsiteY3" fmla="*/ 11906 h 104775"/>
                <a:gd name="connsiteX4" fmla="*/ 185738 w 271463"/>
                <a:gd name="connsiteY4" fmla="*/ 71438 h 104775"/>
                <a:gd name="connsiteX5" fmla="*/ 264319 w 271463"/>
                <a:gd name="connsiteY5" fmla="*/ 90488 h 104775"/>
                <a:gd name="connsiteX6" fmla="*/ 271463 w 271463"/>
                <a:gd name="connsiteY6" fmla="*/ 104775 h 104775"/>
                <a:gd name="connsiteX7" fmla="*/ 0 w 271463"/>
                <a:gd name="connsiteY7" fmla="*/ 64294 h 104775"/>
                <a:gd name="connsiteX8" fmla="*/ 30956 w 271463"/>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5263 w 280988"/>
                <a:gd name="connsiteY4" fmla="*/ 71438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4775"/>
                <a:gd name="connsiteX1" fmla="*/ 102394 w 280988"/>
                <a:gd name="connsiteY1" fmla="*/ 35719 h 104775"/>
                <a:gd name="connsiteX2" fmla="*/ 142875 w 280988"/>
                <a:gd name="connsiteY2" fmla="*/ 28575 h 104775"/>
                <a:gd name="connsiteX3" fmla="*/ 147638 w 280988"/>
                <a:gd name="connsiteY3" fmla="*/ 11906 h 104775"/>
                <a:gd name="connsiteX4" fmla="*/ 197644 w 280988"/>
                <a:gd name="connsiteY4" fmla="*/ 66675 h 104775"/>
                <a:gd name="connsiteX5" fmla="*/ 273844 w 280988"/>
                <a:gd name="connsiteY5" fmla="*/ 90488 h 104775"/>
                <a:gd name="connsiteX6" fmla="*/ 280988 w 280988"/>
                <a:gd name="connsiteY6" fmla="*/ 104775 h 104775"/>
                <a:gd name="connsiteX7" fmla="*/ 0 w 280988"/>
                <a:gd name="connsiteY7" fmla="*/ 57150 h 104775"/>
                <a:gd name="connsiteX8" fmla="*/ 40481 w 280988"/>
                <a:gd name="connsiteY8" fmla="*/ 0 h 104775"/>
                <a:gd name="connsiteX0" fmla="*/ 40481 w 280988"/>
                <a:gd name="connsiteY0" fmla="*/ 0 h 105813"/>
                <a:gd name="connsiteX1" fmla="*/ 102394 w 280988"/>
                <a:gd name="connsiteY1" fmla="*/ 35719 h 105813"/>
                <a:gd name="connsiteX2" fmla="*/ 142875 w 280988"/>
                <a:gd name="connsiteY2" fmla="*/ 28575 h 105813"/>
                <a:gd name="connsiteX3" fmla="*/ 147638 w 280988"/>
                <a:gd name="connsiteY3" fmla="*/ 11906 h 105813"/>
                <a:gd name="connsiteX4" fmla="*/ 197644 w 280988"/>
                <a:gd name="connsiteY4" fmla="*/ 66675 h 105813"/>
                <a:gd name="connsiteX5" fmla="*/ 273844 w 280988"/>
                <a:gd name="connsiteY5" fmla="*/ 90488 h 105813"/>
                <a:gd name="connsiteX6" fmla="*/ 280988 w 280988"/>
                <a:gd name="connsiteY6" fmla="*/ 104775 h 105813"/>
                <a:gd name="connsiteX7" fmla="*/ 0 w 280988"/>
                <a:gd name="connsiteY7" fmla="*/ 57150 h 105813"/>
                <a:gd name="connsiteX8" fmla="*/ 40481 w 280988"/>
                <a:gd name="connsiteY8" fmla="*/ 0 h 105813"/>
                <a:gd name="connsiteX0" fmla="*/ 40481 w 280988"/>
                <a:gd name="connsiteY0" fmla="*/ 0 h 106604"/>
                <a:gd name="connsiteX1" fmla="*/ 102394 w 280988"/>
                <a:gd name="connsiteY1" fmla="*/ 35719 h 106604"/>
                <a:gd name="connsiteX2" fmla="*/ 142875 w 280988"/>
                <a:gd name="connsiteY2" fmla="*/ 28575 h 106604"/>
                <a:gd name="connsiteX3" fmla="*/ 147638 w 280988"/>
                <a:gd name="connsiteY3" fmla="*/ 11906 h 106604"/>
                <a:gd name="connsiteX4" fmla="*/ 197644 w 280988"/>
                <a:gd name="connsiteY4" fmla="*/ 66675 h 106604"/>
                <a:gd name="connsiteX5" fmla="*/ 273844 w 280988"/>
                <a:gd name="connsiteY5" fmla="*/ 90488 h 106604"/>
                <a:gd name="connsiteX6" fmla="*/ 280988 w 280988"/>
                <a:gd name="connsiteY6" fmla="*/ 104775 h 106604"/>
                <a:gd name="connsiteX7" fmla="*/ 0 w 280988"/>
                <a:gd name="connsiteY7" fmla="*/ 57150 h 106604"/>
                <a:gd name="connsiteX8" fmla="*/ 40481 w 280988"/>
                <a:gd name="connsiteY8" fmla="*/ 0 h 1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8" h="106604">
                  <a:moveTo>
                    <a:pt x="40481" y="0"/>
                  </a:moveTo>
                  <a:cubicBezTo>
                    <a:pt x="53975" y="23812"/>
                    <a:pt x="81756" y="23813"/>
                    <a:pt x="102394" y="35719"/>
                  </a:cubicBezTo>
                  <a:lnTo>
                    <a:pt x="142875" y="28575"/>
                  </a:lnTo>
                  <a:lnTo>
                    <a:pt x="147638" y="11906"/>
                  </a:lnTo>
                  <a:lnTo>
                    <a:pt x="197644" y="66675"/>
                  </a:lnTo>
                  <a:cubicBezTo>
                    <a:pt x="223838" y="73025"/>
                    <a:pt x="252413" y="67470"/>
                    <a:pt x="273844" y="90488"/>
                  </a:cubicBezTo>
                  <a:lnTo>
                    <a:pt x="280988" y="104775"/>
                  </a:lnTo>
                  <a:cubicBezTo>
                    <a:pt x="187325" y="112713"/>
                    <a:pt x="100806" y="94456"/>
                    <a:pt x="0" y="57150"/>
                  </a:cubicBezTo>
                  <a:lnTo>
                    <a:pt x="40481" y="0"/>
                  </a:lnTo>
                  <a:close/>
                </a:path>
              </a:pathLst>
            </a:cu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1" name="Rectangle 10">
              <a:extLst>
                <a:ext uri="{FF2B5EF4-FFF2-40B4-BE49-F238E27FC236}">
                  <a16:creationId xmlns:a16="http://schemas.microsoft.com/office/drawing/2014/main" id="{A015B41D-D54C-DB49-CC2F-4E1A0F39E9BB}"/>
                </a:ext>
              </a:extLst>
            </p:cNvPr>
            <p:cNvSpPr/>
            <p:nvPr/>
          </p:nvSpPr>
          <p:spPr>
            <a:xfrm>
              <a:off x="8545256" y="602475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5A7CFF4-80C2-AD3C-D5D5-BDBCF6C8FFD3}"/>
                </a:ext>
              </a:extLst>
            </p:cNvPr>
            <p:cNvSpPr/>
            <p:nvPr/>
          </p:nvSpPr>
          <p:spPr>
            <a:xfrm>
              <a:off x="8885108" y="6039993"/>
              <a:ext cx="149579" cy="112376"/>
            </a:xfrm>
            <a:prstGeom prst="rect">
              <a:avLst/>
            </a:prstGeom>
            <a:solidFill>
              <a:srgbClr val="99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18E54A6-82F4-AC5D-DCE3-78F92501433E}"/>
                </a:ext>
              </a:extLst>
            </p:cNvPr>
            <p:cNvSpPr/>
            <p:nvPr/>
          </p:nvSpPr>
          <p:spPr>
            <a:xfrm>
              <a:off x="8352756" y="3763623"/>
              <a:ext cx="855833" cy="2264800"/>
            </a:xfrm>
            <a:custGeom>
              <a:avLst/>
              <a:gdLst>
                <a:gd name="connsiteX0" fmla="*/ 0 w 561975"/>
                <a:gd name="connsiteY0" fmla="*/ 0 h 533400"/>
                <a:gd name="connsiteX1" fmla="*/ 561975 w 561975"/>
                <a:gd name="connsiteY1" fmla="*/ 14287 h 533400"/>
                <a:gd name="connsiteX2" fmla="*/ 552450 w 561975"/>
                <a:gd name="connsiteY2" fmla="*/ 519112 h 533400"/>
                <a:gd name="connsiteX3" fmla="*/ 309562 w 561975"/>
                <a:gd name="connsiteY3" fmla="*/ 523875 h 533400"/>
                <a:gd name="connsiteX4" fmla="*/ 295275 w 561975"/>
                <a:gd name="connsiteY4" fmla="*/ 100012 h 533400"/>
                <a:gd name="connsiteX5" fmla="*/ 295275 w 561975"/>
                <a:gd name="connsiteY5" fmla="*/ 100012 h 533400"/>
                <a:gd name="connsiteX6" fmla="*/ 247650 w 561975"/>
                <a:gd name="connsiteY6" fmla="*/ 100012 h 533400"/>
                <a:gd name="connsiteX7" fmla="*/ 257175 w 561975"/>
                <a:gd name="connsiteY7" fmla="*/ 519112 h 533400"/>
                <a:gd name="connsiteX8" fmla="*/ 4762 w 561975"/>
                <a:gd name="connsiteY8" fmla="*/ 533400 h 533400"/>
                <a:gd name="connsiteX9" fmla="*/ 0 w 561975"/>
                <a:gd name="connsiteY9" fmla="*/ 0 h 533400"/>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45306"/>
                <a:gd name="connsiteX1" fmla="*/ 547688 w 552450"/>
                <a:gd name="connsiteY1" fmla="*/ 0 h 545306"/>
                <a:gd name="connsiteX2" fmla="*/ 552450 w 552450"/>
                <a:gd name="connsiteY2" fmla="*/ 531018 h 545306"/>
                <a:gd name="connsiteX3" fmla="*/ 309562 w 552450"/>
                <a:gd name="connsiteY3" fmla="*/ 535781 h 545306"/>
                <a:gd name="connsiteX4" fmla="*/ 295275 w 552450"/>
                <a:gd name="connsiteY4" fmla="*/ 111918 h 545306"/>
                <a:gd name="connsiteX5" fmla="*/ 295275 w 552450"/>
                <a:gd name="connsiteY5" fmla="*/ 111918 h 545306"/>
                <a:gd name="connsiteX6" fmla="*/ 247650 w 552450"/>
                <a:gd name="connsiteY6" fmla="*/ 111918 h 545306"/>
                <a:gd name="connsiteX7" fmla="*/ 257175 w 552450"/>
                <a:gd name="connsiteY7" fmla="*/ 531018 h 545306"/>
                <a:gd name="connsiteX8" fmla="*/ 4762 w 552450"/>
                <a:gd name="connsiteY8" fmla="*/ 545306 h 545306"/>
                <a:gd name="connsiteX9" fmla="*/ 0 w 552450"/>
                <a:gd name="connsiteY9" fmla="*/ 11906 h 545306"/>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47650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7175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09562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8162"/>
                <a:gd name="connsiteX1" fmla="*/ 547688 w 552450"/>
                <a:gd name="connsiteY1" fmla="*/ 0 h 538162"/>
                <a:gd name="connsiteX2" fmla="*/ 552450 w 552450"/>
                <a:gd name="connsiteY2" fmla="*/ 531018 h 538162"/>
                <a:gd name="connsiteX3" fmla="*/ 335755 w 552450"/>
                <a:gd name="connsiteY3" fmla="*/ 538162 h 538162"/>
                <a:gd name="connsiteX4" fmla="*/ 295275 w 552450"/>
                <a:gd name="connsiteY4" fmla="*/ 111918 h 538162"/>
                <a:gd name="connsiteX5" fmla="*/ 295275 w 552450"/>
                <a:gd name="connsiteY5" fmla="*/ 111918 h 538162"/>
                <a:gd name="connsiteX6" fmla="*/ 257175 w 552450"/>
                <a:gd name="connsiteY6" fmla="*/ 111918 h 538162"/>
                <a:gd name="connsiteX7" fmla="*/ 254793 w 552450"/>
                <a:gd name="connsiteY7" fmla="*/ 531018 h 538162"/>
                <a:gd name="connsiteX8" fmla="*/ 4762 w 552450"/>
                <a:gd name="connsiteY8" fmla="*/ 531018 h 538162"/>
                <a:gd name="connsiteX9" fmla="*/ 0 w 552450"/>
                <a:gd name="connsiteY9" fmla="*/ 11906 h 538162"/>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0 w 552450"/>
                <a:gd name="connsiteY0" fmla="*/ 11906 h 535781"/>
                <a:gd name="connsiteX1" fmla="*/ 547688 w 552450"/>
                <a:gd name="connsiteY1" fmla="*/ 0 h 535781"/>
                <a:gd name="connsiteX2" fmla="*/ 552450 w 552450"/>
                <a:gd name="connsiteY2" fmla="*/ 531018 h 535781"/>
                <a:gd name="connsiteX3" fmla="*/ 319086 w 552450"/>
                <a:gd name="connsiteY3" fmla="*/ 535781 h 535781"/>
                <a:gd name="connsiteX4" fmla="*/ 295275 w 552450"/>
                <a:gd name="connsiteY4" fmla="*/ 111918 h 535781"/>
                <a:gd name="connsiteX5" fmla="*/ 295275 w 552450"/>
                <a:gd name="connsiteY5" fmla="*/ 111918 h 535781"/>
                <a:gd name="connsiteX6" fmla="*/ 257175 w 552450"/>
                <a:gd name="connsiteY6" fmla="*/ 111918 h 535781"/>
                <a:gd name="connsiteX7" fmla="*/ 254793 w 552450"/>
                <a:gd name="connsiteY7" fmla="*/ 531018 h 535781"/>
                <a:gd name="connsiteX8" fmla="*/ 4762 w 552450"/>
                <a:gd name="connsiteY8" fmla="*/ 531018 h 535781"/>
                <a:gd name="connsiteX9" fmla="*/ 0 w 552450"/>
                <a:gd name="connsiteY9" fmla="*/ 11906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52211 w 547722"/>
                <a:gd name="connsiteY0" fmla="*/ 17225 h 535781"/>
                <a:gd name="connsiteX1" fmla="*/ 542960 w 547722"/>
                <a:gd name="connsiteY1" fmla="*/ 0 h 535781"/>
                <a:gd name="connsiteX2" fmla="*/ 547722 w 547722"/>
                <a:gd name="connsiteY2" fmla="*/ 531018 h 535781"/>
                <a:gd name="connsiteX3" fmla="*/ 314358 w 547722"/>
                <a:gd name="connsiteY3" fmla="*/ 535781 h 535781"/>
                <a:gd name="connsiteX4" fmla="*/ 290547 w 547722"/>
                <a:gd name="connsiteY4" fmla="*/ 111918 h 535781"/>
                <a:gd name="connsiteX5" fmla="*/ 290547 w 547722"/>
                <a:gd name="connsiteY5" fmla="*/ 111918 h 535781"/>
                <a:gd name="connsiteX6" fmla="*/ 252447 w 547722"/>
                <a:gd name="connsiteY6" fmla="*/ 111918 h 535781"/>
                <a:gd name="connsiteX7" fmla="*/ 250065 w 547722"/>
                <a:gd name="connsiteY7" fmla="*/ 531018 h 535781"/>
                <a:gd name="connsiteX8" fmla="*/ 34 w 547722"/>
                <a:gd name="connsiteY8" fmla="*/ 531018 h 535781"/>
                <a:gd name="connsiteX9" fmla="*/ 52211 w 547722"/>
                <a:gd name="connsiteY9" fmla="*/ 17225 h 535781"/>
                <a:gd name="connsiteX0" fmla="*/ 18098 w 547772"/>
                <a:gd name="connsiteY0" fmla="*/ 14565 h 535781"/>
                <a:gd name="connsiteX1" fmla="*/ 543010 w 547772"/>
                <a:gd name="connsiteY1" fmla="*/ 0 h 535781"/>
                <a:gd name="connsiteX2" fmla="*/ 547772 w 547772"/>
                <a:gd name="connsiteY2" fmla="*/ 531018 h 535781"/>
                <a:gd name="connsiteX3" fmla="*/ 314408 w 547772"/>
                <a:gd name="connsiteY3" fmla="*/ 535781 h 535781"/>
                <a:gd name="connsiteX4" fmla="*/ 290597 w 547772"/>
                <a:gd name="connsiteY4" fmla="*/ 111918 h 535781"/>
                <a:gd name="connsiteX5" fmla="*/ 290597 w 547772"/>
                <a:gd name="connsiteY5" fmla="*/ 111918 h 535781"/>
                <a:gd name="connsiteX6" fmla="*/ 252497 w 547772"/>
                <a:gd name="connsiteY6" fmla="*/ 111918 h 535781"/>
                <a:gd name="connsiteX7" fmla="*/ 250115 w 547772"/>
                <a:gd name="connsiteY7" fmla="*/ 531018 h 535781"/>
                <a:gd name="connsiteX8" fmla="*/ 84 w 547772"/>
                <a:gd name="connsiteY8" fmla="*/ 531018 h 535781"/>
                <a:gd name="connsiteX9" fmla="*/ 18098 w 547772"/>
                <a:gd name="connsiteY9" fmla="*/ 14565 h 535781"/>
                <a:gd name="connsiteX0" fmla="*/ 21564 w 551238"/>
                <a:gd name="connsiteY0" fmla="*/ 14565 h 535781"/>
                <a:gd name="connsiteX1" fmla="*/ 546476 w 551238"/>
                <a:gd name="connsiteY1" fmla="*/ 0 h 535781"/>
                <a:gd name="connsiteX2" fmla="*/ 551238 w 551238"/>
                <a:gd name="connsiteY2" fmla="*/ 531018 h 535781"/>
                <a:gd name="connsiteX3" fmla="*/ 317874 w 551238"/>
                <a:gd name="connsiteY3" fmla="*/ 535781 h 535781"/>
                <a:gd name="connsiteX4" fmla="*/ 294063 w 551238"/>
                <a:gd name="connsiteY4" fmla="*/ 111918 h 535781"/>
                <a:gd name="connsiteX5" fmla="*/ 294063 w 551238"/>
                <a:gd name="connsiteY5" fmla="*/ 111918 h 535781"/>
                <a:gd name="connsiteX6" fmla="*/ 255963 w 551238"/>
                <a:gd name="connsiteY6" fmla="*/ 111918 h 535781"/>
                <a:gd name="connsiteX7" fmla="*/ 253581 w 551238"/>
                <a:gd name="connsiteY7" fmla="*/ 531018 h 535781"/>
                <a:gd name="connsiteX8" fmla="*/ 3550 w 551238"/>
                <a:gd name="connsiteY8" fmla="*/ 531018 h 535781"/>
                <a:gd name="connsiteX9" fmla="*/ 21564 w 551238"/>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3392"/>
                <a:gd name="connsiteY0" fmla="*/ 14565 h 535781"/>
                <a:gd name="connsiteX1" fmla="*/ 546476 w 573392"/>
                <a:gd name="connsiteY1" fmla="*/ 0 h 535781"/>
                <a:gd name="connsiteX2" fmla="*/ 551238 w 573392"/>
                <a:gd name="connsiteY2" fmla="*/ 531018 h 535781"/>
                <a:gd name="connsiteX3" fmla="*/ 317874 w 573392"/>
                <a:gd name="connsiteY3" fmla="*/ 535781 h 535781"/>
                <a:gd name="connsiteX4" fmla="*/ 294063 w 573392"/>
                <a:gd name="connsiteY4" fmla="*/ 111918 h 535781"/>
                <a:gd name="connsiteX5" fmla="*/ 294063 w 573392"/>
                <a:gd name="connsiteY5" fmla="*/ 111918 h 535781"/>
                <a:gd name="connsiteX6" fmla="*/ 255963 w 573392"/>
                <a:gd name="connsiteY6" fmla="*/ 111918 h 535781"/>
                <a:gd name="connsiteX7" fmla="*/ 253581 w 573392"/>
                <a:gd name="connsiteY7" fmla="*/ 531018 h 535781"/>
                <a:gd name="connsiteX8" fmla="*/ 3550 w 573392"/>
                <a:gd name="connsiteY8" fmla="*/ 531018 h 535781"/>
                <a:gd name="connsiteX9" fmla="*/ 21564 w 573392"/>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94063 w 578441"/>
                <a:gd name="connsiteY5" fmla="*/ 111918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75092 w 578441"/>
                <a:gd name="connsiteY5" fmla="*/ 114577 h 535781"/>
                <a:gd name="connsiteX6" fmla="*/ 255963 w 578441"/>
                <a:gd name="connsiteY6" fmla="*/ 111918 h 535781"/>
                <a:gd name="connsiteX7" fmla="*/ 253581 w 578441"/>
                <a:gd name="connsiteY7" fmla="*/ 531018 h 535781"/>
                <a:gd name="connsiteX8" fmla="*/ 3550 w 578441"/>
                <a:gd name="connsiteY8" fmla="*/ 531018 h 535781"/>
                <a:gd name="connsiteX9" fmla="*/ 21564 w 578441"/>
                <a:gd name="connsiteY9"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4063 w 578441"/>
                <a:gd name="connsiteY4" fmla="*/ 111918 h 535781"/>
                <a:gd name="connsiteX5" fmla="*/ 255963 w 578441"/>
                <a:gd name="connsiteY5" fmla="*/ 111918 h 535781"/>
                <a:gd name="connsiteX6" fmla="*/ 253581 w 578441"/>
                <a:gd name="connsiteY6" fmla="*/ 531018 h 535781"/>
                <a:gd name="connsiteX7" fmla="*/ 3550 w 578441"/>
                <a:gd name="connsiteY7" fmla="*/ 531018 h 535781"/>
                <a:gd name="connsiteX8" fmla="*/ 21564 w 578441"/>
                <a:gd name="connsiteY8"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55963 w 578441"/>
                <a:gd name="connsiteY4" fmla="*/ 111918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98648 w 578441"/>
                <a:gd name="connsiteY4" fmla="*/ 125215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78441"/>
                <a:gd name="connsiteY0" fmla="*/ 14565 h 535781"/>
                <a:gd name="connsiteX1" fmla="*/ 546476 w 578441"/>
                <a:gd name="connsiteY1" fmla="*/ 0 h 535781"/>
                <a:gd name="connsiteX2" fmla="*/ 551238 w 578441"/>
                <a:gd name="connsiteY2" fmla="*/ 531018 h 535781"/>
                <a:gd name="connsiteX3" fmla="*/ 317874 w 578441"/>
                <a:gd name="connsiteY3" fmla="*/ 535781 h 535781"/>
                <a:gd name="connsiteX4" fmla="*/ 279677 w 578441"/>
                <a:gd name="connsiteY4" fmla="*/ 154469 h 535781"/>
                <a:gd name="connsiteX5" fmla="*/ 253581 w 578441"/>
                <a:gd name="connsiteY5" fmla="*/ 531018 h 535781"/>
                <a:gd name="connsiteX6" fmla="*/ 3550 w 578441"/>
                <a:gd name="connsiteY6" fmla="*/ 531018 h 535781"/>
                <a:gd name="connsiteX7" fmla="*/ 21564 w 578441"/>
                <a:gd name="connsiteY7" fmla="*/ 14565 h 535781"/>
                <a:gd name="connsiteX0" fmla="*/ 21564 w 562291"/>
                <a:gd name="connsiteY0" fmla="*/ 25203 h 546419"/>
                <a:gd name="connsiteX1" fmla="*/ 513276 w 562291"/>
                <a:gd name="connsiteY1" fmla="*/ 0 h 546419"/>
                <a:gd name="connsiteX2" fmla="*/ 551238 w 562291"/>
                <a:gd name="connsiteY2" fmla="*/ 541656 h 546419"/>
                <a:gd name="connsiteX3" fmla="*/ 317874 w 562291"/>
                <a:gd name="connsiteY3" fmla="*/ 546419 h 546419"/>
                <a:gd name="connsiteX4" fmla="*/ 279677 w 562291"/>
                <a:gd name="connsiteY4" fmla="*/ 165107 h 546419"/>
                <a:gd name="connsiteX5" fmla="*/ 253581 w 562291"/>
                <a:gd name="connsiteY5" fmla="*/ 541656 h 546419"/>
                <a:gd name="connsiteX6" fmla="*/ 3550 w 562291"/>
                <a:gd name="connsiteY6" fmla="*/ 541656 h 546419"/>
                <a:gd name="connsiteX7" fmla="*/ 21564 w 562291"/>
                <a:gd name="connsiteY7" fmla="*/ 25203 h 546419"/>
                <a:gd name="connsiteX0" fmla="*/ 21564 w 562291"/>
                <a:gd name="connsiteY0" fmla="*/ 25203 h 600165"/>
                <a:gd name="connsiteX1" fmla="*/ 513276 w 562291"/>
                <a:gd name="connsiteY1" fmla="*/ 0 h 600165"/>
                <a:gd name="connsiteX2" fmla="*/ 551238 w 562291"/>
                <a:gd name="connsiteY2" fmla="*/ 541656 h 600165"/>
                <a:gd name="connsiteX3" fmla="*/ 317874 w 562291"/>
                <a:gd name="connsiteY3" fmla="*/ 546419 h 600165"/>
                <a:gd name="connsiteX4" fmla="*/ 279677 w 562291"/>
                <a:gd name="connsiteY4" fmla="*/ 165107 h 600165"/>
                <a:gd name="connsiteX5" fmla="*/ 239050 w 562291"/>
                <a:gd name="connsiteY5" fmla="*/ 600165 h 600165"/>
                <a:gd name="connsiteX6" fmla="*/ 3550 w 562291"/>
                <a:gd name="connsiteY6" fmla="*/ 541656 h 600165"/>
                <a:gd name="connsiteX7" fmla="*/ 21564 w 562291"/>
                <a:gd name="connsiteY7" fmla="*/ 25203 h 600165"/>
                <a:gd name="connsiteX0" fmla="*/ 16620 w 557347"/>
                <a:gd name="connsiteY0" fmla="*/ 25203 h 600165"/>
                <a:gd name="connsiteX1" fmla="*/ 508332 w 557347"/>
                <a:gd name="connsiteY1" fmla="*/ 0 h 600165"/>
                <a:gd name="connsiteX2" fmla="*/ 546294 w 557347"/>
                <a:gd name="connsiteY2" fmla="*/ 541656 h 600165"/>
                <a:gd name="connsiteX3" fmla="*/ 312930 w 557347"/>
                <a:gd name="connsiteY3" fmla="*/ 546419 h 600165"/>
                <a:gd name="connsiteX4" fmla="*/ 274733 w 557347"/>
                <a:gd name="connsiteY4" fmla="*/ 165107 h 600165"/>
                <a:gd name="connsiteX5" fmla="*/ 234106 w 557347"/>
                <a:gd name="connsiteY5" fmla="*/ 600165 h 600165"/>
                <a:gd name="connsiteX6" fmla="*/ 9503 w 557347"/>
                <a:gd name="connsiteY6" fmla="*/ 568250 h 600165"/>
                <a:gd name="connsiteX7" fmla="*/ 16620 w 557347"/>
                <a:gd name="connsiteY7" fmla="*/ 25203 h 600165"/>
                <a:gd name="connsiteX0" fmla="*/ 16620 w 557347"/>
                <a:gd name="connsiteY0" fmla="*/ 25203 h 591300"/>
                <a:gd name="connsiteX1" fmla="*/ 508332 w 557347"/>
                <a:gd name="connsiteY1" fmla="*/ 0 h 591300"/>
                <a:gd name="connsiteX2" fmla="*/ 546294 w 557347"/>
                <a:gd name="connsiteY2" fmla="*/ 541656 h 591300"/>
                <a:gd name="connsiteX3" fmla="*/ 312930 w 557347"/>
                <a:gd name="connsiteY3" fmla="*/ 546419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57347"/>
                <a:gd name="connsiteY0" fmla="*/ 25203 h 591300"/>
                <a:gd name="connsiteX1" fmla="*/ 508332 w 557347"/>
                <a:gd name="connsiteY1" fmla="*/ 0 h 591300"/>
                <a:gd name="connsiteX2" fmla="*/ 546294 w 557347"/>
                <a:gd name="connsiteY2" fmla="*/ 541656 h 591300"/>
                <a:gd name="connsiteX3" fmla="*/ 334727 w 557347"/>
                <a:gd name="connsiteY3" fmla="*/ 565922 h 591300"/>
                <a:gd name="connsiteX4" fmla="*/ 274733 w 557347"/>
                <a:gd name="connsiteY4" fmla="*/ 165107 h 591300"/>
                <a:gd name="connsiteX5" fmla="*/ 234106 w 557347"/>
                <a:gd name="connsiteY5" fmla="*/ 591300 h 591300"/>
                <a:gd name="connsiteX6" fmla="*/ 9503 w 557347"/>
                <a:gd name="connsiteY6" fmla="*/ 568250 h 591300"/>
                <a:gd name="connsiteX7" fmla="*/ 16620 w 557347"/>
                <a:gd name="connsiteY7" fmla="*/ 25203 h 591300"/>
                <a:gd name="connsiteX0" fmla="*/ 16620 w 546691"/>
                <a:gd name="connsiteY0" fmla="*/ 25203 h 594846"/>
                <a:gd name="connsiteX1" fmla="*/ 508332 w 546691"/>
                <a:gd name="connsiteY1" fmla="*/ 0 h 594846"/>
                <a:gd name="connsiteX2" fmla="*/ 528132 w 546691"/>
                <a:gd name="connsiteY2" fmla="*/ 594846 h 594846"/>
                <a:gd name="connsiteX3" fmla="*/ 334727 w 546691"/>
                <a:gd name="connsiteY3" fmla="*/ 565922 h 594846"/>
                <a:gd name="connsiteX4" fmla="*/ 274733 w 546691"/>
                <a:gd name="connsiteY4" fmla="*/ 165107 h 594846"/>
                <a:gd name="connsiteX5" fmla="*/ 234106 w 546691"/>
                <a:gd name="connsiteY5" fmla="*/ 591300 h 594846"/>
                <a:gd name="connsiteX6" fmla="*/ 9503 w 546691"/>
                <a:gd name="connsiteY6" fmla="*/ 568250 h 594846"/>
                <a:gd name="connsiteX7" fmla="*/ 16620 w 546691"/>
                <a:gd name="connsiteY7" fmla="*/ 25203 h 594846"/>
                <a:gd name="connsiteX0" fmla="*/ 16620 w 546691"/>
                <a:gd name="connsiteY0" fmla="*/ 25203 h 591300"/>
                <a:gd name="connsiteX1" fmla="*/ 508332 w 546691"/>
                <a:gd name="connsiteY1" fmla="*/ 0 h 591300"/>
                <a:gd name="connsiteX2" fmla="*/ 528132 w 546691"/>
                <a:gd name="connsiteY2" fmla="*/ 587754 h 591300"/>
                <a:gd name="connsiteX3" fmla="*/ 334727 w 546691"/>
                <a:gd name="connsiteY3" fmla="*/ 565922 h 591300"/>
                <a:gd name="connsiteX4" fmla="*/ 274733 w 546691"/>
                <a:gd name="connsiteY4" fmla="*/ 165107 h 591300"/>
                <a:gd name="connsiteX5" fmla="*/ 234106 w 546691"/>
                <a:gd name="connsiteY5" fmla="*/ 591300 h 591300"/>
                <a:gd name="connsiteX6" fmla="*/ 9503 w 546691"/>
                <a:gd name="connsiteY6" fmla="*/ 568250 h 591300"/>
                <a:gd name="connsiteX7" fmla="*/ 16620 w 546691"/>
                <a:gd name="connsiteY7" fmla="*/ 25203 h 59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691" h="591300">
                  <a:moveTo>
                    <a:pt x="16620" y="25203"/>
                  </a:moveTo>
                  <a:cubicBezTo>
                    <a:pt x="221026" y="29245"/>
                    <a:pt x="355688" y="11978"/>
                    <a:pt x="508332" y="0"/>
                  </a:cubicBezTo>
                  <a:cubicBezTo>
                    <a:pt x="566833" y="179666"/>
                    <a:pt x="545516" y="413408"/>
                    <a:pt x="528132" y="587754"/>
                  </a:cubicBezTo>
                  <a:lnTo>
                    <a:pt x="334727" y="565922"/>
                  </a:lnTo>
                  <a:cubicBezTo>
                    <a:pt x="285515" y="496072"/>
                    <a:pt x="389790" y="266963"/>
                    <a:pt x="274733" y="165107"/>
                  </a:cubicBezTo>
                  <a:cubicBezTo>
                    <a:pt x="209119" y="274666"/>
                    <a:pt x="242805" y="465784"/>
                    <a:pt x="234106" y="591300"/>
                  </a:cubicBezTo>
                  <a:cubicBezTo>
                    <a:pt x="150762" y="591300"/>
                    <a:pt x="92847" y="568250"/>
                    <a:pt x="9503" y="568250"/>
                  </a:cubicBezTo>
                  <a:cubicBezTo>
                    <a:pt x="7916" y="390450"/>
                    <a:pt x="-14993" y="203003"/>
                    <a:pt x="16620" y="25203"/>
                  </a:cubicBezTo>
                  <a:close/>
                </a:path>
              </a:pathLst>
            </a:custGeom>
            <a:solidFill>
              <a:srgbClr val="1A1A1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14" name="Rectangle 13">
              <a:extLst>
                <a:ext uri="{FF2B5EF4-FFF2-40B4-BE49-F238E27FC236}">
                  <a16:creationId xmlns:a16="http://schemas.microsoft.com/office/drawing/2014/main" id="{2D5A4DC7-2CAE-45A2-C4C0-7BC1182D825E}"/>
                </a:ext>
              </a:extLst>
            </p:cNvPr>
            <p:cNvSpPr/>
            <p:nvPr/>
          </p:nvSpPr>
          <p:spPr>
            <a:xfrm rot="16431707">
              <a:off x="8731717" y="3704589"/>
              <a:ext cx="83111" cy="872794"/>
            </a:xfrm>
            <a:prstGeom prst="rect">
              <a:avLst/>
            </a:prstGeom>
            <a:solidFill>
              <a:sysClr val="window" lastClr="FFFFFF"/>
            </a:solidFill>
            <a:ln w="1270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3D1C663B-CB7E-81AB-7B08-238AE780B392}"/>
                </a:ext>
              </a:extLst>
            </p:cNvPr>
            <p:cNvSpPr/>
            <p:nvPr/>
          </p:nvSpPr>
          <p:spPr>
            <a:xfrm rot="20801682">
              <a:off x="9605803" y="3324138"/>
              <a:ext cx="328181" cy="371367"/>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16" name="Freeform: Shape 15">
              <a:extLst>
                <a:ext uri="{FF2B5EF4-FFF2-40B4-BE49-F238E27FC236}">
                  <a16:creationId xmlns:a16="http://schemas.microsoft.com/office/drawing/2014/main" id="{2D74FE82-F371-534D-8FC3-A148CE189533}"/>
                </a:ext>
              </a:extLst>
            </p:cNvPr>
            <p:cNvSpPr/>
            <p:nvPr/>
          </p:nvSpPr>
          <p:spPr>
            <a:xfrm rot="21270006" flipH="1">
              <a:off x="7707839" y="3958020"/>
              <a:ext cx="431970" cy="402788"/>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17" name="Group 16">
              <a:extLst>
                <a:ext uri="{FF2B5EF4-FFF2-40B4-BE49-F238E27FC236}">
                  <a16:creationId xmlns:a16="http://schemas.microsoft.com/office/drawing/2014/main" id="{45316830-6864-D6B1-02BE-C50E9242B750}"/>
                </a:ext>
              </a:extLst>
            </p:cNvPr>
            <p:cNvGrpSpPr/>
            <p:nvPr/>
          </p:nvGrpSpPr>
          <p:grpSpPr>
            <a:xfrm>
              <a:off x="7910231" y="1190757"/>
              <a:ext cx="1702260" cy="1822887"/>
              <a:chOff x="7900342" y="1079489"/>
              <a:chExt cx="1702260" cy="1822887"/>
            </a:xfrm>
          </p:grpSpPr>
          <p:sp>
            <p:nvSpPr>
              <p:cNvPr id="25" name="Freeform: Shape 24">
                <a:extLst>
                  <a:ext uri="{FF2B5EF4-FFF2-40B4-BE49-F238E27FC236}">
                    <a16:creationId xmlns:a16="http://schemas.microsoft.com/office/drawing/2014/main" id="{C9C0BF88-E37B-A268-6404-6A0241217126}"/>
                  </a:ext>
                </a:extLst>
              </p:cNvPr>
              <p:cNvSpPr/>
              <p:nvPr/>
            </p:nvSpPr>
            <p:spPr>
              <a:xfrm>
                <a:off x="8142443" y="1079489"/>
                <a:ext cx="1223897" cy="1383914"/>
              </a:xfrm>
              <a:custGeom>
                <a:avLst/>
                <a:gdLst>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39990 w 911244"/>
                  <a:gd name="connsiteY0" fmla="*/ 837562 h 844746"/>
                  <a:gd name="connsiteX1" fmla="*/ 444803 w 911244"/>
                  <a:gd name="connsiteY1" fmla="*/ 751837 h 844746"/>
                  <a:gd name="connsiteX2" fmla="*/ 878190 w 911244"/>
                  <a:gd name="connsiteY2" fmla="*/ 828037 h 844746"/>
                  <a:gd name="connsiteX3" fmla="*/ 854378 w 911244"/>
                  <a:gd name="connsiteY3" fmla="*/ 366074 h 844746"/>
                  <a:gd name="connsiteX4" fmla="*/ 640065 w 911244"/>
                  <a:gd name="connsiteY4" fmla="*/ 32699 h 844746"/>
                  <a:gd name="connsiteX5" fmla="*/ 468615 w 911244"/>
                  <a:gd name="connsiteY5" fmla="*/ 18412 h 844746"/>
                  <a:gd name="connsiteX6" fmla="*/ 168578 w 911244"/>
                  <a:gd name="connsiteY6" fmla="*/ 85087 h 844746"/>
                  <a:gd name="connsiteX7" fmla="*/ 30465 w 911244"/>
                  <a:gd name="connsiteY7" fmla="*/ 623249 h 844746"/>
                  <a:gd name="connsiteX8" fmla="*/ 39990 w 91124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4746"/>
                  <a:gd name="connsiteX1" fmla="*/ 426463 w 892904"/>
                  <a:gd name="connsiteY1" fmla="*/ 751837 h 844746"/>
                  <a:gd name="connsiteX2" fmla="*/ 859850 w 892904"/>
                  <a:gd name="connsiteY2" fmla="*/ 828037 h 844746"/>
                  <a:gd name="connsiteX3" fmla="*/ 836038 w 892904"/>
                  <a:gd name="connsiteY3" fmla="*/ 366074 h 844746"/>
                  <a:gd name="connsiteX4" fmla="*/ 621725 w 892904"/>
                  <a:gd name="connsiteY4" fmla="*/ 32699 h 844746"/>
                  <a:gd name="connsiteX5" fmla="*/ 450275 w 892904"/>
                  <a:gd name="connsiteY5" fmla="*/ 18412 h 844746"/>
                  <a:gd name="connsiteX6" fmla="*/ 150238 w 892904"/>
                  <a:gd name="connsiteY6" fmla="*/ 85087 h 844746"/>
                  <a:gd name="connsiteX7" fmla="*/ 12125 w 892904"/>
                  <a:gd name="connsiteY7" fmla="*/ 623249 h 844746"/>
                  <a:gd name="connsiteX8" fmla="*/ 21650 w 892904"/>
                  <a:gd name="connsiteY8" fmla="*/ 837562 h 844746"/>
                  <a:gd name="connsiteX0" fmla="*/ 21650 w 892904"/>
                  <a:gd name="connsiteY0" fmla="*/ 837562 h 843373"/>
                  <a:gd name="connsiteX1" fmla="*/ 426463 w 892904"/>
                  <a:gd name="connsiteY1" fmla="*/ 735169 h 843373"/>
                  <a:gd name="connsiteX2" fmla="*/ 859850 w 892904"/>
                  <a:gd name="connsiteY2" fmla="*/ 828037 h 843373"/>
                  <a:gd name="connsiteX3" fmla="*/ 836038 w 892904"/>
                  <a:gd name="connsiteY3" fmla="*/ 366074 h 843373"/>
                  <a:gd name="connsiteX4" fmla="*/ 621725 w 892904"/>
                  <a:gd name="connsiteY4" fmla="*/ 32699 h 843373"/>
                  <a:gd name="connsiteX5" fmla="*/ 450275 w 892904"/>
                  <a:gd name="connsiteY5" fmla="*/ 18412 h 843373"/>
                  <a:gd name="connsiteX6" fmla="*/ 150238 w 892904"/>
                  <a:gd name="connsiteY6" fmla="*/ 85087 h 843373"/>
                  <a:gd name="connsiteX7" fmla="*/ 12125 w 892904"/>
                  <a:gd name="connsiteY7" fmla="*/ 623249 h 843373"/>
                  <a:gd name="connsiteX8" fmla="*/ 21650 w 892904"/>
                  <a:gd name="connsiteY8" fmla="*/ 837562 h 84337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42923"/>
                  <a:gd name="connsiteX1" fmla="*/ 426463 w 892904"/>
                  <a:gd name="connsiteY1" fmla="*/ 744694 h 842923"/>
                  <a:gd name="connsiteX2" fmla="*/ 859850 w 892904"/>
                  <a:gd name="connsiteY2" fmla="*/ 828037 h 842923"/>
                  <a:gd name="connsiteX3" fmla="*/ 836038 w 892904"/>
                  <a:gd name="connsiteY3" fmla="*/ 366074 h 842923"/>
                  <a:gd name="connsiteX4" fmla="*/ 621725 w 892904"/>
                  <a:gd name="connsiteY4" fmla="*/ 32699 h 842923"/>
                  <a:gd name="connsiteX5" fmla="*/ 450275 w 892904"/>
                  <a:gd name="connsiteY5" fmla="*/ 18412 h 842923"/>
                  <a:gd name="connsiteX6" fmla="*/ 150238 w 892904"/>
                  <a:gd name="connsiteY6" fmla="*/ 85087 h 842923"/>
                  <a:gd name="connsiteX7" fmla="*/ 12125 w 892904"/>
                  <a:gd name="connsiteY7" fmla="*/ 623249 h 842923"/>
                  <a:gd name="connsiteX8" fmla="*/ 21650 w 892904"/>
                  <a:gd name="connsiteY8" fmla="*/ 837562 h 842923"/>
                  <a:gd name="connsiteX0" fmla="*/ 21650 w 892904"/>
                  <a:gd name="connsiteY0" fmla="*/ 837562 h 844129"/>
                  <a:gd name="connsiteX1" fmla="*/ 426463 w 892904"/>
                  <a:gd name="connsiteY1" fmla="*/ 744694 h 844129"/>
                  <a:gd name="connsiteX2" fmla="*/ 859850 w 892904"/>
                  <a:gd name="connsiteY2" fmla="*/ 828037 h 844129"/>
                  <a:gd name="connsiteX3" fmla="*/ 836038 w 892904"/>
                  <a:gd name="connsiteY3" fmla="*/ 366074 h 844129"/>
                  <a:gd name="connsiteX4" fmla="*/ 621725 w 892904"/>
                  <a:gd name="connsiteY4" fmla="*/ 32699 h 844129"/>
                  <a:gd name="connsiteX5" fmla="*/ 450275 w 892904"/>
                  <a:gd name="connsiteY5" fmla="*/ 18412 h 844129"/>
                  <a:gd name="connsiteX6" fmla="*/ 150238 w 892904"/>
                  <a:gd name="connsiteY6" fmla="*/ 85087 h 844129"/>
                  <a:gd name="connsiteX7" fmla="*/ 12125 w 892904"/>
                  <a:gd name="connsiteY7" fmla="*/ 623249 h 844129"/>
                  <a:gd name="connsiteX8" fmla="*/ 21650 w 892904"/>
                  <a:gd name="connsiteY8" fmla="*/ 837562 h 844129"/>
                  <a:gd name="connsiteX0" fmla="*/ 21650 w 892904"/>
                  <a:gd name="connsiteY0" fmla="*/ 837562 h 837562"/>
                  <a:gd name="connsiteX1" fmla="*/ 426463 w 892904"/>
                  <a:gd name="connsiteY1" fmla="*/ 744694 h 837562"/>
                  <a:gd name="connsiteX2" fmla="*/ 859850 w 892904"/>
                  <a:gd name="connsiteY2" fmla="*/ 828037 h 837562"/>
                  <a:gd name="connsiteX3" fmla="*/ 836038 w 892904"/>
                  <a:gd name="connsiteY3" fmla="*/ 366074 h 837562"/>
                  <a:gd name="connsiteX4" fmla="*/ 621725 w 892904"/>
                  <a:gd name="connsiteY4" fmla="*/ 32699 h 837562"/>
                  <a:gd name="connsiteX5" fmla="*/ 450275 w 892904"/>
                  <a:gd name="connsiteY5" fmla="*/ 18412 h 837562"/>
                  <a:gd name="connsiteX6" fmla="*/ 150238 w 892904"/>
                  <a:gd name="connsiteY6" fmla="*/ 85087 h 837562"/>
                  <a:gd name="connsiteX7" fmla="*/ 12125 w 892904"/>
                  <a:gd name="connsiteY7" fmla="*/ 623249 h 837562"/>
                  <a:gd name="connsiteX8" fmla="*/ 21650 w 892904"/>
                  <a:gd name="connsiteY8" fmla="*/ 837562 h 837562"/>
                  <a:gd name="connsiteX0" fmla="*/ 21650 w 878141"/>
                  <a:gd name="connsiteY0" fmla="*/ 837562 h 837562"/>
                  <a:gd name="connsiteX1" fmla="*/ 426463 w 878141"/>
                  <a:gd name="connsiteY1" fmla="*/ 744694 h 837562"/>
                  <a:gd name="connsiteX2" fmla="*/ 859850 w 878141"/>
                  <a:gd name="connsiteY2" fmla="*/ 828037 h 837562"/>
                  <a:gd name="connsiteX3" fmla="*/ 836038 w 878141"/>
                  <a:gd name="connsiteY3" fmla="*/ 366074 h 837562"/>
                  <a:gd name="connsiteX4" fmla="*/ 621725 w 878141"/>
                  <a:gd name="connsiteY4" fmla="*/ 32699 h 837562"/>
                  <a:gd name="connsiteX5" fmla="*/ 450275 w 878141"/>
                  <a:gd name="connsiteY5" fmla="*/ 18412 h 837562"/>
                  <a:gd name="connsiteX6" fmla="*/ 150238 w 878141"/>
                  <a:gd name="connsiteY6" fmla="*/ 85087 h 837562"/>
                  <a:gd name="connsiteX7" fmla="*/ 12125 w 878141"/>
                  <a:gd name="connsiteY7" fmla="*/ 623249 h 837562"/>
                  <a:gd name="connsiteX8" fmla="*/ 21650 w 878141"/>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70808"/>
                  <a:gd name="connsiteY0" fmla="*/ 837562 h 837562"/>
                  <a:gd name="connsiteX1" fmla="*/ 426463 w 870808"/>
                  <a:gd name="connsiteY1" fmla="*/ 744694 h 837562"/>
                  <a:gd name="connsiteX2" fmla="*/ 859850 w 870808"/>
                  <a:gd name="connsiteY2" fmla="*/ 828037 h 837562"/>
                  <a:gd name="connsiteX3" fmla="*/ 836038 w 870808"/>
                  <a:gd name="connsiteY3" fmla="*/ 366074 h 837562"/>
                  <a:gd name="connsiteX4" fmla="*/ 621725 w 870808"/>
                  <a:gd name="connsiteY4" fmla="*/ 32699 h 837562"/>
                  <a:gd name="connsiteX5" fmla="*/ 450275 w 870808"/>
                  <a:gd name="connsiteY5" fmla="*/ 18412 h 837562"/>
                  <a:gd name="connsiteX6" fmla="*/ 150238 w 870808"/>
                  <a:gd name="connsiteY6" fmla="*/ 85087 h 837562"/>
                  <a:gd name="connsiteX7" fmla="*/ 12125 w 870808"/>
                  <a:gd name="connsiteY7" fmla="*/ 623249 h 837562"/>
                  <a:gd name="connsiteX8" fmla="*/ 21650 w 870808"/>
                  <a:gd name="connsiteY8" fmla="*/ 837562 h 837562"/>
                  <a:gd name="connsiteX0" fmla="*/ 21650 w 859850"/>
                  <a:gd name="connsiteY0" fmla="*/ 837562 h 837562"/>
                  <a:gd name="connsiteX1" fmla="*/ 426463 w 859850"/>
                  <a:gd name="connsiteY1" fmla="*/ 744694 h 837562"/>
                  <a:gd name="connsiteX2" fmla="*/ 859850 w 859850"/>
                  <a:gd name="connsiteY2" fmla="*/ 828037 h 837562"/>
                  <a:gd name="connsiteX3" fmla="*/ 836038 w 859850"/>
                  <a:gd name="connsiteY3" fmla="*/ 366074 h 837562"/>
                  <a:gd name="connsiteX4" fmla="*/ 621725 w 859850"/>
                  <a:gd name="connsiteY4" fmla="*/ 32699 h 837562"/>
                  <a:gd name="connsiteX5" fmla="*/ 450275 w 859850"/>
                  <a:gd name="connsiteY5" fmla="*/ 18412 h 837562"/>
                  <a:gd name="connsiteX6" fmla="*/ 150238 w 859850"/>
                  <a:gd name="connsiteY6" fmla="*/ 85087 h 837562"/>
                  <a:gd name="connsiteX7" fmla="*/ 12125 w 859850"/>
                  <a:gd name="connsiteY7" fmla="*/ 623249 h 837562"/>
                  <a:gd name="connsiteX8" fmla="*/ 21650 w 859850"/>
                  <a:gd name="connsiteY8" fmla="*/ 837562 h 837562"/>
                  <a:gd name="connsiteX0" fmla="*/ 21650 w 850321"/>
                  <a:gd name="connsiteY0" fmla="*/ 837562 h 837562"/>
                  <a:gd name="connsiteX1" fmla="*/ 426463 w 850321"/>
                  <a:gd name="connsiteY1" fmla="*/ 744694 h 837562"/>
                  <a:gd name="connsiteX2" fmla="*/ 840800 w 850321"/>
                  <a:gd name="connsiteY2" fmla="*/ 816131 h 837562"/>
                  <a:gd name="connsiteX3" fmla="*/ 836038 w 850321"/>
                  <a:gd name="connsiteY3" fmla="*/ 366074 h 837562"/>
                  <a:gd name="connsiteX4" fmla="*/ 621725 w 850321"/>
                  <a:gd name="connsiteY4" fmla="*/ 32699 h 837562"/>
                  <a:gd name="connsiteX5" fmla="*/ 450275 w 850321"/>
                  <a:gd name="connsiteY5" fmla="*/ 18412 h 837562"/>
                  <a:gd name="connsiteX6" fmla="*/ 150238 w 850321"/>
                  <a:gd name="connsiteY6" fmla="*/ 85087 h 837562"/>
                  <a:gd name="connsiteX7" fmla="*/ 12125 w 850321"/>
                  <a:gd name="connsiteY7" fmla="*/ 623249 h 837562"/>
                  <a:gd name="connsiteX8" fmla="*/ 21650 w 850321"/>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7562 h 837562"/>
                  <a:gd name="connsiteX1" fmla="*/ 426463 w 859085"/>
                  <a:gd name="connsiteY1" fmla="*/ 744694 h 837562"/>
                  <a:gd name="connsiteX2" fmla="*/ 840800 w 859085"/>
                  <a:gd name="connsiteY2" fmla="*/ 816131 h 837562"/>
                  <a:gd name="connsiteX3" fmla="*/ 836038 w 859085"/>
                  <a:gd name="connsiteY3" fmla="*/ 366074 h 837562"/>
                  <a:gd name="connsiteX4" fmla="*/ 621725 w 859085"/>
                  <a:gd name="connsiteY4" fmla="*/ 32699 h 837562"/>
                  <a:gd name="connsiteX5" fmla="*/ 450275 w 859085"/>
                  <a:gd name="connsiteY5" fmla="*/ 18412 h 837562"/>
                  <a:gd name="connsiteX6" fmla="*/ 150238 w 859085"/>
                  <a:gd name="connsiteY6" fmla="*/ 85087 h 837562"/>
                  <a:gd name="connsiteX7" fmla="*/ 12125 w 859085"/>
                  <a:gd name="connsiteY7" fmla="*/ 623249 h 837562"/>
                  <a:gd name="connsiteX8" fmla="*/ 21650 w 859085"/>
                  <a:gd name="connsiteY8" fmla="*/ 837562 h 837562"/>
                  <a:gd name="connsiteX0" fmla="*/ 21650 w 859085"/>
                  <a:gd name="connsiteY0" fmla="*/ 835582 h 835582"/>
                  <a:gd name="connsiteX1" fmla="*/ 426463 w 859085"/>
                  <a:gd name="connsiteY1" fmla="*/ 742714 h 835582"/>
                  <a:gd name="connsiteX2" fmla="*/ 840800 w 859085"/>
                  <a:gd name="connsiteY2" fmla="*/ 814151 h 835582"/>
                  <a:gd name="connsiteX3" fmla="*/ 836038 w 859085"/>
                  <a:gd name="connsiteY3" fmla="*/ 364094 h 835582"/>
                  <a:gd name="connsiteX4" fmla="*/ 621725 w 859085"/>
                  <a:gd name="connsiteY4" fmla="*/ 30719 h 835582"/>
                  <a:gd name="connsiteX5" fmla="*/ 450275 w 859085"/>
                  <a:gd name="connsiteY5" fmla="*/ 16432 h 835582"/>
                  <a:gd name="connsiteX6" fmla="*/ 150238 w 859085"/>
                  <a:gd name="connsiteY6" fmla="*/ 83107 h 835582"/>
                  <a:gd name="connsiteX7" fmla="*/ 12125 w 859085"/>
                  <a:gd name="connsiteY7" fmla="*/ 621269 h 835582"/>
                  <a:gd name="connsiteX8" fmla="*/ 21650 w 859085"/>
                  <a:gd name="connsiteY8" fmla="*/ 835582 h 835582"/>
                  <a:gd name="connsiteX0" fmla="*/ 21650 w 859085"/>
                  <a:gd name="connsiteY0" fmla="*/ 834603 h 834603"/>
                  <a:gd name="connsiteX1" fmla="*/ 426463 w 859085"/>
                  <a:gd name="connsiteY1" fmla="*/ 741735 h 834603"/>
                  <a:gd name="connsiteX2" fmla="*/ 840800 w 859085"/>
                  <a:gd name="connsiteY2" fmla="*/ 813172 h 834603"/>
                  <a:gd name="connsiteX3" fmla="*/ 836038 w 859085"/>
                  <a:gd name="connsiteY3" fmla="*/ 363115 h 834603"/>
                  <a:gd name="connsiteX4" fmla="*/ 621725 w 859085"/>
                  <a:gd name="connsiteY4" fmla="*/ 29740 h 834603"/>
                  <a:gd name="connsiteX5" fmla="*/ 450275 w 859085"/>
                  <a:gd name="connsiteY5" fmla="*/ 15453 h 834603"/>
                  <a:gd name="connsiteX6" fmla="*/ 150238 w 859085"/>
                  <a:gd name="connsiteY6" fmla="*/ 82128 h 834603"/>
                  <a:gd name="connsiteX7" fmla="*/ 12125 w 859085"/>
                  <a:gd name="connsiteY7" fmla="*/ 620290 h 834603"/>
                  <a:gd name="connsiteX8" fmla="*/ 21650 w 859085"/>
                  <a:gd name="connsiteY8" fmla="*/ 834603 h 834603"/>
                  <a:gd name="connsiteX0" fmla="*/ 21650 w 859085"/>
                  <a:gd name="connsiteY0" fmla="*/ 843708 h 843708"/>
                  <a:gd name="connsiteX1" fmla="*/ 426463 w 859085"/>
                  <a:gd name="connsiteY1" fmla="*/ 750840 h 843708"/>
                  <a:gd name="connsiteX2" fmla="*/ 840800 w 859085"/>
                  <a:gd name="connsiteY2" fmla="*/ 822277 h 843708"/>
                  <a:gd name="connsiteX3" fmla="*/ 836038 w 859085"/>
                  <a:gd name="connsiteY3" fmla="*/ 372220 h 843708"/>
                  <a:gd name="connsiteX4" fmla="*/ 621725 w 859085"/>
                  <a:gd name="connsiteY4" fmla="*/ 38845 h 843708"/>
                  <a:gd name="connsiteX5" fmla="*/ 445513 w 859085"/>
                  <a:gd name="connsiteY5" fmla="*/ 12652 h 843708"/>
                  <a:gd name="connsiteX6" fmla="*/ 150238 w 859085"/>
                  <a:gd name="connsiteY6" fmla="*/ 91233 h 843708"/>
                  <a:gd name="connsiteX7" fmla="*/ 12125 w 859085"/>
                  <a:gd name="connsiteY7" fmla="*/ 629395 h 843708"/>
                  <a:gd name="connsiteX8" fmla="*/ 21650 w 859085"/>
                  <a:gd name="connsiteY8" fmla="*/ 843708 h 843708"/>
                  <a:gd name="connsiteX0" fmla="*/ 21650 w 857978"/>
                  <a:gd name="connsiteY0" fmla="*/ 835938 h 835938"/>
                  <a:gd name="connsiteX1" fmla="*/ 426463 w 857978"/>
                  <a:gd name="connsiteY1" fmla="*/ 743070 h 835938"/>
                  <a:gd name="connsiteX2" fmla="*/ 840800 w 857978"/>
                  <a:gd name="connsiteY2" fmla="*/ 814507 h 835938"/>
                  <a:gd name="connsiteX3" fmla="*/ 836038 w 857978"/>
                  <a:gd name="connsiteY3" fmla="*/ 364450 h 835938"/>
                  <a:gd name="connsiteX4" fmla="*/ 638394 w 857978"/>
                  <a:gd name="connsiteY4" fmla="*/ 47744 h 835938"/>
                  <a:gd name="connsiteX5" fmla="*/ 445513 w 857978"/>
                  <a:gd name="connsiteY5" fmla="*/ 4882 h 835938"/>
                  <a:gd name="connsiteX6" fmla="*/ 150238 w 857978"/>
                  <a:gd name="connsiteY6" fmla="*/ 83463 h 835938"/>
                  <a:gd name="connsiteX7" fmla="*/ 12125 w 857978"/>
                  <a:gd name="connsiteY7" fmla="*/ 621625 h 835938"/>
                  <a:gd name="connsiteX8" fmla="*/ 21650 w 857978"/>
                  <a:gd name="connsiteY8" fmla="*/ 835938 h 835938"/>
                  <a:gd name="connsiteX0" fmla="*/ 21650 w 856132"/>
                  <a:gd name="connsiteY0" fmla="*/ 835938 h 835938"/>
                  <a:gd name="connsiteX1" fmla="*/ 426463 w 856132"/>
                  <a:gd name="connsiteY1" fmla="*/ 743070 h 835938"/>
                  <a:gd name="connsiteX2" fmla="*/ 840800 w 856132"/>
                  <a:gd name="connsiteY2" fmla="*/ 814507 h 835938"/>
                  <a:gd name="connsiteX3" fmla="*/ 836038 w 856132"/>
                  <a:gd name="connsiteY3" fmla="*/ 364450 h 835938"/>
                  <a:gd name="connsiteX4" fmla="*/ 666969 w 856132"/>
                  <a:gd name="connsiteY4" fmla="*/ 47744 h 835938"/>
                  <a:gd name="connsiteX5" fmla="*/ 445513 w 856132"/>
                  <a:gd name="connsiteY5" fmla="*/ 4882 h 835938"/>
                  <a:gd name="connsiteX6" fmla="*/ 150238 w 856132"/>
                  <a:gd name="connsiteY6" fmla="*/ 83463 h 835938"/>
                  <a:gd name="connsiteX7" fmla="*/ 12125 w 856132"/>
                  <a:gd name="connsiteY7" fmla="*/ 621625 h 835938"/>
                  <a:gd name="connsiteX8" fmla="*/ 21650 w 856132"/>
                  <a:gd name="connsiteY8" fmla="*/ 835938 h 835938"/>
                  <a:gd name="connsiteX0" fmla="*/ 21650 w 856132"/>
                  <a:gd name="connsiteY0" fmla="*/ 833664 h 833664"/>
                  <a:gd name="connsiteX1" fmla="*/ 426463 w 856132"/>
                  <a:gd name="connsiteY1" fmla="*/ 740796 h 833664"/>
                  <a:gd name="connsiteX2" fmla="*/ 840800 w 856132"/>
                  <a:gd name="connsiteY2" fmla="*/ 812233 h 833664"/>
                  <a:gd name="connsiteX3" fmla="*/ 836038 w 856132"/>
                  <a:gd name="connsiteY3" fmla="*/ 362176 h 833664"/>
                  <a:gd name="connsiteX4" fmla="*/ 666969 w 856132"/>
                  <a:gd name="connsiteY4" fmla="*/ 45470 h 833664"/>
                  <a:gd name="connsiteX5" fmla="*/ 445513 w 856132"/>
                  <a:gd name="connsiteY5" fmla="*/ 2608 h 833664"/>
                  <a:gd name="connsiteX6" fmla="*/ 150238 w 856132"/>
                  <a:gd name="connsiteY6" fmla="*/ 81189 h 833664"/>
                  <a:gd name="connsiteX7" fmla="*/ 12125 w 856132"/>
                  <a:gd name="connsiteY7" fmla="*/ 619351 h 833664"/>
                  <a:gd name="connsiteX8" fmla="*/ 21650 w 856132"/>
                  <a:gd name="connsiteY8" fmla="*/ 833664 h 833664"/>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20953 w 855435"/>
                  <a:gd name="connsiteY0" fmla="*/ 836641 h 836641"/>
                  <a:gd name="connsiteX1" fmla="*/ 425766 w 855435"/>
                  <a:gd name="connsiteY1" fmla="*/ 743773 h 836641"/>
                  <a:gd name="connsiteX2" fmla="*/ 840103 w 855435"/>
                  <a:gd name="connsiteY2" fmla="*/ 815210 h 836641"/>
                  <a:gd name="connsiteX3" fmla="*/ 835341 w 855435"/>
                  <a:gd name="connsiteY3" fmla="*/ 365153 h 836641"/>
                  <a:gd name="connsiteX4" fmla="*/ 666272 w 855435"/>
                  <a:gd name="connsiteY4" fmla="*/ 48447 h 836641"/>
                  <a:gd name="connsiteX5" fmla="*/ 444816 w 855435"/>
                  <a:gd name="connsiteY5" fmla="*/ 5585 h 836641"/>
                  <a:gd name="connsiteX6" fmla="*/ 149541 w 855435"/>
                  <a:gd name="connsiteY6" fmla="*/ 93691 h 836641"/>
                  <a:gd name="connsiteX7" fmla="*/ 11428 w 855435"/>
                  <a:gd name="connsiteY7" fmla="*/ 622328 h 836641"/>
                  <a:gd name="connsiteX8" fmla="*/ 20953 w 855435"/>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 name="connsiteX0" fmla="*/ 11706 w 846188"/>
                  <a:gd name="connsiteY0" fmla="*/ 836641 h 836641"/>
                  <a:gd name="connsiteX1" fmla="*/ 416519 w 846188"/>
                  <a:gd name="connsiteY1" fmla="*/ 743773 h 836641"/>
                  <a:gd name="connsiteX2" fmla="*/ 830856 w 846188"/>
                  <a:gd name="connsiteY2" fmla="*/ 815210 h 836641"/>
                  <a:gd name="connsiteX3" fmla="*/ 826094 w 846188"/>
                  <a:gd name="connsiteY3" fmla="*/ 365153 h 836641"/>
                  <a:gd name="connsiteX4" fmla="*/ 657025 w 846188"/>
                  <a:gd name="connsiteY4" fmla="*/ 48447 h 836641"/>
                  <a:gd name="connsiteX5" fmla="*/ 435569 w 846188"/>
                  <a:gd name="connsiteY5" fmla="*/ 5585 h 836641"/>
                  <a:gd name="connsiteX6" fmla="*/ 140294 w 846188"/>
                  <a:gd name="connsiteY6" fmla="*/ 93691 h 836641"/>
                  <a:gd name="connsiteX7" fmla="*/ 2181 w 846188"/>
                  <a:gd name="connsiteY7" fmla="*/ 622328 h 836641"/>
                  <a:gd name="connsiteX8" fmla="*/ 11706 w 846188"/>
                  <a:gd name="connsiteY8" fmla="*/ 836641 h 8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188" h="836641">
                    <a:moveTo>
                      <a:pt x="11706" y="836641"/>
                    </a:moveTo>
                    <a:cubicBezTo>
                      <a:pt x="80762" y="815210"/>
                      <a:pt x="279994" y="747345"/>
                      <a:pt x="416519" y="743773"/>
                    </a:cubicBezTo>
                    <a:cubicBezTo>
                      <a:pt x="553044" y="740201"/>
                      <a:pt x="750688" y="824735"/>
                      <a:pt x="830856" y="815210"/>
                    </a:cubicBezTo>
                    <a:cubicBezTo>
                      <a:pt x="849112" y="712816"/>
                      <a:pt x="855066" y="492947"/>
                      <a:pt x="826094" y="365153"/>
                    </a:cubicBezTo>
                    <a:cubicBezTo>
                      <a:pt x="797122" y="237359"/>
                      <a:pt x="722112" y="108375"/>
                      <a:pt x="657025" y="48447"/>
                    </a:cubicBezTo>
                    <a:cubicBezTo>
                      <a:pt x="591938" y="-11481"/>
                      <a:pt x="521691" y="-1956"/>
                      <a:pt x="435569" y="5585"/>
                    </a:cubicBezTo>
                    <a:cubicBezTo>
                      <a:pt x="349447" y="1219"/>
                      <a:pt x="213319" y="-7115"/>
                      <a:pt x="140294" y="93691"/>
                    </a:cubicBezTo>
                    <a:cubicBezTo>
                      <a:pt x="10119" y="230216"/>
                      <a:pt x="-7345" y="498503"/>
                      <a:pt x="2181" y="622328"/>
                    </a:cubicBezTo>
                    <a:cubicBezTo>
                      <a:pt x="11707" y="746153"/>
                      <a:pt x="-7344" y="777110"/>
                      <a:pt x="11706" y="836641"/>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6" name="Freeform: Shape 25">
                <a:extLst>
                  <a:ext uri="{FF2B5EF4-FFF2-40B4-BE49-F238E27FC236}">
                    <a16:creationId xmlns:a16="http://schemas.microsoft.com/office/drawing/2014/main" id="{1274AC0B-A459-EAB7-F543-92508116173E}"/>
                  </a:ext>
                </a:extLst>
              </p:cNvPr>
              <p:cNvSpPr/>
              <p:nvPr/>
            </p:nvSpPr>
            <p:spPr>
              <a:xfrm flipH="1">
                <a:off x="9075111" y="1297305"/>
                <a:ext cx="2183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7" name="Freeform: Shape 26">
                <a:extLst>
                  <a:ext uri="{FF2B5EF4-FFF2-40B4-BE49-F238E27FC236}">
                    <a16:creationId xmlns:a16="http://schemas.microsoft.com/office/drawing/2014/main" id="{FF116C12-4FEA-E268-C36C-71ECAB1409B0}"/>
                  </a:ext>
                </a:extLst>
              </p:cNvPr>
              <p:cNvSpPr/>
              <p:nvPr/>
            </p:nvSpPr>
            <p:spPr>
              <a:xfrm>
                <a:off x="8200489" y="1353705"/>
                <a:ext cx="202246" cy="1080073"/>
              </a:xfrm>
              <a:custGeom>
                <a:avLst/>
                <a:gdLst>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44430 w 144430"/>
                  <a:gd name="connsiteY7" fmla="*/ 312995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30939 w 144430"/>
                  <a:gd name="connsiteY6" fmla="*/ 326901 h 548655"/>
                  <a:gd name="connsiteX7" fmla="*/ 139667 w 144430"/>
                  <a:gd name="connsiteY7" fmla="*/ 243939 h 548655"/>
                  <a:gd name="connsiteX8" fmla="*/ 144430 w 144430"/>
                  <a:gd name="connsiteY8" fmla="*/ 0 h 548655"/>
                  <a:gd name="connsiteX0" fmla="*/ 144430 w 144430"/>
                  <a:gd name="connsiteY0" fmla="*/ 0 h 548655"/>
                  <a:gd name="connsiteX1" fmla="*/ 134107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44430 w 144430"/>
                  <a:gd name="connsiteY0" fmla="*/ 0 h 548655"/>
                  <a:gd name="connsiteX1" fmla="*/ 117438 w 144430"/>
                  <a:gd name="connsiteY1" fmla="*/ 11273 h 548655"/>
                  <a:gd name="connsiteX2" fmla="*/ 33911 w 144430"/>
                  <a:gd name="connsiteY2" fmla="*/ 181942 h 548655"/>
                  <a:gd name="connsiteX3" fmla="*/ 3608 w 144430"/>
                  <a:gd name="connsiteY3" fmla="*/ 548655 h 548655"/>
                  <a:gd name="connsiteX4" fmla="*/ 49062 w 144430"/>
                  <a:gd name="connsiteY4" fmla="*/ 547464 h 548655"/>
                  <a:gd name="connsiteX5" fmla="*/ 92186 w 144430"/>
                  <a:gd name="connsiteY5" fmla="*/ 384349 h 548655"/>
                  <a:gd name="connsiteX6" fmla="*/ 121414 w 144430"/>
                  <a:gd name="connsiteY6" fmla="*/ 329283 h 548655"/>
                  <a:gd name="connsiteX7" fmla="*/ 139667 w 144430"/>
                  <a:gd name="connsiteY7" fmla="*/ 243939 h 548655"/>
                  <a:gd name="connsiteX8" fmla="*/ 144430 w 144430"/>
                  <a:gd name="connsiteY8" fmla="*/ 0 h 548655"/>
                  <a:gd name="connsiteX0" fmla="*/ 137287 w 139667"/>
                  <a:gd name="connsiteY0" fmla="*/ 0 h 562942"/>
                  <a:gd name="connsiteX1" fmla="*/ 117438 w 139667"/>
                  <a:gd name="connsiteY1" fmla="*/ 25560 h 562942"/>
                  <a:gd name="connsiteX2" fmla="*/ 33911 w 139667"/>
                  <a:gd name="connsiteY2" fmla="*/ 196229 h 562942"/>
                  <a:gd name="connsiteX3" fmla="*/ 3608 w 139667"/>
                  <a:gd name="connsiteY3" fmla="*/ 562942 h 562942"/>
                  <a:gd name="connsiteX4" fmla="*/ 49062 w 139667"/>
                  <a:gd name="connsiteY4" fmla="*/ 561751 h 562942"/>
                  <a:gd name="connsiteX5" fmla="*/ 92186 w 139667"/>
                  <a:gd name="connsiteY5" fmla="*/ 398636 h 562942"/>
                  <a:gd name="connsiteX6" fmla="*/ 121414 w 139667"/>
                  <a:gd name="connsiteY6" fmla="*/ 343570 h 562942"/>
                  <a:gd name="connsiteX7" fmla="*/ 139667 w 139667"/>
                  <a:gd name="connsiteY7" fmla="*/ 258226 h 562942"/>
                  <a:gd name="connsiteX8" fmla="*/ 137287 w 139667"/>
                  <a:gd name="connsiteY8" fmla="*/ 0 h 562942"/>
                  <a:gd name="connsiteX0" fmla="*/ 201347 w 203727"/>
                  <a:gd name="connsiteY0" fmla="*/ 0 h 561751"/>
                  <a:gd name="connsiteX1" fmla="*/ 181498 w 203727"/>
                  <a:gd name="connsiteY1" fmla="*/ 25560 h 561751"/>
                  <a:gd name="connsiteX2" fmla="*/ 97971 w 203727"/>
                  <a:gd name="connsiteY2" fmla="*/ 196229 h 561751"/>
                  <a:gd name="connsiteX3" fmla="*/ 993 w 203727"/>
                  <a:gd name="connsiteY3" fmla="*/ 560561 h 561751"/>
                  <a:gd name="connsiteX4" fmla="*/ 113122 w 203727"/>
                  <a:gd name="connsiteY4" fmla="*/ 561751 h 561751"/>
                  <a:gd name="connsiteX5" fmla="*/ 156246 w 203727"/>
                  <a:gd name="connsiteY5" fmla="*/ 398636 h 561751"/>
                  <a:gd name="connsiteX6" fmla="*/ 185474 w 203727"/>
                  <a:gd name="connsiteY6" fmla="*/ 343570 h 561751"/>
                  <a:gd name="connsiteX7" fmla="*/ 203727 w 203727"/>
                  <a:gd name="connsiteY7" fmla="*/ 258226 h 561751"/>
                  <a:gd name="connsiteX8" fmla="*/ 201347 w 203727"/>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03716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3722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6103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61751"/>
                  <a:gd name="connsiteX1" fmla="*/ 172092 w 194321"/>
                  <a:gd name="connsiteY1" fmla="*/ 25560 h 561751"/>
                  <a:gd name="connsiteX2" fmla="*/ 88565 w 194321"/>
                  <a:gd name="connsiteY2" fmla="*/ 196229 h 561751"/>
                  <a:gd name="connsiteX3" fmla="*/ 1112 w 194321"/>
                  <a:gd name="connsiteY3" fmla="*/ 560561 h 561751"/>
                  <a:gd name="connsiteX4" fmla="*/ 158484 w 194321"/>
                  <a:gd name="connsiteY4" fmla="*/ 561751 h 561751"/>
                  <a:gd name="connsiteX5" fmla="*/ 146840 w 194321"/>
                  <a:gd name="connsiteY5" fmla="*/ 398636 h 561751"/>
                  <a:gd name="connsiteX6" fmla="*/ 176068 w 194321"/>
                  <a:gd name="connsiteY6" fmla="*/ 343570 h 561751"/>
                  <a:gd name="connsiteX7" fmla="*/ 194321 w 194321"/>
                  <a:gd name="connsiteY7" fmla="*/ 258226 h 561751"/>
                  <a:gd name="connsiteX8" fmla="*/ 191941 w 194321"/>
                  <a:gd name="connsiteY8" fmla="*/ 0 h 561751"/>
                  <a:gd name="connsiteX0" fmla="*/ 191941 w 194321"/>
                  <a:gd name="connsiteY0" fmla="*/ 0 h 574058"/>
                  <a:gd name="connsiteX1" fmla="*/ 172092 w 194321"/>
                  <a:gd name="connsiteY1" fmla="*/ 25560 h 574058"/>
                  <a:gd name="connsiteX2" fmla="*/ 88565 w 194321"/>
                  <a:gd name="connsiteY2" fmla="*/ 196229 h 574058"/>
                  <a:gd name="connsiteX3" fmla="*/ 1112 w 194321"/>
                  <a:gd name="connsiteY3" fmla="*/ 560561 h 574058"/>
                  <a:gd name="connsiteX4" fmla="*/ 158484 w 194321"/>
                  <a:gd name="connsiteY4" fmla="*/ 561751 h 574058"/>
                  <a:gd name="connsiteX5" fmla="*/ 146840 w 194321"/>
                  <a:gd name="connsiteY5" fmla="*/ 398636 h 574058"/>
                  <a:gd name="connsiteX6" fmla="*/ 176068 w 194321"/>
                  <a:gd name="connsiteY6" fmla="*/ 343570 h 574058"/>
                  <a:gd name="connsiteX7" fmla="*/ 194321 w 194321"/>
                  <a:gd name="connsiteY7" fmla="*/ 258226 h 574058"/>
                  <a:gd name="connsiteX8" fmla="*/ 191941 w 194321"/>
                  <a:gd name="connsiteY8" fmla="*/ 0 h 574058"/>
                  <a:gd name="connsiteX0" fmla="*/ 191941 w 194321"/>
                  <a:gd name="connsiteY0" fmla="*/ 0 h 580049"/>
                  <a:gd name="connsiteX1" fmla="*/ 172092 w 194321"/>
                  <a:gd name="connsiteY1" fmla="*/ 25560 h 580049"/>
                  <a:gd name="connsiteX2" fmla="*/ 88565 w 194321"/>
                  <a:gd name="connsiteY2" fmla="*/ 196229 h 580049"/>
                  <a:gd name="connsiteX3" fmla="*/ 1112 w 194321"/>
                  <a:gd name="connsiteY3" fmla="*/ 560561 h 580049"/>
                  <a:gd name="connsiteX4" fmla="*/ 158484 w 194321"/>
                  <a:gd name="connsiteY4" fmla="*/ 561751 h 580049"/>
                  <a:gd name="connsiteX5" fmla="*/ 146840 w 194321"/>
                  <a:gd name="connsiteY5" fmla="*/ 398636 h 580049"/>
                  <a:gd name="connsiteX6" fmla="*/ 176068 w 194321"/>
                  <a:gd name="connsiteY6" fmla="*/ 343570 h 580049"/>
                  <a:gd name="connsiteX7" fmla="*/ 194321 w 194321"/>
                  <a:gd name="connsiteY7" fmla="*/ 258226 h 580049"/>
                  <a:gd name="connsiteX8" fmla="*/ 191941 w 194321"/>
                  <a:gd name="connsiteY8" fmla="*/ 0 h 580049"/>
                  <a:gd name="connsiteX0" fmla="*/ 191941 w 194321"/>
                  <a:gd name="connsiteY0" fmla="*/ 0 h 584388"/>
                  <a:gd name="connsiteX1" fmla="*/ 172092 w 194321"/>
                  <a:gd name="connsiteY1" fmla="*/ 25560 h 584388"/>
                  <a:gd name="connsiteX2" fmla="*/ 88565 w 194321"/>
                  <a:gd name="connsiteY2" fmla="*/ 196229 h 584388"/>
                  <a:gd name="connsiteX3" fmla="*/ 1112 w 194321"/>
                  <a:gd name="connsiteY3" fmla="*/ 560561 h 584388"/>
                  <a:gd name="connsiteX4" fmla="*/ 158484 w 194321"/>
                  <a:gd name="connsiteY4" fmla="*/ 561751 h 584388"/>
                  <a:gd name="connsiteX5" fmla="*/ 146840 w 194321"/>
                  <a:gd name="connsiteY5" fmla="*/ 398636 h 584388"/>
                  <a:gd name="connsiteX6" fmla="*/ 176068 w 194321"/>
                  <a:gd name="connsiteY6" fmla="*/ 343570 h 584388"/>
                  <a:gd name="connsiteX7" fmla="*/ 194321 w 194321"/>
                  <a:gd name="connsiteY7" fmla="*/ 258226 h 584388"/>
                  <a:gd name="connsiteX8" fmla="*/ 191941 w 194321"/>
                  <a:gd name="connsiteY8" fmla="*/ 0 h 584388"/>
                  <a:gd name="connsiteX0" fmla="*/ 191941 w 194321"/>
                  <a:gd name="connsiteY0" fmla="*/ 0 h 676622"/>
                  <a:gd name="connsiteX1" fmla="*/ 172092 w 194321"/>
                  <a:gd name="connsiteY1" fmla="*/ 25560 h 676622"/>
                  <a:gd name="connsiteX2" fmla="*/ 88565 w 194321"/>
                  <a:gd name="connsiteY2" fmla="*/ 196229 h 676622"/>
                  <a:gd name="connsiteX3" fmla="*/ 1112 w 194321"/>
                  <a:gd name="connsiteY3" fmla="*/ 560561 h 676622"/>
                  <a:gd name="connsiteX4" fmla="*/ 158484 w 194321"/>
                  <a:gd name="connsiteY4" fmla="*/ 561751 h 676622"/>
                  <a:gd name="connsiteX5" fmla="*/ 146840 w 194321"/>
                  <a:gd name="connsiteY5" fmla="*/ 398636 h 676622"/>
                  <a:gd name="connsiteX6" fmla="*/ 176068 w 194321"/>
                  <a:gd name="connsiteY6" fmla="*/ 343570 h 676622"/>
                  <a:gd name="connsiteX7" fmla="*/ 194321 w 194321"/>
                  <a:gd name="connsiteY7" fmla="*/ 258226 h 676622"/>
                  <a:gd name="connsiteX8" fmla="*/ 191941 w 194321"/>
                  <a:gd name="connsiteY8" fmla="*/ 0 h 676622"/>
                  <a:gd name="connsiteX0" fmla="*/ 191941 w 194321"/>
                  <a:gd name="connsiteY0" fmla="*/ 0 h 687701"/>
                  <a:gd name="connsiteX1" fmla="*/ 172092 w 194321"/>
                  <a:gd name="connsiteY1" fmla="*/ 25560 h 687701"/>
                  <a:gd name="connsiteX2" fmla="*/ 88565 w 194321"/>
                  <a:gd name="connsiteY2" fmla="*/ 196229 h 687701"/>
                  <a:gd name="connsiteX3" fmla="*/ 1112 w 194321"/>
                  <a:gd name="connsiteY3" fmla="*/ 560561 h 687701"/>
                  <a:gd name="connsiteX4" fmla="*/ 158484 w 194321"/>
                  <a:gd name="connsiteY4" fmla="*/ 561751 h 687701"/>
                  <a:gd name="connsiteX5" fmla="*/ 146840 w 194321"/>
                  <a:gd name="connsiteY5" fmla="*/ 398636 h 687701"/>
                  <a:gd name="connsiteX6" fmla="*/ 176068 w 194321"/>
                  <a:gd name="connsiteY6" fmla="*/ 343570 h 687701"/>
                  <a:gd name="connsiteX7" fmla="*/ 194321 w 194321"/>
                  <a:gd name="connsiteY7" fmla="*/ 258226 h 687701"/>
                  <a:gd name="connsiteX8" fmla="*/ 191941 w 194321"/>
                  <a:gd name="connsiteY8" fmla="*/ 0 h 687701"/>
                  <a:gd name="connsiteX0" fmla="*/ 191941 w 226154"/>
                  <a:gd name="connsiteY0" fmla="*/ 0 h 725242"/>
                  <a:gd name="connsiteX1" fmla="*/ 172092 w 226154"/>
                  <a:gd name="connsiteY1" fmla="*/ 25560 h 725242"/>
                  <a:gd name="connsiteX2" fmla="*/ 88565 w 226154"/>
                  <a:gd name="connsiteY2" fmla="*/ 196229 h 725242"/>
                  <a:gd name="connsiteX3" fmla="*/ 1112 w 226154"/>
                  <a:gd name="connsiteY3" fmla="*/ 560561 h 725242"/>
                  <a:gd name="connsiteX4" fmla="*/ 221403 w 226154"/>
                  <a:gd name="connsiteY4" fmla="*/ 725242 h 725242"/>
                  <a:gd name="connsiteX5" fmla="*/ 158484 w 226154"/>
                  <a:gd name="connsiteY5" fmla="*/ 561751 h 725242"/>
                  <a:gd name="connsiteX6" fmla="*/ 146840 w 226154"/>
                  <a:gd name="connsiteY6" fmla="*/ 398636 h 725242"/>
                  <a:gd name="connsiteX7" fmla="*/ 176068 w 226154"/>
                  <a:gd name="connsiteY7" fmla="*/ 343570 h 725242"/>
                  <a:gd name="connsiteX8" fmla="*/ 194321 w 226154"/>
                  <a:gd name="connsiteY8" fmla="*/ 258226 h 725242"/>
                  <a:gd name="connsiteX9" fmla="*/ 191941 w 226154"/>
                  <a:gd name="connsiteY9" fmla="*/ 0 h 725242"/>
                  <a:gd name="connsiteX0" fmla="*/ 191941 w 235296"/>
                  <a:gd name="connsiteY0" fmla="*/ 0 h 725242"/>
                  <a:gd name="connsiteX1" fmla="*/ 172092 w 235296"/>
                  <a:gd name="connsiteY1" fmla="*/ 25560 h 725242"/>
                  <a:gd name="connsiteX2" fmla="*/ 88565 w 235296"/>
                  <a:gd name="connsiteY2" fmla="*/ 196229 h 725242"/>
                  <a:gd name="connsiteX3" fmla="*/ 1112 w 235296"/>
                  <a:gd name="connsiteY3" fmla="*/ 560561 h 725242"/>
                  <a:gd name="connsiteX4" fmla="*/ 230928 w 235296"/>
                  <a:gd name="connsiteY4" fmla="*/ 725242 h 725242"/>
                  <a:gd name="connsiteX5" fmla="*/ 158484 w 235296"/>
                  <a:gd name="connsiteY5" fmla="*/ 561751 h 725242"/>
                  <a:gd name="connsiteX6" fmla="*/ 146840 w 235296"/>
                  <a:gd name="connsiteY6" fmla="*/ 398636 h 725242"/>
                  <a:gd name="connsiteX7" fmla="*/ 176068 w 235296"/>
                  <a:gd name="connsiteY7" fmla="*/ 343570 h 725242"/>
                  <a:gd name="connsiteX8" fmla="*/ 194321 w 235296"/>
                  <a:gd name="connsiteY8" fmla="*/ 258226 h 725242"/>
                  <a:gd name="connsiteX9" fmla="*/ 191941 w 235296"/>
                  <a:gd name="connsiteY9" fmla="*/ 0 h 725242"/>
                  <a:gd name="connsiteX0" fmla="*/ 206976 w 247063"/>
                  <a:gd name="connsiteY0" fmla="*/ 0 h 815779"/>
                  <a:gd name="connsiteX1" fmla="*/ 187127 w 247063"/>
                  <a:gd name="connsiteY1" fmla="*/ 25560 h 815779"/>
                  <a:gd name="connsiteX2" fmla="*/ 103600 w 247063"/>
                  <a:gd name="connsiteY2" fmla="*/ 196229 h 815779"/>
                  <a:gd name="connsiteX3" fmla="*/ 16147 w 247063"/>
                  <a:gd name="connsiteY3" fmla="*/ 560561 h 815779"/>
                  <a:gd name="connsiteX4" fmla="*/ 17363 w 247063"/>
                  <a:gd name="connsiteY4" fmla="*/ 810966 h 815779"/>
                  <a:gd name="connsiteX5" fmla="*/ 245963 w 247063"/>
                  <a:gd name="connsiteY5" fmla="*/ 725242 h 815779"/>
                  <a:gd name="connsiteX6" fmla="*/ 173519 w 247063"/>
                  <a:gd name="connsiteY6" fmla="*/ 561751 h 815779"/>
                  <a:gd name="connsiteX7" fmla="*/ 161875 w 247063"/>
                  <a:gd name="connsiteY7" fmla="*/ 398636 h 815779"/>
                  <a:gd name="connsiteX8" fmla="*/ 191103 w 247063"/>
                  <a:gd name="connsiteY8" fmla="*/ 343570 h 815779"/>
                  <a:gd name="connsiteX9" fmla="*/ 209356 w 247063"/>
                  <a:gd name="connsiteY9" fmla="*/ 258226 h 815779"/>
                  <a:gd name="connsiteX10" fmla="*/ 206976 w 247063"/>
                  <a:gd name="connsiteY10" fmla="*/ 0 h 815779"/>
                  <a:gd name="connsiteX0" fmla="*/ 206976 w 247063"/>
                  <a:gd name="connsiteY0" fmla="*/ 0 h 775627"/>
                  <a:gd name="connsiteX1" fmla="*/ 187127 w 247063"/>
                  <a:gd name="connsiteY1" fmla="*/ 25560 h 775627"/>
                  <a:gd name="connsiteX2" fmla="*/ 103600 w 247063"/>
                  <a:gd name="connsiteY2" fmla="*/ 196229 h 775627"/>
                  <a:gd name="connsiteX3" fmla="*/ 16147 w 247063"/>
                  <a:gd name="connsiteY3" fmla="*/ 560561 h 775627"/>
                  <a:gd name="connsiteX4" fmla="*/ 17363 w 247063"/>
                  <a:gd name="connsiteY4" fmla="*/ 768103 h 775627"/>
                  <a:gd name="connsiteX5" fmla="*/ 245963 w 247063"/>
                  <a:gd name="connsiteY5" fmla="*/ 725242 h 775627"/>
                  <a:gd name="connsiteX6" fmla="*/ 173519 w 247063"/>
                  <a:gd name="connsiteY6" fmla="*/ 561751 h 775627"/>
                  <a:gd name="connsiteX7" fmla="*/ 161875 w 247063"/>
                  <a:gd name="connsiteY7" fmla="*/ 398636 h 775627"/>
                  <a:gd name="connsiteX8" fmla="*/ 191103 w 247063"/>
                  <a:gd name="connsiteY8" fmla="*/ 343570 h 775627"/>
                  <a:gd name="connsiteX9" fmla="*/ 209356 w 247063"/>
                  <a:gd name="connsiteY9" fmla="*/ 258226 h 775627"/>
                  <a:gd name="connsiteX10" fmla="*/ 206976 w 247063"/>
                  <a:gd name="connsiteY10" fmla="*/ 0 h 775627"/>
                  <a:gd name="connsiteX0" fmla="*/ 208738 w 248825"/>
                  <a:gd name="connsiteY0" fmla="*/ 0 h 775627"/>
                  <a:gd name="connsiteX1" fmla="*/ 188889 w 248825"/>
                  <a:gd name="connsiteY1" fmla="*/ 25560 h 775627"/>
                  <a:gd name="connsiteX2" fmla="*/ 105362 w 248825"/>
                  <a:gd name="connsiteY2" fmla="*/ 196229 h 775627"/>
                  <a:gd name="connsiteX3" fmla="*/ 17909 w 248825"/>
                  <a:gd name="connsiteY3" fmla="*/ 560561 h 775627"/>
                  <a:gd name="connsiteX4" fmla="*/ 16744 w 248825"/>
                  <a:gd name="connsiteY4" fmla="*/ 768103 h 775627"/>
                  <a:gd name="connsiteX5" fmla="*/ 247725 w 248825"/>
                  <a:gd name="connsiteY5" fmla="*/ 725242 h 775627"/>
                  <a:gd name="connsiteX6" fmla="*/ 175281 w 248825"/>
                  <a:gd name="connsiteY6" fmla="*/ 561751 h 775627"/>
                  <a:gd name="connsiteX7" fmla="*/ 163637 w 248825"/>
                  <a:gd name="connsiteY7" fmla="*/ 398636 h 775627"/>
                  <a:gd name="connsiteX8" fmla="*/ 192865 w 248825"/>
                  <a:gd name="connsiteY8" fmla="*/ 343570 h 775627"/>
                  <a:gd name="connsiteX9" fmla="*/ 211118 w 248825"/>
                  <a:gd name="connsiteY9" fmla="*/ 258226 h 775627"/>
                  <a:gd name="connsiteX10" fmla="*/ 208738 w 248825"/>
                  <a:gd name="connsiteY10" fmla="*/ 0 h 775627"/>
                  <a:gd name="connsiteX0" fmla="*/ 212354 w 252441"/>
                  <a:gd name="connsiteY0" fmla="*/ 0 h 775627"/>
                  <a:gd name="connsiteX1" fmla="*/ 192505 w 252441"/>
                  <a:gd name="connsiteY1" fmla="*/ 25560 h 775627"/>
                  <a:gd name="connsiteX2" fmla="*/ 108978 w 252441"/>
                  <a:gd name="connsiteY2" fmla="*/ 196229 h 775627"/>
                  <a:gd name="connsiteX3" fmla="*/ 9619 w 252441"/>
                  <a:gd name="connsiteY3" fmla="*/ 574849 h 775627"/>
                  <a:gd name="connsiteX4" fmla="*/ 20360 w 252441"/>
                  <a:gd name="connsiteY4" fmla="*/ 768103 h 775627"/>
                  <a:gd name="connsiteX5" fmla="*/ 251341 w 252441"/>
                  <a:gd name="connsiteY5" fmla="*/ 725242 h 775627"/>
                  <a:gd name="connsiteX6" fmla="*/ 178897 w 252441"/>
                  <a:gd name="connsiteY6" fmla="*/ 561751 h 775627"/>
                  <a:gd name="connsiteX7" fmla="*/ 167253 w 252441"/>
                  <a:gd name="connsiteY7" fmla="*/ 398636 h 775627"/>
                  <a:gd name="connsiteX8" fmla="*/ 196481 w 252441"/>
                  <a:gd name="connsiteY8" fmla="*/ 343570 h 775627"/>
                  <a:gd name="connsiteX9" fmla="*/ 214734 w 252441"/>
                  <a:gd name="connsiteY9" fmla="*/ 258226 h 775627"/>
                  <a:gd name="connsiteX10" fmla="*/ 212354 w 252441"/>
                  <a:gd name="connsiteY10" fmla="*/ 0 h 775627"/>
                  <a:gd name="connsiteX0" fmla="*/ 224290 w 264377"/>
                  <a:gd name="connsiteY0" fmla="*/ 0 h 775627"/>
                  <a:gd name="connsiteX1" fmla="*/ 204441 w 264377"/>
                  <a:gd name="connsiteY1" fmla="*/ 25560 h 775627"/>
                  <a:gd name="connsiteX2" fmla="*/ 120914 w 264377"/>
                  <a:gd name="connsiteY2" fmla="*/ 196229 h 775627"/>
                  <a:gd name="connsiteX3" fmla="*/ 21555 w 264377"/>
                  <a:gd name="connsiteY3" fmla="*/ 574849 h 775627"/>
                  <a:gd name="connsiteX4" fmla="*/ 15627 w 264377"/>
                  <a:gd name="connsiteY4" fmla="*/ 768103 h 775627"/>
                  <a:gd name="connsiteX5" fmla="*/ 263277 w 264377"/>
                  <a:gd name="connsiteY5" fmla="*/ 725242 h 775627"/>
                  <a:gd name="connsiteX6" fmla="*/ 190833 w 264377"/>
                  <a:gd name="connsiteY6" fmla="*/ 561751 h 775627"/>
                  <a:gd name="connsiteX7" fmla="*/ 179189 w 264377"/>
                  <a:gd name="connsiteY7" fmla="*/ 398636 h 775627"/>
                  <a:gd name="connsiteX8" fmla="*/ 208417 w 264377"/>
                  <a:gd name="connsiteY8" fmla="*/ 343570 h 775627"/>
                  <a:gd name="connsiteX9" fmla="*/ 226670 w 264377"/>
                  <a:gd name="connsiteY9" fmla="*/ 258226 h 775627"/>
                  <a:gd name="connsiteX10" fmla="*/ 224290 w 264377"/>
                  <a:gd name="connsiteY10" fmla="*/ 0 h 775627"/>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4847 w 264934"/>
                  <a:gd name="connsiteY0" fmla="*/ 0 h 768301"/>
                  <a:gd name="connsiteX1" fmla="*/ 204998 w 264934"/>
                  <a:gd name="connsiteY1" fmla="*/ 25560 h 768301"/>
                  <a:gd name="connsiteX2" fmla="*/ 121471 w 264934"/>
                  <a:gd name="connsiteY2" fmla="*/ 196229 h 768301"/>
                  <a:gd name="connsiteX3" fmla="*/ 22112 w 264934"/>
                  <a:gd name="connsiteY3" fmla="*/ 574849 h 768301"/>
                  <a:gd name="connsiteX4" fmla="*/ 32853 w 264934"/>
                  <a:gd name="connsiteY4" fmla="*/ 730004 h 768301"/>
                  <a:gd name="connsiteX5" fmla="*/ 16184 w 264934"/>
                  <a:gd name="connsiteY5" fmla="*/ 768103 h 768301"/>
                  <a:gd name="connsiteX6" fmla="*/ 263834 w 264934"/>
                  <a:gd name="connsiteY6" fmla="*/ 725242 h 768301"/>
                  <a:gd name="connsiteX7" fmla="*/ 191390 w 264934"/>
                  <a:gd name="connsiteY7" fmla="*/ 561751 h 768301"/>
                  <a:gd name="connsiteX8" fmla="*/ 179746 w 264934"/>
                  <a:gd name="connsiteY8" fmla="*/ 398636 h 768301"/>
                  <a:gd name="connsiteX9" fmla="*/ 208974 w 264934"/>
                  <a:gd name="connsiteY9" fmla="*/ 343570 h 768301"/>
                  <a:gd name="connsiteX10" fmla="*/ 227227 w 264934"/>
                  <a:gd name="connsiteY10" fmla="*/ 258226 h 768301"/>
                  <a:gd name="connsiteX11" fmla="*/ 224847 w 264934"/>
                  <a:gd name="connsiteY11" fmla="*/ 0 h 768301"/>
                  <a:gd name="connsiteX0" fmla="*/ 229805 w 269892"/>
                  <a:gd name="connsiteY0" fmla="*/ 0 h 768301"/>
                  <a:gd name="connsiteX1" fmla="*/ 209956 w 269892"/>
                  <a:gd name="connsiteY1" fmla="*/ 25560 h 768301"/>
                  <a:gd name="connsiteX2" fmla="*/ 126429 w 269892"/>
                  <a:gd name="connsiteY2" fmla="*/ 196229 h 768301"/>
                  <a:gd name="connsiteX3" fmla="*/ 27070 w 269892"/>
                  <a:gd name="connsiteY3" fmla="*/ 574849 h 768301"/>
                  <a:gd name="connsiteX4" fmla="*/ 16379 w 269892"/>
                  <a:gd name="connsiteY4" fmla="*/ 730004 h 768301"/>
                  <a:gd name="connsiteX5" fmla="*/ 21142 w 269892"/>
                  <a:gd name="connsiteY5" fmla="*/ 768103 h 768301"/>
                  <a:gd name="connsiteX6" fmla="*/ 268792 w 269892"/>
                  <a:gd name="connsiteY6" fmla="*/ 725242 h 768301"/>
                  <a:gd name="connsiteX7" fmla="*/ 196348 w 269892"/>
                  <a:gd name="connsiteY7" fmla="*/ 561751 h 768301"/>
                  <a:gd name="connsiteX8" fmla="*/ 184704 w 269892"/>
                  <a:gd name="connsiteY8" fmla="*/ 398636 h 768301"/>
                  <a:gd name="connsiteX9" fmla="*/ 213932 w 269892"/>
                  <a:gd name="connsiteY9" fmla="*/ 343570 h 768301"/>
                  <a:gd name="connsiteX10" fmla="*/ 232185 w 269892"/>
                  <a:gd name="connsiteY10" fmla="*/ 258226 h 768301"/>
                  <a:gd name="connsiteX11" fmla="*/ 229805 w 269892"/>
                  <a:gd name="connsiteY11" fmla="*/ 0 h 768301"/>
                  <a:gd name="connsiteX0" fmla="*/ 229120 w 269207"/>
                  <a:gd name="connsiteY0" fmla="*/ 0 h 774736"/>
                  <a:gd name="connsiteX1" fmla="*/ 209271 w 269207"/>
                  <a:gd name="connsiteY1" fmla="*/ 25560 h 774736"/>
                  <a:gd name="connsiteX2" fmla="*/ 125744 w 269207"/>
                  <a:gd name="connsiteY2" fmla="*/ 196229 h 774736"/>
                  <a:gd name="connsiteX3" fmla="*/ 26385 w 269207"/>
                  <a:gd name="connsiteY3" fmla="*/ 574849 h 774736"/>
                  <a:gd name="connsiteX4" fmla="*/ 20457 w 269207"/>
                  <a:gd name="connsiteY4" fmla="*/ 768103 h 774736"/>
                  <a:gd name="connsiteX5" fmla="*/ 268107 w 269207"/>
                  <a:gd name="connsiteY5" fmla="*/ 725242 h 774736"/>
                  <a:gd name="connsiteX6" fmla="*/ 195663 w 269207"/>
                  <a:gd name="connsiteY6" fmla="*/ 561751 h 774736"/>
                  <a:gd name="connsiteX7" fmla="*/ 184019 w 269207"/>
                  <a:gd name="connsiteY7" fmla="*/ 398636 h 774736"/>
                  <a:gd name="connsiteX8" fmla="*/ 213247 w 269207"/>
                  <a:gd name="connsiteY8" fmla="*/ 343570 h 774736"/>
                  <a:gd name="connsiteX9" fmla="*/ 231500 w 269207"/>
                  <a:gd name="connsiteY9" fmla="*/ 258226 h 774736"/>
                  <a:gd name="connsiteX10" fmla="*/ 229120 w 269207"/>
                  <a:gd name="connsiteY10" fmla="*/ 0 h 774736"/>
                  <a:gd name="connsiteX0" fmla="*/ 211662 w 251749"/>
                  <a:gd name="connsiteY0" fmla="*/ 0 h 774736"/>
                  <a:gd name="connsiteX1" fmla="*/ 191813 w 251749"/>
                  <a:gd name="connsiteY1" fmla="*/ 25560 h 774736"/>
                  <a:gd name="connsiteX2" fmla="*/ 108286 w 251749"/>
                  <a:gd name="connsiteY2" fmla="*/ 196229 h 774736"/>
                  <a:gd name="connsiteX3" fmla="*/ 8927 w 251749"/>
                  <a:gd name="connsiteY3" fmla="*/ 574849 h 774736"/>
                  <a:gd name="connsiteX4" fmla="*/ 2999 w 251749"/>
                  <a:gd name="connsiteY4" fmla="*/ 768103 h 774736"/>
                  <a:gd name="connsiteX5" fmla="*/ 250649 w 251749"/>
                  <a:gd name="connsiteY5" fmla="*/ 725242 h 774736"/>
                  <a:gd name="connsiteX6" fmla="*/ 178205 w 251749"/>
                  <a:gd name="connsiteY6" fmla="*/ 561751 h 774736"/>
                  <a:gd name="connsiteX7" fmla="*/ 166561 w 251749"/>
                  <a:gd name="connsiteY7" fmla="*/ 398636 h 774736"/>
                  <a:gd name="connsiteX8" fmla="*/ 195789 w 251749"/>
                  <a:gd name="connsiteY8" fmla="*/ 343570 h 774736"/>
                  <a:gd name="connsiteX9" fmla="*/ 214042 w 251749"/>
                  <a:gd name="connsiteY9" fmla="*/ 258226 h 774736"/>
                  <a:gd name="connsiteX10" fmla="*/ 211662 w 251749"/>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1987"/>
                  <a:gd name="connsiteY0" fmla="*/ 0 h 774736"/>
                  <a:gd name="connsiteX1" fmla="*/ 191813 w 251987"/>
                  <a:gd name="connsiteY1" fmla="*/ 25560 h 774736"/>
                  <a:gd name="connsiteX2" fmla="*/ 108286 w 251987"/>
                  <a:gd name="connsiteY2" fmla="*/ 196229 h 774736"/>
                  <a:gd name="connsiteX3" fmla="*/ 8927 w 251987"/>
                  <a:gd name="connsiteY3" fmla="*/ 574849 h 774736"/>
                  <a:gd name="connsiteX4" fmla="*/ 2999 w 251987"/>
                  <a:gd name="connsiteY4" fmla="*/ 768103 h 774736"/>
                  <a:gd name="connsiteX5" fmla="*/ 250649 w 251987"/>
                  <a:gd name="connsiteY5" fmla="*/ 725242 h 774736"/>
                  <a:gd name="connsiteX6" fmla="*/ 194874 w 251987"/>
                  <a:gd name="connsiteY6" fmla="*/ 585564 h 774736"/>
                  <a:gd name="connsiteX7" fmla="*/ 166561 w 251987"/>
                  <a:gd name="connsiteY7" fmla="*/ 398636 h 774736"/>
                  <a:gd name="connsiteX8" fmla="*/ 195789 w 251987"/>
                  <a:gd name="connsiteY8" fmla="*/ 343570 h 774736"/>
                  <a:gd name="connsiteX9" fmla="*/ 214042 w 251987"/>
                  <a:gd name="connsiteY9" fmla="*/ 258226 h 774736"/>
                  <a:gd name="connsiteX10" fmla="*/ 211662 w 251987"/>
                  <a:gd name="connsiteY10" fmla="*/ 0 h 774736"/>
                  <a:gd name="connsiteX0" fmla="*/ 211662 w 252278"/>
                  <a:gd name="connsiteY0" fmla="*/ 0 h 774736"/>
                  <a:gd name="connsiteX1" fmla="*/ 191813 w 252278"/>
                  <a:gd name="connsiteY1" fmla="*/ 25560 h 774736"/>
                  <a:gd name="connsiteX2" fmla="*/ 108286 w 252278"/>
                  <a:gd name="connsiteY2" fmla="*/ 196229 h 774736"/>
                  <a:gd name="connsiteX3" fmla="*/ 8927 w 252278"/>
                  <a:gd name="connsiteY3" fmla="*/ 574849 h 774736"/>
                  <a:gd name="connsiteX4" fmla="*/ 2999 w 252278"/>
                  <a:gd name="connsiteY4" fmla="*/ 768103 h 774736"/>
                  <a:gd name="connsiteX5" fmla="*/ 250649 w 252278"/>
                  <a:gd name="connsiteY5" fmla="*/ 725242 h 774736"/>
                  <a:gd name="connsiteX6" fmla="*/ 194874 w 252278"/>
                  <a:gd name="connsiteY6" fmla="*/ 585564 h 774736"/>
                  <a:gd name="connsiteX7" fmla="*/ 166561 w 252278"/>
                  <a:gd name="connsiteY7" fmla="*/ 398636 h 774736"/>
                  <a:gd name="connsiteX8" fmla="*/ 195789 w 252278"/>
                  <a:gd name="connsiteY8" fmla="*/ 343570 h 774736"/>
                  <a:gd name="connsiteX9" fmla="*/ 214042 w 252278"/>
                  <a:gd name="connsiteY9" fmla="*/ 258226 h 774736"/>
                  <a:gd name="connsiteX10" fmla="*/ 211662 w 252278"/>
                  <a:gd name="connsiteY10" fmla="*/ 0 h 77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78" h="774736">
                    <a:moveTo>
                      <a:pt x="211662" y="0"/>
                    </a:moveTo>
                    <a:lnTo>
                      <a:pt x="191813" y="25560"/>
                    </a:lnTo>
                    <a:cubicBezTo>
                      <a:pt x="151203" y="76423"/>
                      <a:pt x="137424" y="134316"/>
                      <a:pt x="108286" y="196229"/>
                    </a:cubicBezTo>
                    <a:cubicBezTo>
                      <a:pt x="81868" y="316085"/>
                      <a:pt x="-1952" y="452612"/>
                      <a:pt x="8927" y="574849"/>
                    </a:cubicBezTo>
                    <a:cubicBezTo>
                      <a:pt x="-8621" y="670161"/>
                      <a:pt x="5574" y="716844"/>
                      <a:pt x="2999" y="768103"/>
                    </a:cubicBezTo>
                    <a:cubicBezTo>
                      <a:pt x="43286" y="793168"/>
                      <a:pt x="238911" y="740187"/>
                      <a:pt x="250649" y="725242"/>
                    </a:cubicBezTo>
                    <a:cubicBezTo>
                      <a:pt x="262387" y="710297"/>
                      <a:pt x="207301" y="622536"/>
                      <a:pt x="194874" y="585564"/>
                    </a:cubicBezTo>
                    <a:cubicBezTo>
                      <a:pt x="165271" y="522859"/>
                      <a:pt x="144028" y="447054"/>
                      <a:pt x="166561" y="398636"/>
                    </a:cubicBezTo>
                    <a:cubicBezTo>
                      <a:pt x="178216" y="379585"/>
                      <a:pt x="180928" y="361727"/>
                      <a:pt x="195789" y="343570"/>
                    </a:cubicBezTo>
                    <a:lnTo>
                      <a:pt x="214042" y="258226"/>
                    </a:lnTo>
                    <a:cubicBezTo>
                      <a:pt x="214042" y="153894"/>
                      <a:pt x="211662" y="104332"/>
                      <a:pt x="211662" y="0"/>
                    </a:cubicBezTo>
                    <a:close/>
                  </a:path>
                </a:pathLst>
              </a:custGeom>
              <a:blipFill dpi="0"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a:bli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28" name="Freeform: Shape 27">
                <a:extLst>
                  <a:ext uri="{FF2B5EF4-FFF2-40B4-BE49-F238E27FC236}">
                    <a16:creationId xmlns:a16="http://schemas.microsoft.com/office/drawing/2014/main" id="{4C422604-6C25-BD4C-6631-F4B4B596E64A}"/>
                  </a:ext>
                </a:extLst>
              </p:cNvPr>
              <p:cNvSpPr/>
              <p:nvPr/>
            </p:nvSpPr>
            <p:spPr>
              <a:xfrm>
                <a:off x="7900342" y="1524078"/>
                <a:ext cx="1702260" cy="1378298"/>
              </a:xfrm>
              <a:custGeom>
                <a:avLst/>
                <a:gdLst>
                  <a:gd name="connsiteX0" fmla="*/ 0 w 1098550"/>
                  <a:gd name="connsiteY0" fmla="*/ 971550 h 1187450"/>
                  <a:gd name="connsiteX1" fmla="*/ 120650 w 1098550"/>
                  <a:gd name="connsiteY1" fmla="*/ 939800 h 1187450"/>
                  <a:gd name="connsiteX2" fmla="*/ 139700 w 1098550"/>
                  <a:gd name="connsiteY2" fmla="*/ 552450 h 1187450"/>
                  <a:gd name="connsiteX3" fmla="*/ 254000 w 1098550"/>
                  <a:gd name="connsiteY3" fmla="*/ 114300 h 1187450"/>
                  <a:gd name="connsiteX4" fmla="*/ 546100 w 1098550"/>
                  <a:gd name="connsiteY4" fmla="*/ 0 h 1187450"/>
                  <a:gd name="connsiteX5" fmla="*/ 882650 w 1098550"/>
                  <a:gd name="connsiteY5" fmla="*/ 146050 h 1187450"/>
                  <a:gd name="connsiteX6" fmla="*/ 952500 w 1098550"/>
                  <a:gd name="connsiteY6" fmla="*/ 666750 h 1187450"/>
                  <a:gd name="connsiteX7" fmla="*/ 1022350 w 1098550"/>
                  <a:gd name="connsiteY7" fmla="*/ 958850 h 1187450"/>
                  <a:gd name="connsiteX8" fmla="*/ 1098550 w 1098550"/>
                  <a:gd name="connsiteY8" fmla="*/ 977900 h 1187450"/>
                  <a:gd name="connsiteX9" fmla="*/ 927100 w 1098550"/>
                  <a:gd name="connsiteY9" fmla="*/ 1162050 h 1187450"/>
                  <a:gd name="connsiteX10" fmla="*/ 679450 w 1098550"/>
                  <a:gd name="connsiteY10" fmla="*/ 1092200 h 1187450"/>
                  <a:gd name="connsiteX11" fmla="*/ 641350 w 1098550"/>
                  <a:gd name="connsiteY11" fmla="*/ 876300 h 1187450"/>
                  <a:gd name="connsiteX12" fmla="*/ 450850 w 1098550"/>
                  <a:gd name="connsiteY12" fmla="*/ 882650 h 1187450"/>
                  <a:gd name="connsiteX13" fmla="*/ 361950 w 1098550"/>
                  <a:gd name="connsiteY13" fmla="*/ 1117600 h 1187450"/>
                  <a:gd name="connsiteX14" fmla="*/ 171450 w 1098550"/>
                  <a:gd name="connsiteY14" fmla="*/ 1187450 h 1187450"/>
                  <a:gd name="connsiteX15" fmla="*/ 76200 w 1098550"/>
                  <a:gd name="connsiteY15" fmla="*/ 1079500 h 1187450"/>
                  <a:gd name="connsiteX16" fmla="*/ 0 w 1098550"/>
                  <a:gd name="connsiteY16" fmla="*/ 971550 h 1187450"/>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39700 w 1098550"/>
                  <a:gd name="connsiteY2" fmla="*/ 554831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54000 w 1098550"/>
                  <a:gd name="connsiteY3" fmla="*/ 116681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52500 w 1098550"/>
                  <a:gd name="connsiteY6" fmla="*/ 669131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82650 w 1098550"/>
                  <a:gd name="connsiteY5" fmla="*/ 148431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31069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27100 w 1098550"/>
                  <a:gd name="connsiteY9" fmla="*/ 1164431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79450 w 1098550"/>
                  <a:gd name="connsiteY10" fmla="*/ 1094581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703262 w 1098550"/>
                  <a:gd name="connsiteY10" fmla="*/ 1080293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84212 w 1098550"/>
                  <a:gd name="connsiteY10" fmla="*/ 1082674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89831"/>
                  <a:gd name="connsiteX1" fmla="*/ 120650 w 1098550"/>
                  <a:gd name="connsiteY1" fmla="*/ 942181 h 1189831"/>
                  <a:gd name="connsiteX2" fmla="*/ 115888 w 1098550"/>
                  <a:gd name="connsiteY2" fmla="*/ 542925 h 1189831"/>
                  <a:gd name="connsiteX3" fmla="*/ 263525 w 1098550"/>
                  <a:gd name="connsiteY3" fmla="*/ 130968 h 1189831"/>
                  <a:gd name="connsiteX4" fmla="*/ 541337 w 1098550"/>
                  <a:gd name="connsiteY4" fmla="*/ 0 h 1189831"/>
                  <a:gd name="connsiteX5" fmla="*/ 851693 w 1098550"/>
                  <a:gd name="connsiteY5" fmla="*/ 155574 h 1189831"/>
                  <a:gd name="connsiteX6" fmla="*/ 942975 w 1098550"/>
                  <a:gd name="connsiteY6" fmla="*/ 664369 h 1189831"/>
                  <a:gd name="connsiteX7" fmla="*/ 1022350 w 1098550"/>
                  <a:gd name="connsiteY7" fmla="*/ 961231 h 1189831"/>
                  <a:gd name="connsiteX8" fmla="*/ 1098550 w 1098550"/>
                  <a:gd name="connsiteY8" fmla="*/ 980281 h 1189831"/>
                  <a:gd name="connsiteX9" fmla="*/ 903288 w 1098550"/>
                  <a:gd name="connsiteY9" fmla="*/ 1173956 h 1189831"/>
                  <a:gd name="connsiteX10" fmla="*/ 691355 w 1098550"/>
                  <a:gd name="connsiteY10" fmla="*/ 1080292 h 1189831"/>
                  <a:gd name="connsiteX11" fmla="*/ 641350 w 1098550"/>
                  <a:gd name="connsiteY11" fmla="*/ 878681 h 1189831"/>
                  <a:gd name="connsiteX12" fmla="*/ 450850 w 1098550"/>
                  <a:gd name="connsiteY12" fmla="*/ 885031 h 1189831"/>
                  <a:gd name="connsiteX13" fmla="*/ 361950 w 1098550"/>
                  <a:gd name="connsiteY13" fmla="*/ 1119981 h 1189831"/>
                  <a:gd name="connsiteX14" fmla="*/ 171450 w 1098550"/>
                  <a:gd name="connsiteY14" fmla="*/ 1189831 h 1189831"/>
                  <a:gd name="connsiteX15" fmla="*/ 76200 w 1098550"/>
                  <a:gd name="connsiteY15" fmla="*/ 1081881 h 1189831"/>
                  <a:gd name="connsiteX16" fmla="*/ 0 w 1098550"/>
                  <a:gd name="connsiteY16" fmla="*/ 973931 h 1189831"/>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0 w 1098550"/>
                  <a:gd name="connsiteY0" fmla="*/ 973931 h 1178600"/>
                  <a:gd name="connsiteX1" fmla="*/ 120650 w 1098550"/>
                  <a:gd name="connsiteY1" fmla="*/ 942181 h 1178600"/>
                  <a:gd name="connsiteX2" fmla="*/ 115888 w 1098550"/>
                  <a:gd name="connsiteY2" fmla="*/ 542925 h 1178600"/>
                  <a:gd name="connsiteX3" fmla="*/ 263525 w 1098550"/>
                  <a:gd name="connsiteY3" fmla="*/ 130968 h 1178600"/>
                  <a:gd name="connsiteX4" fmla="*/ 541337 w 1098550"/>
                  <a:gd name="connsiteY4" fmla="*/ 0 h 1178600"/>
                  <a:gd name="connsiteX5" fmla="*/ 851693 w 1098550"/>
                  <a:gd name="connsiteY5" fmla="*/ 155574 h 1178600"/>
                  <a:gd name="connsiteX6" fmla="*/ 942975 w 1098550"/>
                  <a:gd name="connsiteY6" fmla="*/ 664369 h 1178600"/>
                  <a:gd name="connsiteX7" fmla="*/ 1022350 w 1098550"/>
                  <a:gd name="connsiteY7" fmla="*/ 961231 h 1178600"/>
                  <a:gd name="connsiteX8" fmla="*/ 1098550 w 1098550"/>
                  <a:gd name="connsiteY8" fmla="*/ 980281 h 1178600"/>
                  <a:gd name="connsiteX9" fmla="*/ 903288 w 1098550"/>
                  <a:gd name="connsiteY9" fmla="*/ 1173956 h 1178600"/>
                  <a:gd name="connsiteX10" fmla="*/ 691355 w 1098550"/>
                  <a:gd name="connsiteY10" fmla="*/ 1080292 h 1178600"/>
                  <a:gd name="connsiteX11" fmla="*/ 641350 w 1098550"/>
                  <a:gd name="connsiteY11" fmla="*/ 878681 h 1178600"/>
                  <a:gd name="connsiteX12" fmla="*/ 450850 w 1098550"/>
                  <a:gd name="connsiteY12" fmla="*/ 885031 h 1178600"/>
                  <a:gd name="connsiteX13" fmla="*/ 361950 w 1098550"/>
                  <a:gd name="connsiteY13" fmla="*/ 1119981 h 1178600"/>
                  <a:gd name="connsiteX14" fmla="*/ 111919 w 1098550"/>
                  <a:gd name="connsiteY14" fmla="*/ 1156494 h 1178600"/>
                  <a:gd name="connsiteX15" fmla="*/ 76200 w 1098550"/>
                  <a:gd name="connsiteY15" fmla="*/ 1081881 h 1178600"/>
                  <a:gd name="connsiteX16" fmla="*/ 0 w 1098550"/>
                  <a:gd name="connsiteY16" fmla="*/ 973931 h 1178600"/>
                  <a:gd name="connsiteX0" fmla="*/ 29 w 1098579"/>
                  <a:gd name="connsiteY0" fmla="*/ 973931 h 1178600"/>
                  <a:gd name="connsiteX1" fmla="*/ 120679 w 1098579"/>
                  <a:gd name="connsiteY1" fmla="*/ 942181 h 1178600"/>
                  <a:gd name="connsiteX2" fmla="*/ 115917 w 1098579"/>
                  <a:gd name="connsiteY2" fmla="*/ 542925 h 1178600"/>
                  <a:gd name="connsiteX3" fmla="*/ 263554 w 1098579"/>
                  <a:gd name="connsiteY3" fmla="*/ 130968 h 1178600"/>
                  <a:gd name="connsiteX4" fmla="*/ 541366 w 1098579"/>
                  <a:gd name="connsiteY4" fmla="*/ 0 h 1178600"/>
                  <a:gd name="connsiteX5" fmla="*/ 851722 w 1098579"/>
                  <a:gd name="connsiteY5" fmla="*/ 155574 h 1178600"/>
                  <a:gd name="connsiteX6" fmla="*/ 943004 w 1098579"/>
                  <a:gd name="connsiteY6" fmla="*/ 664369 h 1178600"/>
                  <a:gd name="connsiteX7" fmla="*/ 1022379 w 1098579"/>
                  <a:gd name="connsiteY7" fmla="*/ 961231 h 1178600"/>
                  <a:gd name="connsiteX8" fmla="*/ 1098579 w 1098579"/>
                  <a:gd name="connsiteY8" fmla="*/ 980281 h 1178600"/>
                  <a:gd name="connsiteX9" fmla="*/ 903317 w 1098579"/>
                  <a:gd name="connsiteY9" fmla="*/ 1173956 h 1178600"/>
                  <a:gd name="connsiteX10" fmla="*/ 691384 w 1098579"/>
                  <a:gd name="connsiteY10" fmla="*/ 1080292 h 1178600"/>
                  <a:gd name="connsiteX11" fmla="*/ 641379 w 1098579"/>
                  <a:gd name="connsiteY11" fmla="*/ 878681 h 1178600"/>
                  <a:gd name="connsiteX12" fmla="*/ 450879 w 1098579"/>
                  <a:gd name="connsiteY12" fmla="*/ 885031 h 1178600"/>
                  <a:gd name="connsiteX13" fmla="*/ 361979 w 1098579"/>
                  <a:gd name="connsiteY13" fmla="*/ 1119981 h 1178600"/>
                  <a:gd name="connsiteX14" fmla="*/ 111948 w 1098579"/>
                  <a:gd name="connsiteY14" fmla="*/ 1156494 h 1178600"/>
                  <a:gd name="connsiteX15" fmla="*/ 29 w 1098579"/>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39721 w 1117621"/>
                  <a:gd name="connsiteY1" fmla="*/ 942181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21 w 1117621"/>
                  <a:gd name="connsiteY0" fmla="*/ 973931 h 1178600"/>
                  <a:gd name="connsiteX1" fmla="*/ 127815 w 1117621"/>
                  <a:gd name="connsiteY1" fmla="*/ 932656 h 1178600"/>
                  <a:gd name="connsiteX2" fmla="*/ 134959 w 1117621"/>
                  <a:gd name="connsiteY2" fmla="*/ 542925 h 1178600"/>
                  <a:gd name="connsiteX3" fmla="*/ 282596 w 1117621"/>
                  <a:gd name="connsiteY3" fmla="*/ 130968 h 1178600"/>
                  <a:gd name="connsiteX4" fmla="*/ 560408 w 1117621"/>
                  <a:gd name="connsiteY4" fmla="*/ 0 h 1178600"/>
                  <a:gd name="connsiteX5" fmla="*/ 870764 w 1117621"/>
                  <a:gd name="connsiteY5" fmla="*/ 155574 h 1178600"/>
                  <a:gd name="connsiteX6" fmla="*/ 962046 w 1117621"/>
                  <a:gd name="connsiteY6" fmla="*/ 664369 h 1178600"/>
                  <a:gd name="connsiteX7" fmla="*/ 1041421 w 1117621"/>
                  <a:gd name="connsiteY7" fmla="*/ 961231 h 1178600"/>
                  <a:gd name="connsiteX8" fmla="*/ 1117621 w 1117621"/>
                  <a:gd name="connsiteY8" fmla="*/ 980281 h 1178600"/>
                  <a:gd name="connsiteX9" fmla="*/ 922359 w 1117621"/>
                  <a:gd name="connsiteY9" fmla="*/ 1173956 h 1178600"/>
                  <a:gd name="connsiteX10" fmla="*/ 710426 w 1117621"/>
                  <a:gd name="connsiteY10" fmla="*/ 1080292 h 1178600"/>
                  <a:gd name="connsiteX11" fmla="*/ 660421 w 1117621"/>
                  <a:gd name="connsiteY11" fmla="*/ 878681 h 1178600"/>
                  <a:gd name="connsiteX12" fmla="*/ 469921 w 1117621"/>
                  <a:gd name="connsiteY12" fmla="*/ 885031 h 1178600"/>
                  <a:gd name="connsiteX13" fmla="*/ 381021 w 1117621"/>
                  <a:gd name="connsiteY13" fmla="*/ 1119981 h 1178600"/>
                  <a:gd name="connsiteX14" fmla="*/ 130990 w 1117621"/>
                  <a:gd name="connsiteY14" fmla="*/ 1156494 h 1178600"/>
                  <a:gd name="connsiteX15" fmla="*/ 21 w 1117621"/>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7338 w 1127144"/>
                  <a:gd name="connsiteY1" fmla="*/ 932656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 name="connsiteX0" fmla="*/ 19 w 1127144"/>
                  <a:gd name="connsiteY0" fmla="*/ 973931 h 1178600"/>
                  <a:gd name="connsiteX1" fmla="*/ 134957 w 1127144"/>
                  <a:gd name="connsiteY1" fmla="*/ 927894 h 1178600"/>
                  <a:gd name="connsiteX2" fmla="*/ 144482 w 1127144"/>
                  <a:gd name="connsiteY2" fmla="*/ 542925 h 1178600"/>
                  <a:gd name="connsiteX3" fmla="*/ 292119 w 1127144"/>
                  <a:gd name="connsiteY3" fmla="*/ 130968 h 1178600"/>
                  <a:gd name="connsiteX4" fmla="*/ 569931 w 1127144"/>
                  <a:gd name="connsiteY4" fmla="*/ 0 h 1178600"/>
                  <a:gd name="connsiteX5" fmla="*/ 880287 w 1127144"/>
                  <a:gd name="connsiteY5" fmla="*/ 155574 h 1178600"/>
                  <a:gd name="connsiteX6" fmla="*/ 971569 w 1127144"/>
                  <a:gd name="connsiteY6" fmla="*/ 664369 h 1178600"/>
                  <a:gd name="connsiteX7" fmla="*/ 1050944 w 1127144"/>
                  <a:gd name="connsiteY7" fmla="*/ 961231 h 1178600"/>
                  <a:gd name="connsiteX8" fmla="*/ 1127144 w 1127144"/>
                  <a:gd name="connsiteY8" fmla="*/ 980281 h 1178600"/>
                  <a:gd name="connsiteX9" fmla="*/ 931882 w 1127144"/>
                  <a:gd name="connsiteY9" fmla="*/ 1173956 h 1178600"/>
                  <a:gd name="connsiteX10" fmla="*/ 719949 w 1127144"/>
                  <a:gd name="connsiteY10" fmla="*/ 1080292 h 1178600"/>
                  <a:gd name="connsiteX11" fmla="*/ 669944 w 1127144"/>
                  <a:gd name="connsiteY11" fmla="*/ 878681 h 1178600"/>
                  <a:gd name="connsiteX12" fmla="*/ 479444 w 1127144"/>
                  <a:gd name="connsiteY12" fmla="*/ 885031 h 1178600"/>
                  <a:gd name="connsiteX13" fmla="*/ 390544 w 1127144"/>
                  <a:gd name="connsiteY13" fmla="*/ 1119981 h 1178600"/>
                  <a:gd name="connsiteX14" fmla="*/ 140513 w 1127144"/>
                  <a:gd name="connsiteY14" fmla="*/ 1156494 h 1178600"/>
                  <a:gd name="connsiteX15" fmla="*/ 19 w 1127144"/>
                  <a:gd name="connsiteY15" fmla="*/ 973931 h 11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144" h="1178600">
                    <a:moveTo>
                      <a:pt x="19" y="973931"/>
                    </a:moveTo>
                    <a:cubicBezTo>
                      <a:pt x="44998" y="972079"/>
                      <a:pt x="92359" y="989277"/>
                      <a:pt x="134957" y="927894"/>
                    </a:cubicBezTo>
                    <a:cubicBezTo>
                      <a:pt x="211951" y="806716"/>
                      <a:pt x="167500" y="678391"/>
                      <a:pt x="144482" y="542925"/>
                    </a:cubicBezTo>
                    <a:cubicBezTo>
                      <a:pt x="154800" y="360363"/>
                      <a:pt x="188932" y="246855"/>
                      <a:pt x="292119" y="130968"/>
                    </a:cubicBezTo>
                    <a:cubicBezTo>
                      <a:pt x="387898" y="92074"/>
                      <a:pt x="433671" y="7938"/>
                      <a:pt x="569931" y="0"/>
                    </a:cubicBezTo>
                    <a:cubicBezTo>
                      <a:pt x="673383" y="51858"/>
                      <a:pt x="783979" y="32279"/>
                      <a:pt x="880287" y="155574"/>
                    </a:cubicBezTo>
                    <a:cubicBezTo>
                      <a:pt x="967865" y="287072"/>
                      <a:pt x="1019723" y="440003"/>
                      <a:pt x="971569" y="664369"/>
                    </a:cubicBezTo>
                    <a:cubicBezTo>
                      <a:pt x="983740" y="913340"/>
                      <a:pt x="969716" y="876565"/>
                      <a:pt x="1050944" y="961231"/>
                    </a:cubicBezTo>
                    <a:lnTo>
                      <a:pt x="1127144" y="980281"/>
                    </a:lnTo>
                    <a:cubicBezTo>
                      <a:pt x="1043800" y="1182158"/>
                      <a:pt x="999748" y="1157287"/>
                      <a:pt x="931882" y="1173956"/>
                    </a:cubicBezTo>
                    <a:cubicBezTo>
                      <a:pt x="864016" y="1190625"/>
                      <a:pt x="797736" y="1163106"/>
                      <a:pt x="719949" y="1080292"/>
                    </a:cubicBezTo>
                    <a:cubicBezTo>
                      <a:pt x="688994" y="1010707"/>
                      <a:pt x="672324" y="953029"/>
                      <a:pt x="669944" y="878681"/>
                    </a:cubicBezTo>
                    <a:lnTo>
                      <a:pt x="479444" y="885031"/>
                    </a:lnTo>
                    <a:cubicBezTo>
                      <a:pt x="461718" y="1030023"/>
                      <a:pt x="446370" y="1070239"/>
                      <a:pt x="390544" y="1119981"/>
                    </a:cubicBezTo>
                    <a:cubicBezTo>
                      <a:pt x="324663" y="1157552"/>
                      <a:pt x="237351" y="1190361"/>
                      <a:pt x="140513" y="1156494"/>
                    </a:cubicBezTo>
                    <a:cubicBezTo>
                      <a:pt x="80188" y="1132152"/>
                      <a:pt x="-1436" y="1009650"/>
                      <a:pt x="19" y="973931"/>
                    </a:cubicBezTo>
                    <a:close/>
                  </a:path>
                </a:pathLst>
              </a:cu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29" name="Oval 28">
                <a:extLst>
                  <a:ext uri="{FF2B5EF4-FFF2-40B4-BE49-F238E27FC236}">
                    <a16:creationId xmlns:a16="http://schemas.microsoft.com/office/drawing/2014/main" id="{EB689711-4205-12C2-860B-F8B289163F04}"/>
                  </a:ext>
                </a:extLst>
              </p:cNvPr>
              <p:cNvSpPr/>
              <p:nvPr/>
            </p:nvSpPr>
            <p:spPr>
              <a:xfrm>
                <a:off x="8614412" y="2351688"/>
                <a:ext cx="290057" cy="502601"/>
              </a:xfrm>
              <a:prstGeom prst="ellipse">
                <a:avLst/>
              </a:prstGeom>
              <a:solidFill>
                <a:srgbClr val="FFC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30" name="Oval 33">
                <a:extLst>
                  <a:ext uri="{FF2B5EF4-FFF2-40B4-BE49-F238E27FC236}">
                    <a16:creationId xmlns:a16="http://schemas.microsoft.com/office/drawing/2014/main" id="{B2E01E63-0C90-9FAE-E29E-005ACBAB43AC}"/>
                  </a:ext>
                </a:extLst>
              </p:cNvPr>
              <p:cNvSpPr/>
              <p:nvPr/>
            </p:nvSpPr>
            <p:spPr>
              <a:xfrm>
                <a:off x="8314555" y="1287237"/>
                <a:ext cx="842055" cy="1124451"/>
              </a:xfrm>
              <a:custGeom>
                <a:avLst/>
                <a:gdLst>
                  <a:gd name="connsiteX0" fmla="*/ 0 w 990600"/>
                  <a:gd name="connsiteY0" fmla="*/ 411509 h 823018"/>
                  <a:gd name="connsiteX1" fmla="*/ 495300 w 990600"/>
                  <a:gd name="connsiteY1" fmla="*/ 0 h 823018"/>
                  <a:gd name="connsiteX2" fmla="*/ 990600 w 990600"/>
                  <a:gd name="connsiteY2" fmla="*/ 411509 h 823018"/>
                  <a:gd name="connsiteX3" fmla="*/ 495300 w 990600"/>
                  <a:gd name="connsiteY3" fmla="*/ 823018 h 823018"/>
                  <a:gd name="connsiteX4" fmla="*/ 0 w 990600"/>
                  <a:gd name="connsiteY4" fmla="*/ 411509 h 823018"/>
                  <a:gd name="connsiteX0" fmla="*/ 0 w 990600"/>
                  <a:gd name="connsiteY0" fmla="*/ 411509 h 829292"/>
                  <a:gd name="connsiteX1" fmla="*/ 495300 w 990600"/>
                  <a:gd name="connsiteY1" fmla="*/ 0 h 829292"/>
                  <a:gd name="connsiteX2" fmla="*/ 990600 w 990600"/>
                  <a:gd name="connsiteY2" fmla="*/ 411509 h 829292"/>
                  <a:gd name="connsiteX3" fmla="*/ 495300 w 990600"/>
                  <a:gd name="connsiteY3" fmla="*/ 823018 h 829292"/>
                  <a:gd name="connsiteX4" fmla="*/ 0 w 990600"/>
                  <a:gd name="connsiteY4" fmla="*/ 411509 h 829292"/>
                  <a:gd name="connsiteX0" fmla="*/ 0 w 990600"/>
                  <a:gd name="connsiteY0" fmla="*/ 411509 h 823986"/>
                  <a:gd name="connsiteX1" fmla="*/ 495300 w 990600"/>
                  <a:gd name="connsiteY1" fmla="*/ 0 h 823986"/>
                  <a:gd name="connsiteX2" fmla="*/ 990600 w 990600"/>
                  <a:gd name="connsiteY2" fmla="*/ 411509 h 823986"/>
                  <a:gd name="connsiteX3" fmla="*/ 495300 w 990600"/>
                  <a:gd name="connsiteY3" fmla="*/ 823018 h 823986"/>
                  <a:gd name="connsiteX4" fmla="*/ 0 w 990600"/>
                  <a:gd name="connsiteY4" fmla="*/ 411509 h 823986"/>
                  <a:gd name="connsiteX0" fmla="*/ 0 w 990600"/>
                  <a:gd name="connsiteY0" fmla="*/ 411509 h 845332"/>
                  <a:gd name="connsiteX1" fmla="*/ 495300 w 990600"/>
                  <a:gd name="connsiteY1" fmla="*/ 0 h 845332"/>
                  <a:gd name="connsiteX2" fmla="*/ 990600 w 990600"/>
                  <a:gd name="connsiteY2" fmla="*/ 411509 h 845332"/>
                  <a:gd name="connsiteX3" fmla="*/ 495300 w 990600"/>
                  <a:gd name="connsiteY3" fmla="*/ 844450 h 845332"/>
                  <a:gd name="connsiteX4" fmla="*/ 0 w 990600"/>
                  <a:gd name="connsiteY4" fmla="*/ 411509 h 845332"/>
                  <a:gd name="connsiteX0" fmla="*/ 0 w 990600"/>
                  <a:gd name="connsiteY0" fmla="*/ 411509 h 844470"/>
                  <a:gd name="connsiteX1" fmla="*/ 495300 w 990600"/>
                  <a:gd name="connsiteY1" fmla="*/ 0 h 844470"/>
                  <a:gd name="connsiteX2" fmla="*/ 990600 w 990600"/>
                  <a:gd name="connsiteY2" fmla="*/ 411509 h 844470"/>
                  <a:gd name="connsiteX3" fmla="*/ 495300 w 990600"/>
                  <a:gd name="connsiteY3" fmla="*/ 844450 h 844470"/>
                  <a:gd name="connsiteX4" fmla="*/ 0 w 990600"/>
                  <a:gd name="connsiteY4" fmla="*/ 411509 h 844470"/>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53 h 851614"/>
                  <a:gd name="connsiteX1" fmla="*/ 497682 w 990601"/>
                  <a:gd name="connsiteY1" fmla="*/ 0 h 851614"/>
                  <a:gd name="connsiteX2" fmla="*/ 990601 w 990601"/>
                  <a:gd name="connsiteY2" fmla="*/ 418653 h 851614"/>
                  <a:gd name="connsiteX3" fmla="*/ 495301 w 990601"/>
                  <a:gd name="connsiteY3" fmla="*/ 851594 h 851614"/>
                  <a:gd name="connsiteX4" fmla="*/ 1 w 990601"/>
                  <a:gd name="connsiteY4" fmla="*/ 418653 h 851614"/>
                  <a:gd name="connsiteX0" fmla="*/ 1 w 990601"/>
                  <a:gd name="connsiteY0" fmla="*/ 418668 h 851629"/>
                  <a:gd name="connsiteX1" fmla="*/ 497682 w 990601"/>
                  <a:gd name="connsiteY1" fmla="*/ 15 h 851629"/>
                  <a:gd name="connsiteX2" fmla="*/ 990601 w 990601"/>
                  <a:gd name="connsiteY2" fmla="*/ 418668 h 851629"/>
                  <a:gd name="connsiteX3" fmla="*/ 495301 w 990601"/>
                  <a:gd name="connsiteY3" fmla="*/ 851609 h 851629"/>
                  <a:gd name="connsiteX4" fmla="*/ 1 w 990601"/>
                  <a:gd name="connsiteY4" fmla="*/ 418668 h 851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1" h="851629">
                    <a:moveTo>
                      <a:pt x="1" y="418668"/>
                    </a:moveTo>
                    <a:cubicBezTo>
                      <a:pt x="398" y="276736"/>
                      <a:pt x="97929" y="-2366"/>
                      <a:pt x="497682" y="15"/>
                    </a:cubicBezTo>
                    <a:cubicBezTo>
                      <a:pt x="897435" y="2396"/>
                      <a:pt x="990601" y="191398"/>
                      <a:pt x="990601" y="418668"/>
                    </a:cubicBezTo>
                    <a:cubicBezTo>
                      <a:pt x="990601" y="645938"/>
                      <a:pt x="873623" y="853991"/>
                      <a:pt x="495301" y="851609"/>
                    </a:cubicBezTo>
                    <a:cubicBezTo>
                      <a:pt x="116979" y="849227"/>
                      <a:pt x="-396" y="560600"/>
                      <a:pt x="1" y="418668"/>
                    </a:cubicBezTo>
                    <a:close/>
                  </a:path>
                </a:pathLst>
              </a:custGeom>
              <a:solidFill>
                <a:srgbClr val="FFCC9A"/>
              </a:solidFill>
              <a:ln w="6350" cap="flat" cmpd="sng" algn="ctr">
                <a:noFill/>
                <a:prstDash val="solid"/>
                <a:miter lim="800000"/>
              </a:ln>
              <a:effectLst>
                <a:outerShdw blurRad="25400" dist="25400" dir="5400000" algn="t" rotWithShape="0">
                  <a:srgbClr val="DA9E6F">
                    <a:alpha val="56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EAA35E93-950E-4CB8-863A-303D10EBE951}"/>
                  </a:ext>
                </a:extLst>
              </p:cNvPr>
              <p:cNvGrpSpPr/>
              <p:nvPr/>
            </p:nvGrpSpPr>
            <p:grpSpPr>
              <a:xfrm rot="1705800" flipH="1">
                <a:off x="8806927" y="1707528"/>
                <a:ext cx="271049" cy="179621"/>
                <a:chOff x="5136060" y="1710152"/>
                <a:chExt cx="538831" cy="347248"/>
              </a:xfrm>
            </p:grpSpPr>
            <p:sp>
              <p:nvSpPr>
                <p:cNvPr id="57" name="Oval 5">
                  <a:extLst>
                    <a:ext uri="{FF2B5EF4-FFF2-40B4-BE49-F238E27FC236}">
                      <a16:creationId xmlns:a16="http://schemas.microsoft.com/office/drawing/2014/main" id="{68DE0FA1-675F-D6C9-0A74-45A5301D7FCA}"/>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58" name="Group 57">
                  <a:extLst>
                    <a:ext uri="{FF2B5EF4-FFF2-40B4-BE49-F238E27FC236}">
                      <a16:creationId xmlns:a16="http://schemas.microsoft.com/office/drawing/2014/main" id="{F96F2CFA-EF64-3EC3-F7AE-E209A4AC865F}"/>
                    </a:ext>
                  </a:extLst>
                </p:cNvPr>
                <p:cNvGrpSpPr/>
                <p:nvPr/>
              </p:nvGrpSpPr>
              <p:grpSpPr>
                <a:xfrm rot="20545732">
                  <a:off x="5242936" y="1710152"/>
                  <a:ext cx="85726" cy="45719"/>
                  <a:chOff x="5293988" y="1700325"/>
                  <a:chExt cx="85726" cy="42639"/>
                </a:xfrm>
              </p:grpSpPr>
              <p:cxnSp>
                <p:nvCxnSpPr>
                  <p:cNvPr id="64" name="Straight Connector 63">
                    <a:extLst>
                      <a:ext uri="{FF2B5EF4-FFF2-40B4-BE49-F238E27FC236}">
                        <a16:creationId xmlns:a16="http://schemas.microsoft.com/office/drawing/2014/main" id="{6AB71727-EB95-D6E4-9955-C609942405F6}"/>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5" name="Straight Connector 64">
                    <a:extLst>
                      <a:ext uri="{FF2B5EF4-FFF2-40B4-BE49-F238E27FC236}">
                        <a16:creationId xmlns:a16="http://schemas.microsoft.com/office/drawing/2014/main" id="{07CE4F92-95C2-7076-E2DA-31526AF9BCD4}"/>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66" name="Straight Connector 65">
                    <a:extLst>
                      <a:ext uri="{FF2B5EF4-FFF2-40B4-BE49-F238E27FC236}">
                        <a16:creationId xmlns:a16="http://schemas.microsoft.com/office/drawing/2014/main" id="{690A244E-F6B1-DE54-EB4F-51486B272A5C}"/>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59" name="Oval 4">
                  <a:extLst>
                    <a:ext uri="{FF2B5EF4-FFF2-40B4-BE49-F238E27FC236}">
                      <a16:creationId xmlns:a16="http://schemas.microsoft.com/office/drawing/2014/main" id="{9446007B-0F2A-A092-0B35-7CDAAF12F466}"/>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0" name="Oval 59">
                  <a:extLst>
                    <a:ext uri="{FF2B5EF4-FFF2-40B4-BE49-F238E27FC236}">
                      <a16:creationId xmlns:a16="http://schemas.microsoft.com/office/drawing/2014/main" id="{35EB4DCF-D676-4C16-D545-B6C8AFBD6870}"/>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1" name="Oval 60">
                  <a:extLst>
                    <a:ext uri="{FF2B5EF4-FFF2-40B4-BE49-F238E27FC236}">
                      <a16:creationId xmlns:a16="http://schemas.microsoft.com/office/drawing/2014/main" id="{7566D9C4-165F-7DB7-AA52-DE5EF9C5DDFF}"/>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62" name="Oval 61">
                  <a:extLst>
                    <a:ext uri="{FF2B5EF4-FFF2-40B4-BE49-F238E27FC236}">
                      <a16:creationId xmlns:a16="http://schemas.microsoft.com/office/drawing/2014/main" id="{BD56D4F5-660E-7DEC-98C5-013215773028}"/>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63" name="Oval 62">
                  <a:extLst>
                    <a:ext uri="{FF2B5EF4-FFF2-40B4-BE49-F238E27FC236}">
                      <a16:creationId xmlns:a16="http://schemas.microsoft.com/office/drawing/2014/main" id="{B58C7F4B-BF77-C829-CF74-5954B0593C18}"/>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2" name="Group 31">
                <a:extLst>
                  <a:ext uri="{FF2B5EF4-FFF2-40B4-BE49-F238E27FC236}">
                    <a16:creationId xmlns:a16="http://schemas.microsoft.com/office/drawing/2014/main" id="{1DF2905E-3F96-B946-A476-CEF8136A15F3}"/>
                  </a:ext>
                </a:extLst>
              </p:cNvPr>
              <p:cNvGrpSpPr/>
              <p:nvPr/>
            </p:nvGrpSpPr>
            <p:grpSpPr>
              <a:xfrm rot="19720146">
                <a:off x="8440644" y="1714248"/>
                <a:ext cx="271049" cy="179621"/>
                <a:chOff x="5136060" y="1710152"/>
                <a:chExt cx="538831" cy="347248"/>
              </a:xfrm>
            </p:grpSpPr>
            <p:sp>
              <p:nvSpPr>
                <p:cNvPr id="47" name="Oval 5">
                  <a:extLst>
                    <a:ext uri="{FF2B5EF4-FFF2-40B4-BE49-F238E27FC236}">
                      <a16:creationId xmlns:a16="http://schemas.microsoft.com/office/drawing/2014/main" id="{3702141B-F92E-4E4D-61B7-4797A4A1C653}"/>
                    </a:ext>
                  </a:extLst>
                </p:cNvPr>
                <p:cNvSpPr/>
                <p:nvPr/>
              </p:nvSpPr>
              <p:spPr>
                <a:xfrm rot="2030036">
                  <a:off x="5212220" y="1740746"/>
                  <a:ext cx="462671" cy="202569"/>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nvGrpSpPr>
                <p:cNvPr id="48" name="Group 47">
                  <a:extLst>
                    <a:ext uri="{FF2B5EF4-FFF2-40B4-BE49-F238E27FC236}">
                      <a16:creationId xmlns:a16="http://schemas.microsoft.com/office/drawing/2014/main" id="{9B3A53A0-8D74-3809-16E8-0B269DAD7894}"/>
                    </a:ext>
                  </a:extLst>
                </p:cNvPr>
                <p:cNvGrpSpPr/>
                <p:nvPr/>
              </p:nvGrpSpPr>
              <p:grpSpPr>
                <a:xfrm rot="20545732">
                  <a:off x="5242936" y="1710152"/>
                  <a:ext cx="85726" cy="45719"/>
                  <a:chOff x="5293988" y="1700325"/>
                  <a:chExt cx="85726" cy="42639"/>
                </a:xfrm>
              </p:grpSpPr>
              <p:cxnSp>
                <p:nvCxnSpPr>
                  <p:cNvPr id="54" name="Straight Connector 53">
                    <a:extLst>
                      <a:ext uri="{FF2B5EF4-FFF2-40B4-BE49-F238E27FC236}">
                        <a16:creationId xmlns:a16="http://schemas.microsoft.com/office/drawing/2014/main" id="{4875CF01-D14F-1B54-CC49-23AFA6ED7F37}"/>
                      </a:ext>
                    </a:extLst>
                  </p:cNvPr>
                  <p:cNvCxnSpPr/>
                  <p:nvPr/>
                </p:nvCxnSpPr>
                <p:spPr>
                  <a:xfrm>
                    <a:off x="5293988"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5" name="Straight Connector 54">
                    <a:extLst>
                      <a:ext uri="{FF2B5EF4-FFF2-40B4-BE49-F238E27FC236}">
                        <a16:creationId xmlns:a16="http://schemas.microsoft.com/office/drawing/2014/main" id="{393A9A5A-97CA-D245-06F9-A8D5030DD4B7}"/>
                      </a:ext>
                    </a:extLst>
                  </p:cNvPr>
                  <p:cNvCxnSpPr/>
                  <p:nvPr/>
                </p:nvCxnSpPr>
                <p:spPr>
                  <a:xfrm>
                    <a:off x="5336850" y="1700325"/>
                    <a:ext cx="0" cy="42639"/>
                  </a:xfrm>
                  <a:prstGeom prst="line">
                    <a:avLst/>
                  </a:prstGeom>
                  <a:noFill/>
                  <a:ln w="31750" cap="sq" cmpd="dbl" algn="ctr">
                    <a:solidFill>
                      <a:sysClr val="windowText" lastClr="000000"/>
                    </a:solidFill>
                    <a:prstDash val="dashDot"/>
                    <a:round/>
                    <a:headEnd type="none" w="med" len="sm"/>
                    <a:tailEnd type="none"/>
                  </a:ln>
                  <a:effectLst/>
                </p:spPr>
              </p:cxnSp>
              <p:cxnSp>
                <p:nvCxnSpPr>
                  <p:cNvPr id="56" name="Straight Connector 55">
                    <a:extLst>
                      <a:ext uri="{FF2B5EF4-FFF2-40B4-BE49-F238E27FC236}">
                        <a16:creationId xmlns:a16="http://schemas.microsoft.com/office/drawing/2014/main" id="{74F66717-88DC-8F0D-21E1-83F909D72E0F}"/>
                      </a:ext>
                    </a:extLst>
                  </p:cNvPr>
                  <p:cNvCxnSpPr/>
                  <p:nvPr/>
                </p:nvCxnSpPr>
                <p:spPr>
                  <a:xfrm>
                    <a:off x="5379714" y="1700325"/>
                    <a:ext cx="0" cy="42639"/>
                  </a:xfrm>
                  <a:prstGeom prst="line">
                    <a:avLst/>
                  </a:prstGeom>
                  <a:noFill/>
                  <a:ln w="31750" cap="sq" cmpd="dbl" algn="ctr">
                    <a:solidFill>
                      <a:sysClr val="windowText" lastClr="000000"/>
                    </a:solidFill>
                    <a:prstDash val="dashDot"/>
                    <a:round/>
                    <a:headEnd type="none" w="med" len="sm"/>
                    <a:tailEnd type="none"/>
                  </a:ln>
                  <a:effectLst/>
                </p:spPr>
              </p:cxnSp>
            </p:grpSp>
            <p:sp>
              <p:nvSpPr>
                <p:cNvPr id="49" name="Oval 4">
                  <a:extLst>
                    <a:ext uri="{FF2B5EF4-FFF2-40B4-BE49-F238E27FC236}">
                      <a16:creationId xmlns:a16="http://schemas.microsoft.com/office/drawing/2014/main" id="{C5C4D60B-E30C-5CD9-7116-311F5F335ABB}"/>
                    </a:ext>
                  </a:extLst>
                </p:cNvPr>
                <p:cNvSpPr/>
                <p:nvPr/>
              </p:nvSpPr>
              <p:spPr>
                <a:xfrm rot="1828035">
                  <a:off x="5136060" y="1750656"/>
                  <a:ext cx="501631" cy="293111"/>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0" name="Oval 49">
                  <a:extLst>
                    <a:ext uri="{FF2B5EF4-FFF2-40B4-BE49-F238E27FC236}">
                      <a16:creationId xmlns:a16="http://schemas.microsoft.com/office/drawing/2014/main" id="{1EA48026-3088-3815-EA2D-A67154027704}"/>
                    </a:ext>
                  </a:extLst>
                </p:cNvPr>
                <p:cNvSpPr/>
                <p:nvPr/>
              </p:nvSpPr>
              <p:spPr>
                <a:xfrm>
                  <a:off x="5275412" y="1778000"/>
                  <a:ext cx="279400" cy="279400"/>
                </a:xfrm>
                <a:prstGeom prst="ellipse">
                  <a:avLst/>
                </a:prstGeom>
                <a:solidFill>
                  <a:srgbClr val="8648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1" name="Oval 50">
                  <a:extLst>
                    <a:ext uri="{FF2B5EF4-FFF2-40B4-BE49-F238E27FC236}">
                      <a16:creationId xmlns:a16="http://schemas.microsoft.com/office/drawing/2014/main" id="{2513999E-2B34-C0E6-FE9D-440AAE858DA6}"/>
                    </a:ext>
                  </a:extLst>
                </p:cNvPr>
                <p:cNvSpPr/>
                <p:nvPr/>
              </p:nvSpPr>
              <p:spPr>
                <a:xfrm>
                  <a:off x="5331124" y="1833712"/>
                  <a:ext cx="223688" cy="223688"/>
                </a:xfrm>
                <a:prstGeom prst="ellipse">
                  <a:avLst/>
                </a:prstGeom>
                <a:solidFill>
                  <a:srgbClr val="33030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2" name="Oval 51">
                  <a:extLst>
                    <a:ext uri="{FF2B5EF4-FFF2-40B4-BE49-F238E27FC236}">
                      <a16:creationId xmlns:a16="http://schemas.microsoft.com/office/drawing/2014/main" id="{272619F4-263D-C14E-FD84-EE546FA2BA6B}"/>
                    </a:ext>
                  </a:extLst>
                </p:cNvPr>
                <p:cNvSpPr/>
                <p:nvPr/>
              </p:nvSpPr>
              <p:spPr>
                <a:xfrm>
                  <a:off x="5404868" y="1846412"/>
                  <a:ext cx="127000" cy="127000"/>
                </a:xfrm>
                <a:prstGeom prst="ellipse">
                  <a:avLst/>
                </a:prstGeom>
                <a:solidFill>
                  <a:srgbClr val="B46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53" name="Oval 52">
                  <a:extLst>
                    <a:ext uri="{FF2B5EF4-FFF2-40B4-BE49-F238E27FC236}">
                      <a16:creationId xmlns:a16="http://schemas.microsoft.com/office/drawing/2014/main" id="{BC37D47C-6E2C-5B09-6C11-87FDA606334C}"/>
                    </a:ext>
                  </a:extLst>
                </p:cNvPr>
                <p:cNvSpPr/>
                <p:nvPr/>
              </p:nvSpPr>
              <p:spPr>
                <a:xfrm>
                  <a:off x="5442970" y="1903413"/>
                  <a:ext cx="88898" cy="826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3" name="Group 32">
                <a:extLst>
                  <a:ext uri="{FF2B5EF4-FFF2-40B4-BE49-F238E27FC236}">
                    <a16:creationId xmlns:a16="http://schemas.microsoft.com/office/drawing/2014/main" id="{3A881BBD-2FF3-145C-817F-C943D31B370E}"/>
                  </a:ext>
                </a:extLst>
              </p:cNvPr>
              <p:cNvGrpSpPr/>
              <p:nvPr/>
            </p:nvGrpSpPr>
            <p:grpSpPr>
              <a:xfrm>
                <a:off x="8642939" y="2117929"/>
                <a:ext cx="271582" cy="198183"/>
                <a:chOff x="2751028" y="2876401"/>
                <a:chExt cx="306680" cy="217634"/>
              </a:xfrm>
            </p:grpSpPr>
            <p:sp>
              <p:nvSpPr>
                <p:cNvPr id="45" name="Chord 14349">
                  <a:extLst>
                    <a:ext uri="{FF2B5EF4-FFF2-40B4-BE49-F238E27FC236}">
                      <a16:creationId xmlns:a16="http://schemas.microsoft.com/office/drawing/2014/main" id="{963109D2-3204-906F-7B90-F442550B1717}"/>
                    </a:ext>
                  </a:extLst>
                </p:cNvPr>
                <p:cNvSpPr/>
                <p:nvPr/>
              </p:nvSpPr>
              <p:spPr>
                <a:xfrm rot="19648850">
                  <a:off x="2751398" y="2876401"/>
                  <a:ext cx="306310" cy="217634"/>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sp>
              <p:nvSpPr>
                <p:cNvPr id="46" name="Chord 14349">
                  <a:extLst>
                    <a:ext uri="{FF2B5EF4-FFF2-40B4-BE49-F238E27FC236}">
                      <a16:creationId xmlns:a16="http://schemas.microsoft.com/office/drawing/2014/main" id="{F6FFABB4-C2FD-585D-47F8-977D4F01F23A}"/>
                    </a:ext>
                  </a:extLst>
                </p:cNvPr>
                <p:cNvSpPr/>
                <p:nvPr/>
              </p:nvSpPr>
              <p:spPr>
                <a:xfrm rot="19648850">
                  <a:off x="2751023" y="2881434"/>
                  <a:ext cx="295138" cy="178221"/>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grpSp>
            <p:nvGrpSpPr>
              <p:cNvPr id="34" name="Group 33">
                <a:extLst>
                  <a:ext uri="{FF2B5EF4-FFF2-40B4-BE49-F238E27FC236}">
                    <a16:creationId xmlns:a16="http://schemas.microsoft.com/office/drawing/2014/main" id="{5AC27A62-6AE6-BEB2-88B8-8643ED0705B7}"/>
                  </a:ext>
                </a:extLst>
              </p:cNvPr>
              <p:cNvGrpSpPr/>
              <p:nvPr/>
            </p:nvGrpSpPr>
            <p:grpSpPr>
              <a:xfrm>
                <a:off x="8692085" y="2002386"/>
                <a:ext cx="120347" cy="54759"/>
                <a:chOff x="5710592" y="1569525"/>
                <a:chExt cx="104539" cy="46283"/>
              </a:xfrm>
            </p:grpSpPr>
            <p:sp>
              <p:nvSpPr>
                <p:cNvPr id="43" name="Oval 42">
                  <a:extLst>
                    <a:ext uri="{FF2B5EF4-FFF2-40B4-BE49-F238E27FC236}">
                      <a16:creationId xmlns:a16="http://schemas.microsoft.com/office/drawing/2014/main" id="{5D29C072-9783-CD60-343C-78279985E1F9}"/>
                    </a:ext>
                  </a:extLst>
                </p:cNvPr>
                <p:cNvSpPr/>
                <p:nvPr/>
              </p:nvSpPr>
              <p:spPr>
                <a:xfrm>
                  <a:off x="5710592" y="1581887"/>
                  <a:ext cx="104539" cy="33921"/>
                </a:xfrm>
                <a:prstGeom prst="ellips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43">
                  <a:extLst>
                    <a:ext uri="{FF2B5EF4-FFF2-40B4-BE49-F238E27FC236}">
                      <a16:creationId xmlns:a16="http://schemas.microsoft.com/office/drawing/2014/main" id="{D5D78F4F-74FA-1853-F62B-82E8E02575AE}"/>
                    </a:ext>
                  </a:extLst>
                </p:cNvPr>
                <p:cNvSpPr/>
                <p:nvPr/>
              </p:nvSpPr>
              <p:spPr>
                <a:xfrm rot="16200000">
                  <a:off x="5758320" y="1558756"/>
                  <a:ext cx="35247" cy="56786"/>
                </a:xfrm>
                <a:prstGeom prst="triangle">
                  <a:avLst/>
                </a:prstGeom>
                <a:solidFill>
                  <a:srgbClr val="FBB261"/>
                </a:solidFill>
                <a:ln w="12700" cap="flat" cmpd="sng" algn="ctr">
                  <a:solidFill>
                    <a:srgbClr val="FBB26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4AB24C62-CD75-53A0-AABD-491214E50FBC}"/>
                  </a:ext>
                </a:extLst>
              </p:cNvPr>
              <p:cNvGrpSpPr/>
              <p:nvPr/>
            </p:nvGrpSpPr>
            <p:grpSpPr>
              <a:xfrm>
                <a:off x="8202251" y="1871423"/>
                <a:ext cx="147217" cy="198866"/>
                <a:chOff x="3861040" y="1078081"/>
                <a:chExt cx="127880" cy="168083"/>
              </a:xfrm>
            </p:grpSpPr>
            <p:sp>
              <p:nvSpPr>
                <p:cNvPr id="41" name="Oval 36">
                  <a:extLst>
                    <a:ext uri="{FF2B5EF4-FFF2-40B4-BE49-F238E27FC236}">
                      <a16:creationId xmlns:a16="http://schemas.microsoft.com/office/drawing/2014/main" id="{B7127B58-CA36-F7FE-80AA-8EEABFB770AE}"/>
                    </a:ext>
                  </a:extLst>
                </p:cNvPr>
                <p:cNvSpPr/>
                <p:nvPr/>
              </p:nvSpPr>
              <p:spPr>
                <a:xfrm>
                  <a:off x="3861040" y="107808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8B8C6E2C-D078-770D-FB91-8FF55394A9C6}"/>
                    </a:ext>
                  </a:extLst>
                </p:cNvPr>
                <p:cNvSpPr/>
                <p:nvPr/>
              </p:nvSpPr>
              <p:spPr>
                <a:xfrm>
                  <a:off x="3918649" y="1176868"/>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26C0DED9-592F-F455-025A-03C67011D2DF}"/>
                  </a:ext>
                </a:extLst>
              </p:cNvPr>
              <p:cNvGrpSpPr/>
              <p:nvPr/>
            </p:nvGrpSpPr>
            <p:grpSpPr>
              <a:xfrm>
                <a:off x="9121223" y="1850097"/>
                <a:ext cx="147217" cy="198866"/>
                <a:chOff x="5114013" y="1085331"/>
                <a:chExt cx="127880" cy="168083"/>
              </a:xfrm>
            </p:grpSpPr>
            <p:sp>
              <p:nvSpPr>
                <p:cNvPr id="39" name="Oval 36">
                  <a:extLst>
                    <a:ext uri="{FF2B5EF4-FFF2-40B4-BE49-F238E27FC236}">
                      <a16:creationId xmlns:a16="http://schemas.microsoft.com/office/drawing/2014/main" id="{2B8BBBE3-4D45-3CE9-36E0-C5F3DDC46013}"/>
                    </a:ext>
                  </a:extLst>
                </p:cNvPr>
                <p:cNvSpPr/>
                <p:nvPr/>
              </p:nvSpPr>
              <p:spPr>
                <a:xfrm flipH="1">
                  <a:off x="5114013" y="1085331"/>
                  <a:ext cx="127880" cy="168083"/>
                </a:xfrm>
                <a:custGeom>
                  <a:avLst/>
                  <a:gdLst>
                    <a:gd name="connsiteX0" fmla="*/ 0 w 231370"/>
                    <a:gd name="connsiteY0" fmla="*/ 101839 h 203677"/>
                    <a:gd name="connsiteX1" fmla="*/ 115685 w 231370"/>
                    <a:gd name="connsiteY1" fmla="*/ 0 h 203677"/>
                    <a:gd name="connsiteX2" fmla="*/ 231370 w 231370"/>
                    <a:gd name="connsiteY2" fmla="*/ 101839 h 203677"/>
                    <a:gd name="connsiteX3" fmla="*/ 115685 w 231370"/>
                    <a:gd name="connsiteY3" fmla="*/ 203678 h 203677"/>
                    <a:gd name="connsiteX4" fmla="*/ 0 w 231370"/>
                    <a:gd name="connsiteY4" fmla="*/ 101839 h 203677"/>
                    <a:gd name="connsiteX0" fmla="*/ 774 w 232144"/>
                    <a:gd name="connsiteY0" fmla="*/ 104220 h 206059"/>
                    <a:gd name="connsiteX1" fmla="*/ 83121 w 232144"/>
                    <a:gd name="connsiteY1" fmla="*/ 0 h 206059"/>
                    <a:gd name="connsiteX2" fmla="*/ 232144 w 232144"/>
                    <a:gd name="connsiteY2" fmla="*/ 104220 h 206059"/>
                    <a:gd name="connsiteX3" fmla="*/ 116459 w 232144"/>
                    <a:gd name="connsiteY3" fmla="*/ 206059 h 206059"/>
                    <a:gd name="connsiteX4" fmla="*/ 774 w 232144"/>
                    <a:gd name="connsiteY4" fmla="*/ 104220 h 206059"/>
                    <a:gd name="connsiteX0" fmla="*/ 2052 w 233422"/>
                    <a:gd name="connsiteY0" fmla="*/ 104220 h 217965"/>
                    <a:gd name="connsiteX1" fmla="*/ 84399 w 233422"/>
                    <a:gd name="connsiteY1" fmla="*/ 0 h 217965"/>
                    <a:gd name="connsiteX2" fmla="*/ 233422 w 233422"/>
                    <a:gd name="connsiteY2" fmla="*/ 104220 h 217965"/>
                    <a:gd name="connsiteX3" fmla="*/ 146312 w 233422"/>
                    <a:gd name="connsiteY3" fmla="*/ 217965 h 217965"/>
                    <a:gd name="connsiteX4" fmla="*/ 2052 w 233422"/>
                    <a:gd name="connsiteY4" fmla="*/ 104220 h 217965"/>
                    <a:gd name="connsiteX0" fmla="*/ 2052 w 235684"/>
                    <a:gd name="connsiteY0" fmla="*/ 104220 h 222159"/>
                    <a:gd name="connsiteX1" fmla="*/ 84399 w 235684"/>
                    <a:gd name="connsiteY1" fmla="*/ 0 h 222159"/>
                    <a:gd name="connsiteX2" fmla="*/ 233422 w 235684"/>
                    <a:gd name="connsiteY2" fmla="*/ 104220 h 222159"/>
                    <a:gd name="connsiteX3" fmla="*/ 146312 w 235684"/>
                    <a:gd name="connsiteY3" fmla="*/ 217965 h 222159"/>
                    <a:gd name="connsiteX4" fmla="*/ 2052 w 235684"/>
                    <a:gd name="connsiteY4" fmla="*/ 104220 h 222159"/>
                    <a:gd name="connsiteX0" fmla="*/ 53 w 233685"/>
                    <a:gd name="connsiteY0" fmla="*/ 104220 h 222237"/>
                    <a:gd name="connsiteX1" fmla="*/ 82400 w 233685"/>
                    <a:gd name="connsiteY1" fmla="*/ 0 h 222237"/>
                    <a:gd name="connsiteX2" fmla="*/ 231423 w 233685"/>
                    <a:gd name="connsiteY2" fmla="*/ 104220 h 222237"/>
                    <a:gd name="connsiteX3" fmla="*/ 144313 w 233685"/>
                    <a:gd name="connsiteY3" fmla="*/ 217965 h 222237"/>
                    <a:gd name="connsiteX4" fmla="*/ 53 w 233685"/>
                    <a:gd name="connsiteY4" fmla="*/ 104220 h 222237"/>
                    <a:gd name="connsiteX0" fmla="*/ 53 w 233685"/>
                    <a:gd name="connsiteY0" fmla="*/ 105451 h 223468"/>
                    <a:gd name="connsiteX1" fmla="*/ 82400 w 233685"/>
                    <a:gd name="connsiteY1" fmla="*/ 1231 h 223468"/>
                    <a:gd name="connsiteX2" fmla="*/ 231423 w 233685"/>
                    <a:gd name="connsiteY2" fmla="*/ 105451 h 223468"/>
                    <a:gd name="connsiteX3" fmla="*/ 144313 w 233685"/>
                    <a:gd name="connsiteY3" fmla="*/ 219196 h 223468"/>
                    <a:gd name="connsiteX4" fmla="*/ 53 w 233685"/>
                    <a:gd name="connsiteY4" fmla="*/ 105451 h 223468"/>
                    <a:gd name="connsiteX0" fmla="*/ 1668 w 235300"/>
                    <a:gd name="connsiteY0" fmla="*/ 105484 h 223582"/>
                    <a:gd name="connsiteX1" fmla="*/ 84015 w 235300"/>
                    <a:gd name="connsiteY1" fmla="*/ 1264 h 223582"/>
                    <a:gd name="connsiteX2" fmla="*/ 233038 w 235300"/>
                    <a:gd name="connsiteY2" fmla="*/ 105484 h 223582"/>
                    <a:gd name="connsiteX3" fmla="*/ 145928 w 235300"/>
                    <a:gd name="connsiteY3" fmla="*/ 219229 h 223582"/>
                    <a:gd name="connsiteX4" fmla="*/ 1668 w 235300"/>
                    <a:gd name="connsiteY4" fmla="*/ 105484 h 223582"/>
                    <a:gd name="connsiteX0" fmla="*/ 4973 w 238605"/>
                    <a:gd name="connsiteY0" fmla="*/ 105557 h 223827"/>
                    <a:gd name="connsiteX1" fmla="*/ 87320 w 238605"/>
                    <a:gd name="connsiteY1" fmla="*/ 1337 h 223827"/>
                    <a:gd name="connsiteX2" fmla="*/ 236343 w 238605"/>
                    <a:gd name="connsiteY2" fmla="*/ 105557 h 223827"/>
                    <a:gd name="connsiteX3" fmla="*/ 149233 w 238605"/>
                    <a:gd name="connsiteY3" fmla="*/ 219302 h 223827"/>
                    <a:gd name="connsiteX4" fmla="*/ 4973 w 238605"/>
                    <a:gd name="connsiteY4" fmla="*/ 105557 h 223827"/>
                    <a:gd name="connsiteX0" fmla="*/ 980 w 234612"/>
                    <a:gd name="connsiteY0" fmla="*/ 105682 h 224234"/>
                    <a:gd name="connsiteX1" fmla="*/ 83327 w 234612"/>
                    <a:gd name="connsiteY1" fmla="*/ 1462 h 224234"/>
                    <a:gd name="connsiteX2" fmla="*/ 232350 w 234612"/>
                    <a:gd name="connsiteY2" fmla="*/ 105682 h 224234"/>
                    <a:gd name="connsiteX3" fmla="*/ 145240 w 234612"/>
                    <a:gd name="connsiteY3" fmla="*/ 219427 h 224234"/>
                    <a:gd name="connsiteX4" fmla="*/ 980 w 234612"/>
                    <a:gd name="connsiteY4" fmla="*/ 105682 h 224234"/>
                    <a:gd name="connsiteX0" fmla="*/ 375 w 241270"/>
                    <a:gd name="connsiteY0" fmla="*/ 106604 h 217970"/>
                    <a:gd name="connsiteX1" fmla="*/ 92247 w 241270"/>
                    <a:gd name="connsiteY1" fmla="*/ 3 h 217970"/>
                    <a:gd name="connsiteX2" fmla="*/ 241270 w 241270"/>
                    <a:gd name="connsiteY2" fmla="*/ 104223 h 217970"/>
                    <a:gd name="connsiteX3" fmla="*/ 154160 w 241270"/>
                    <a:gd name="connsiteY3" fmla="*/ 217968 h 217970"/>
                    <a:gd name="connsiteX4" fmla="*/ 375 w 241270"/>
                    <a:gd name="connsiteY4" fmla="*/ 106604 h 217970"/>
                    <a:gd name="connsiteX0" fmla="*/ 1340 w 242235"/>
                    <a:gd name="connsiteY0" fmla="*/ 106604 h 217974"/>
                    <a:gd name="connsiteX1" fmla="*/ 93212 w 242235"/>
                    <a:gd name="connsiteY1" fmla="*/ 3 h 217974"/>
                    <a:gd name="connsiteX2" fmla="*/ 242235 w 242235"/>
                    <a:gd name="connsiteY2" fmla="*/ 104223 h 217974"/>
                    <a:gd name="connsiteX3" fmla="*/ 155125 w 242235"/>
                    <a:gd name="connsiteY3" fmla="*/ 217968 h 217974"/>
                    <a:gd name="connsiteX4" fmla="*/ 1340 w 242235"/>
                    <a:gd name="connsiteY4" fmla="*/ 106604 h 217974"/>
                    <a:gd name="connsiteX0" fmla="*/ 698 w 241593"/>
                    <a:gd name="connsiteY0" fmla="*/ 106604 h 217977"/>
                    <a:gd name="connsiteX1" fmla="*/ 92570 w 241593"/>
                    <a:gd name="connsiteY1" fmla="*/ 3 h 217977"/>
                    <a:gd name="connsiteX2" fmla="*/ 241593 w 241593"/>
                    <a:gd name="connsiteY2" fmla="*/ 104223 h 217977"/>
                    <a:gd name="connsiteX3" fmla="*/ 154483 w 241593"/>
                    <a:gd name="connsiteY3" fmla="*/ 217968 h 217977"/>
                    <a:gd name="connsiteX4" fmla="*/ 698 w 241593"/>
                    <a:gd name="connsiteY4" fmla="*/ 106604 h 217977"/>
                    <a:gd name="connsiteX0" fmla="*/ 674 w 241569"/>
                    <a:gd name="connsiteY0" fmla="*/ 106604 h 222658"/>
                    <a:gd name="connsiteX1" fmla="*/ 92546 w 241569"/>
                    <a:gd name="connsiteY1" fmla="*/ 3 h 222658"/>
                    <a:gd name="connsiteX2" fmla="*/ 241569 w 241569"/>
                    <a:gd name="connsiteY2" fmla="*/ 104223 h 222658"/>
                    <a:gd name="connsiteX3" fmla="*/ 154459 w 241569"/>
                    <a:gd name="connsiteY3" fmla="*/ 217968 h 222658"/>
                    <a:gd name="connsiteX4" fmla="*/ 674 w 241569"/>
                    <a:gd name="connsiteY4" fmla="*/ 106604 h 222658"/>
                    <a:gd name="connsiteX0" fmla="*/ 2825 w 243720"/>
                    <a:gd name="connsiteY0" fmla="*/ 106604 h 220761"/>
                    <a:gd name="connsiteX1" fmla="*/ 94697 w 243720"/>
                    <a:gd name="connsiteY1" fmla="*/ 3 h 220761"/>
                    <a:gd name="connsiteX2" fmla="*/ 243720 w 243720"/>
                    <a:gd name="connsiteY2" fmla="*/ 104223 h 220761"/>
                    <a:gd name="connsiteX3" fmla="*/ 156610 w 243720"/>
                    <a:gd name="connsiteY3" fmla="*/ 217968 h 220761"/>
                    <a:gd name="connsiteX4" fmla="*/ 35659 w 243720"/>
                    <a:gd name="connsiteY4" fmla="*/ 179363 h 220761"/>
                    <a:gd name="connsiteX5" fmla="*/ 2825 w 243720"/>
                    <a:gd name="connsiteY5" fmla="*/ 106604 h 220761"/>
                    <a:gd name="connsiteX0" fmla="*/ 1689 w 242584"/>
                    <a:gd name="connsiteY0" fmla="*/ 106604 h 220761"/>
                    <a:gd name="connsiteX1" fmla="*/ 93561 w 242584"/>
                    <a:gd name="connsiteY1" fmla="*/ 3 h 220761"/>
                    <a:gd name="connsiteX2" fmla="*/ 242584 w 242584"/>
                    <a:gd name="connsiteY2" fmla="*/ 104223 h 220761"/>
                    <a:gd name="connsiteX3" fmla="*/ 155474 w 242584"/>
                    <a:gd name="connsiteY3" fmla="*/ 217968 h 220761"/>
                    <a:gd name="connsiteX4" fmla="*/ 34523 w 242584"/>
                    <a:gd name="connsiteY4" fmla="*/ 179363 h 220761"/>
                    <a:gd name="connsiteX5" fmla="*/ 1689 w 242584"/>
                    <a:gd name="connsiteY5" fmla="*/ 106604 h 220761"/>
                    <a:gd name="connsiteX0" fmla="*/ 1689 w 242584"/>
                    <a:gd name="connsiteY0" fmla="*/ 108496 h 222653"/>
                    <a:gd name="connsiteX1" fmla="*/ 93561 w 242584"/>
                    <a:gd name="connsiteY1" fmla="*/ 1895 h 222653"/>
                    <a:gd name="connsiteX2" fmla="*/ 242584 w 242584"/>
                    <a:gd name="connsiteY2" fmla="*/ 106115 h 222653"/>
                    <a:gd name="connsiteX3" fmla="*/ 155474 w 242584"/>
                    <a:gd name="connsiteY3" fmla="*/ 219860 h 222653"/>
                    <a:gd name="connsiteX4" fmla="*/ 34523 w 242584"/>
                    <a:gd name="connsiteY4" fmla="*/ 181255 h 222653"/>
                    <a:gd name="connsiteX5" fmla="*/ 1689 w 242584"/>
                    <a:gd name="connsiteY5" fmla="*/ 108496 h 222653"/>
                    <a:gd name="connsiteX0" fmla="*/ 3 w 240898"/>
                    <a:gd name="connsiteY0" fmla="*/ 108583 h 222740"/>
                    <a:gd name="connsiteX1" fmla="*/ 91875 w 240898"/>
                    <a:gd name="connsiteY1" fmla="*/ 1982 h 222740"/>
                    <a:gd name="connsiteX2" fmla="*/ 240898 w 240898"/>
                    <a:gd name="connsiteY2" fmla="*/ 106202 h 222740"/>
                    <a:gd name="connsiteX3" fmla="*/ 153788 w 240898"/>
                    <a:gd name="connsiteY3" fmla="*/ 219947 h 222740"/>
                    <a:gd name="connsiteX4" fmla="*/ 32837 w 240898"/>
                    <a:gd name="connsiteY4" fmla="*/ 181342 h 222740"/>
                    <a:gd name="connsiteX5" fmla="*/ 3 w 240898"/>
                    <a:gd name="connsiteY5" fmla="*/ 108583 h 222740"/>
                    <a:gd name="connsiteX0" fmla="*/ 3 w 240898"/>
                    <a:gd name="connsiteY0" fmla="*/ 108583 h 223240"/>
                    <a:gd name="connsiteX1" fmla="*/ 91875 w 240898"/>
                    <a:gd name="connsiteY1" fmla="*/ 1982 h 223240"/>
                    <a:gd name="connsiteX2" fmla="*/ 240898 w 240898"/>
                    <a:gd name="connsiteY2" fmla="*/ 106202 h 223240"/>
                    <a:gd name="connsiteX3" fmla="*/ 153788 w 240898"/>
                    <a:gd name="connsiteY3" fmla="*/ 219947 h 223240"/>
                    <a:gd name="connsiteX4" fmla="*/ 32837 w 240898"/>
                    <a:gd name="connsiteY4" fmla="*/ 181342 h 223240"/>
                    <a:gd name="connsiteX5" fmla="*/ 3 w 240898"/>
                    <a:gd name="connsiteY5" fmla="*/ 108583 h 223240"/>
                    <a:gd name="connsiteX0" fmla="*/ 3 w 240898"/>
                    <a:gd name="connsiteY0" fmla="*/ 108583 h 226928"/>
                    <a:gd name="connsiteX1" fmla="*/ 91875 w 240898"/>
                    <a:gd name="connsiteY1" fmla="*/ 1982 h 226928"/>
                    <a:gd name="connsiteX2" fmla="*/ 240898 w 240898"/>
                    <a:gd name="connsiteY2" fmla="*/ 106202 h 226928"/>
                    <a:gd name="connsiteX3" fmla="*/ 153788 w 240898"/>
                    <a:gd name="connsiteY3" fmla="*/ 219947 h 226928"/>
                    <a:gd name="connsiteX4" fmla="*/ 32837 w 240898"/>
                    <a:gd name="connsiteY4" fmla="*/ 181342 h 226928"/>
                    <a:gd name="connsiteX5" fmla="*/ 3 w 240898"/>
                    <a:gd name="connsiteY5" fmla="*/ 108583 h 226928"/>
                    <a:gd name="connsiteX0" fmla="*/ 3 w 157835"/>
                    <a:gd name="connsiteY0" fmla="*/ 106671 h 221915"/>
                    <a:gd name="connsiteX1" fmla="*/ 91875 w 157835"/>
                    <a:gd name="connsiteY1" fmla="*/ 70 h 221915"/>
                    <a:gd name="connsiteX2" fmla="*/ 131360 w 157835"/>
                    <a:gd name="connsiteY2" fmla="*/ 94765 h 221915"/>
                    <a:gd name="connsiteX3" fmla="*/ 153788 w 157835"/>
                    <a:gd name="connsiteY3" fmla="*/ 218035 h 221915"/>
                    <a:gd name="connsiteX4" fmla="*/ 32837 w 157835"/>
                    <a:gd name="connsiteY4" fmla="*/ 179430 h 221915"/>
                    <a:gd name="connsiteX5" fmla="*/ 3 w 157835"/>
                    <a:gd name="connsiteY5" fmla="*/ 106671 h 221915"/>
                    <a:gd name="connsiteX0" fmla="*/ 3 w 170506"/>
                    <a:gd name="connsiteY0" fmla="*/ 106705 h 222098"/>
                    <a:gd name="connsiteX1" fmla="*/ 91875 w 170506"/>
                    <a:gd name="connsiteY1" fmla="*/ 104 h 222098"/>
                    <a:gd name="connsiteX2" fmla="*/ 169460 w 170506"/>
                    <a:gd name="connsiteY2" fmla="*/ 92418 h 222098"/>
                    <a:gd name="connsiteX3" fmla="*/ 153788 w 170506"/>
                    <a:gd name="connsiteY3" fmla="*/ 218069 h 222098"/>
                    <a:gd name="connsiteX4" fmla="*/ 32837 w 170506"/>
                    <a:gd name="connsiteY4" fmla="*/ 179464 h 222098"/>
                    <a:gd name="connsiteX5" fmla="*/ 3 w 170506"/>
                    <a:gd name="connsiteY5" fmla="*/ 106705 h 222098"/>
                    <a:gd name="connsiteX0" fmla="*/ 3 w 170506"/>
                    <a:gd name="connsiteY0" fmla="*/ 107369 h 222762"/>
                    <a:gd name="connsiteX1" fmla="*/ 91875 w 170506"/>
                    <a:gd name="connsiteY1" fmla="*/ 768 h 222762"/>
                    <a:gd name="connsiteX2" fmla="*/ 169460 w 170506"/>
                    <a:gd name="connsiteY2" fmla="*/ 93082 h 222762"/>
                    <a:gd name="connsiteX3" fmla="*/ 153788 w 170506"/>
                    <a:gd name="connsiteY3" fmla="*/ 218733 h 222762"/>
                    <a:gd name="connsiteX4" fmla="*/ 32837 w 170506"/>
                    <a:gd name="connsiteY4" fmla="*/ 180128 h 222762"/>
                    <a:gd name="connsiteX5" fmla="*/ 3 w 170506"/>
                    <a:gd name="connsiteY5" fmla="*/ 107369 h 222762"/>
                    <a:gd name="connsiteX0" fmla="*/ 3 w 170506"/>
                    <a:gd name="connsiteY0" fmla="*/ 107369 h 224110"/>
                    <a:gd name="connsiteX1" fmla="*/ 91875 w 170506"/>
                    <a:gd name="connsiteY1" fmla="*/ 768 h 224110"/>
                    <a:gd name="connsiteX2" fmla="*/ 169460 w 170506"/>
                    <a:gd name="connsiteY2" fmla="*/ 93082 h 224110"/>
                    <a:gd name="connsiteX3" fmla="*/ 153788 w 170506"/>
                    <a:gd name="connsiteY3" fmla="*/ 218733 h 224110"/>
                    <a:gd name="connsiteX4" fmla="*/ 32837 w 170506"/>
                    <a:gd name="connsiteY4" fmla="*/ 180128 h 224110"/>
                    <a:gd name="connsiteX5" fmla="*/ 3 w 170506"/>
                    <a:gd name="connsiteY5" fmla="*/ 107369 h 224110"/>
                    <a:gd name="connsiteX0" fmla="*/ 4 w 170507"/>
                    <a:gd name="connsiteY0" fmla="*/ 107369 h 224110"/>
                    <a:gd name="connsiteX1" fmla="*/ 91876 w 170507"/>
                    <a:gd name="connsiteY1" fmla="*/ 768 h 224110"/>
                    <a:gd name="connsiteX2" fmla="*/ 169461 w 170507"/>
                    <a:gd name="connsiteY2" fmla="*/ 93082 h 224110"/>
                    <a:gd name="connsiteX3" fmla="*/ 153789 w 170507"/>
                    <a:gd name="connsiteY3" fmla="*/ 218733 h 224110"/>
                    <a:gd name="connsiteX4" fmla="*/ 32838 w 170507"/>
                    <a:gd name="connsiteY4" fmla="*/ 180128 h 224110"/>
                    <a:gd name="connsiteX5" fmla="*/ 4 w 170507"/>
                    <a:gd name="connsiteY5" fmla="*/ 107369 h 2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07" h="224110">
                      <a:moveTo>
                        <a:pt x="4" y="107369"/>
                      </a:moveTo>
                      <a:cubicBezTo>
                        <a:pt x="319" y="72713"/>
                        <a:pt x="37439" y="-8758"/>
                        <a:pt x="91876" y="768"/>
                      </a:cubicBezTo>
                      <a:cubicBezTo>
                        <a:pt x="146313" y="10294"/>
                        <a:pt x="169461" y="36838"/>
                        <a:pt x="169461" y="93082"/>
                      </a:cubicBezTo>
                      <a:cubicBezTo>
                        <a:pt x="169461" y="149326"/>
                        <a:pt x="176559" y="204225"/>
                        <a:pt x="153789" y="218733"/>
                      </a:cubicBezTo>
                      <a:cubicBezTo>
                        <a:pt x="131019" y="233241"/>
                        <a:pt x="75137" y="217739"/>
                        <a:pt x="32838" y="180128"/>
                      </a:cubicBezTo>
                      <a:cubicBezTo>
                        <a:pt x="16732" y="152042"/>
                        <a:pt x="-311" y="142025"/>
                        <a:pt x="4" y="107369"/>
                      </a:cubicBezTo>
                      <a:close/>
                    </a:path>
                  </a:pathLst>
                </a:custGeom>
                <a:solidFill>
                  <a:srgbClr val="FFCC9A"/>
                </a:solidFill>
                <a:ln w="952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40" name="Oval 39">
                  <a:extLst>
                    <a:ext uri="{FF2B5EF4-FFF2-40B4-BE49-F238E27FC236}">
                      <a16:creationId xmlns:a16="http://schemas.microsoft.com/office/drawing/2014/main" id="{E89D6558-1CC8-3B1C-D4F3-B532752506E7}"/>
                    </a:ext>
                  </a:extLst>
                </p:cNvPr>
                <p:cNvSpPr/>
                <p:nvPr/>
              </p:nvSpPr>
              <p:spPr>
                <a:xfrm>
                  <a:off x="5147667" y="1179671"/>
                  <a:ext cx="46886"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E7BD4134-6BEA-170F-8897-E5D4EDC7DBEA}"/>
                  </a:ext>
                </a:extLst>
              </p:cNvPr>
              <p:cNvSpPr/>
              <p:nvPr/>
            </p:nvSpPr>
            <p:spPr>
              <a:xfrm>
                <a:off x="8192372" y="1189781"/>
                <a:ext cx="1119475" cy="589603"/>
              </a:xfrm>
              <a:custGeom>
                <a:avLst/>
                <a:gdLst>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80975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66725 w 809625"/>
                  <a:gd name="connsiteY2" fmla="*/ 171450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2437 w 809625"/>
                  <a:gd name="connsiteY2" fmla="*/ 166688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2390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66725 h 481012"/>
                  <a:gd name="connsiteX1" fmla="*/ 109537 w 809625"/>
                  <a:gd name="connsiteY1" fmla="*/ 481012 h 481012"/>
                  <a:gd name="connsiteX2" fmla="*/ 454818 w 809625"/>
                  <a:gd name="connsiteY2" fmla="*/ 173832 h 481012"/>
                  <a:gd name="connsiteX3" fmla="*/ 647700 w 809625"/>
                  <a:gd name="connsiteY3" fmla="*/ 404812 h 481012"/>
                  <a:gd name="connsiteX4" fmla="*/ 809625 w 809625"/>
                  <a:gd name="connsiteY4" fmla="*/ 414337 h 481012"/>
                  <a:gd name="connsiteX5" fmla="*/ 704850 w 809625"/>
                  <a:gd name="connsiteY5" fmla="*/ 138112 h 481012"/>
                  <a:gd name="connsiteX6" fmla="*/ 419100 w 809625"/>
                  <a:gd name="connsiteY6" fmla="*/ 0 h 481012"/>
                  <a:gd name="connsiteX7" fmla="*/ 85725 w 809625"/>
                  <a:gd name="connsiteY7" fmla="*/ 128587 h 481012"/>
                  <a:gd name="connsiteX8" fmla="*/ 0 w 809625"/>
                  <a:gd name="connsiteY8" fmla="*/ 466725 h 48101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09625"/>
                  <a:gd name="connsiteY0" fmla="*/ 485775 h 500062"/>
                  <a:gd name="connsiteX1" fmla="*/ 109537 w 809625"/>
                  <a:gd name="connsiteY1" fmla="*/ 500062 h 500062"/>
                  <a:gd name="connsiteX2" fmla="*/ 454818 w 809625"/>
                  <a:gd name="connsiteY2" fmla="*/ 192882 h 500062"/>
                  <a:gd name="connsiteX3" fmla="*/ 647700 w 809625"/>
                  <a:gd name="connsiteY3" fmla="*/ 423862 h 500062"/>
                  <a:gd name="connsiteX4" fmla="*/ 809625 w 809625"/>
                  <a:gd name="connsiteY4" fmla="*/ 433387 h 500062"/>
                  <a:gd name="connsiteX5" fmla="*/ 704850 w 809625"/>
                  <a:gd name="connsiteY5" fmla="*/ 157162 h 500062"/>
                  <a:gd name="connsiteX6" fmla="*/ 357187 w 809625"/>
                  <a:gd name="connsiteY6" fmla="*/ 0 h 500062"/>
                  <a:gd name="connsiteX7" fmla="*/ 85725 w 809625"/>
                  <a:gd name="connsiteY7" fmla="*/ 147637 h 500062"/>
                  <a:gd name="connsiteX8" fmla="*/ 0 w 809625"/>
                  <a:gd name="connsiteY8" fmla="*/ 485775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500062"/>
                  <a:gd name="connsiteX1" fmla="*/ 145256 w 845344"/>
                  <a:gd name="connsiteY1" fmla="*/ 500062 h 500062"/>
                  <a:gd name="connsiteX2" fmla="*/ 490537 w 845344"/>
                  <a:gd name="connsiteY2" fmla="*/ 192882 h 500062"/>
                  <a:gd name="connsiteX3" fmla="*/ 683419 w 845344"/>
                  <a:gd name="connsiteY3" fmla="*/ 423862 h 500062"/>
                  <a:gd name="connsiteX4" fmla="*/ 845344 w 845344"/>
                  <a:gd name="connsiteY4" fmla="*/ 433387 h 500062"/>
                  <a:gd name="connsiteX5" fmla="*/ 740569 w 845344"/>
                  <a:gd name="connsiteY5" fmla="*/ 157162 h 500062"/>
                  <a:gd name="connsiteX6" fmla="*/ 392906 w 845344"/>
                  <a:gd name="connsiteY6" fmla="*/ 0 h 500062"/>
                  <a:gd name="connsiteX7" fmla="*/ 121444 w 845344"/>
                  <a:gd name="connsiteY7" fmla="*/ 147637 h 500062"/>
                  <a:gd name="connsiteX8" fmla="*/ 0 w 845344"/>
                  <a:gd name="connsiteY8" fmla="*/ 490537 h 500062"/>
                  <a:gd name="connsiteX0" fmla="*/ 0 w 845344"/>
                  <a:gd name="connsiteY0" fmla="*/ 490537 h 490537"/>
                  <a:gd name="connsiteX1" fmla="*/ 133594 w 845344"/>
                  <a:gd name="connsiteY1" fmla="*/ 487362 h 490537"/>
                  <a:gd name="connsiteX2" fmla="*/ 490537 w 845344"/>
                  <a:gd name="connsiteY2" fmla="*/ 192882 h 490537"/>
                  <a:gd name="connsiteX3" fmla="*/ 683419 w 845344"/>
                  <a:gd name="connsiteY3" fmla="*/ 423862 h 490537"/>
                  <a:gd name="connsiteX4" fmla="*/ 845344 w 845344"/>
                  <a:gd name="connsiteY4" fmla="*/ 433387 h 490537"/>
                  <a:gd name="connsiteX5" fmla="*/ 740569 w 845344"/>
                  <a:gd name="connsiteY5" fmla="*/ 157162 h 490537"/>
                  <a:gd name="connsiteX6" fmla="*/ 392906 w 845344"/>
                  <a:gd name="connsiteY6" fmla="*/ 0 h 490537"/>
                  <a:gd name="connsiteX7" fmla="*/ 121444 w 845344"/>
                  <a:gd name="connsiteY7" fmla="*/ 147637 h 490537"/>
                  <a:gd name="connsiteX8" fmla="*/ 0 w 845344"/>
                  <a:gd name="connsiteY8" fmla="*/ 490537 h 490537"/>
                  <a:gd name="connsiteX0" fmla="*/ 0 w 845344"/>
                  <a:gd name="connsiteY0" fmla="*/ 490537 h 526530"/>
                  <a:gd name="connsiteX1" fmla="*/ 133594 w 845344"/>
                  <a:gd name="connsiteY1" fmla="*/ 487362 h 526530"/>
                  <a:gd name="connsiteX2" fmla="*/ 490537 w 845344"/>
                  <a:gd name="connsiteY2" fmla="*/ 192882 h 526530"/>
                  <a:gd name="connsiteX3" fmla="*/ 683419 w 845344"/>
                  <a:gd name="connsiteY3" fmla="*/ 423862 h 526530"/>
                  <a:gd name="connsiteX4" fmla="*/ 845344 w 845344"/>
                  <a:gd name="connsiteY4" fmla="*/ 433387 h 526530"/>
                  <a:gd name="connsiteX5" fmla="*/ 740569 w 845344"/>
                  <a:gd name="connsiteY5" fmla="*/ 157162 h 526530"/>
                  <a:gd name="connsiteX6" fmla="*/ 392906 w 845344"/>
                  <a:gd name="connsiteY6" fmla="*/ 0 h 526530"/>
                  <a:gd name="connsiteX7" fmla="*/ 121444 w 845344"/>
                  <a:gd name="connsiteY7" fmla="*/ 147637 h 526530"/>
                  <a:gd name="connsiteX8" fmla="*/ 0 w 845344"/>
                  <a:gd name="connsiteY8" fmla="*/ 490537 h 526530"/>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45344"/>
                  <a:gd name="connsiteY0" fmla="*/ 490537 h 546282"/>
                  <a:gd name="connsiteX1" fmla="*/ 133594 w 845344"/>
                  <a:gd name="connsiteY1" fmla="*/ 487362 h 546282"/>
                  <a:gd name="connsiteX2" fmla="*/ 490537 w 845344"/>
                  <a:gd name="connsiteY2" fmla="*/ 192882 h 546282"/>
                  <a:gd name="connsiteX3" fmla="*/ 683419 w 845344"/>
                  <a:gd name="connsiteY3" fmla="*/ 423862 h 546282"/>
                  <a:gd name="connsiteX4" fmla="*/ 845344 w 845344"/>
                  <a:gd name="connsiteY4" fmla="*/ 433387 h 546282"/>
                  <a:gd name="connsiteX5" fmla="*/ 740569 w 845344"/>
                  <a:gd name="connsiteY5" fmla="*/ 157162 h 546282"/>
                  <a:gd name="connsiteX6" fmla="*/ 392906 w 845344"/>
                  <a:gd name="connsiteY6" fmla="*/ 0 h 546282"/>
                  <a:gd name="connsiteX7" fmla="*/ 121444 w 845344"/>
                  <a:gd name="connsiteY7" fmla="*/ 147637 h 546282"/>
                  <a:gd name="connsiteX8" fmla="*/ 0 w 845344"/>
                  <a:gd name="connsiteY8" fmla="*/ 490537 h 546282"/>
                  <a:gd name="connsiteX0" fmla="*/ 0 w 816187"/>
                  <a:gd name="connsiteY0" fmla="*/ 461962 h 539565"/>
                  <a:gd name="connsiteX1" fmla="*/ 104437 w 816187"/>
                  <a:gd name="connsiteY1" fmla="*/ 487362 h 539565"/>
                  <a:gd name="connsiteX2" fmla="*/ 461380 w 816187"/>
                  <a:gd name="connsiteY2" fmla="*/ 192882 h 539565"/>
                  <a:gd name="connsiteX3" fmla="*/ 654262 w 816187"/>
                  <a:gd name="connsiteY3" fmla="*/ 423862 h 539565"/>
                  <a:gd name="connsiteX4" fmla="*/ 816187 w 816187"/>
                  <a:gd name="connsiteY4" fmla="*/ 433387 h 539565"/>
                  <a:gd name="connsiteX5" fmla="*/ 711412 w 816187"/>
                  <a:gd name="connsiteY5" fmla="*/ 157162 h 539565"/>
                  <a:gd name="connsiteX6" fmla="*/ 363749 w 816187"/>
                  <a:gd name="connsiteY6" fmla="*/ 0 h 539565"/>
                  <a:gd name="connsiteX7" fmla="*/ 92287 w 816187"/>
                  <a:gd name="connsiteY7" fmla="*/ 147637 h 539565"/>
                  <a:gd name="connsiteX8" fmla="*/ 0 w 816187"/>
                  <a:gd name="connsiteY8" fmla="*/ 461962 h 539565"/>
                  <a:gd name="connsiteX0" fmla="*/ 22467 w 838654"/>
                  <a:gd name="connsiteY0" fmla="*/ 461962 h 554299"/>
                  <a:gd name="connsiteX1" fmla="*/ 126904 w 838654"/>
                  <a:gd name="connsiteY1" fmla="*/ 487362 h 554299"/>
                  <a:gd name="connsiteX2" fmla="*/ 483847 w 838654"/>
                  <a:gd name="connsiteY2" fmla="*/ 192882 h 554299"/>
                  <a:gd name="connsiteX3" fmla="*/ 676729 w 838654"/>
                  <a:gd name="connsiteY3" fmla="*/ 423862 h 554299"/>
                  <a:gd name="connsiteX4" fmla="*/ 838654 w 838654"/>
                  <a:gd name="connsiteY4" fmla="*/ 433387 h 554299"/>
                  <a:gd name="connsiteX5" fmla="*/ 733879 w 838654"/>
                  <a:gd name="connsiteY5" fmla="*/ 157162 h 554299"/>
                  <a:gd name="connsiteX6" fmla="*/ 386216 w 838654"/>
                  <a:gd name="connsiteY6" fmla="*/ 0 h 554299"/>
                  <a:gd name="connsiteX7" fmla="*/ 114754 w 838654"/>
                  <a:gd name="connsiteY7" fmla="*/ 147637 h 554299"/>
                  <a:gd name="connsiteX8" fmla="*/ 22467 w 838654"/>
                  <a:gd name="connsiteY8" fmla="*/ 461962 h 554299"/>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13142 w 858486"/>
                  <a:gd name="connsiteY0" fmla="*/ 449262 h 550520"/>
                  <a:gd name="connsiteX1" fmla="*/ 146736 w 858486"/>
                  <a:gd name="connsiteY1" fmla="*/ 487362 h 550520"/>
                  <a:gd name="connsiteX2" fmla="*/ 503679 w 858486"/>
                  <a:gd name="connsiteY2" fmla="*/ 192882 h 550520"/>
                  <a:gd name="connsiteX3" fmla="*/ 696561 w 858486"/>
                  <a:gd name="connsiteY3" fmla="*/ 423862 h 550520"/>
                  <a:gd name="connsiteX4" fmla="*/ 858486 w 858486"/>
                  <a:gd name="connsiteY4" fmla="*/ 433387 h 550520"/>
                  <a:gd name="connsiteX5" fmla="*/ 753711 w 858486"/>
                  <a:gd name="connsiteY5" fmla="*/ 157162 h 550520"/>
                  <a:gd name="connsiteX6" fmla="*/ 406048 w 858486"/>
                  <a:gd name="connsiteY6" fmla="*/ 0 h 550520"/>
                  <a:gd name="connsiteX7" fmla="*/ 134586 w 858486"/>
                  <a:gd name="connsiteY7" fmla="*/ 147637 h 550520"/>
                  <a:gd name="connsiteX8" fmla="*/ 13142 w 858486"/>
                  <a:gd name="connsiteY8" fmla="*/ 449262 h 550520"/>
                  <a:gd name="connsiteX0" fmla="*/ 2781 w 848125"/>
                  <a:gd name="connsiteY0" fmla="*/ 449262 h 552856"/>
                  <a:gd name="connsiteX1" fmla="*/ 136375 w 848125"/>
                  <a:gd name="connsiteY1" fmla="*/ 487362 h 552856"/>
                  <a:gd name="connsiteX2" fmla="*/ 493318 w 848125"/>
                  <a:gd name="connsiteY2" fmla="*/ 192882 h 552856"/>
                  <a:gd name="connsiteX3" fmla="*/ 686200 w 848125"/>
                  <a:gd name="connsiteY3" fmla="*/ 423862 h 552856"/>
                  <a:gd name="connsiteX4" fmla="*/ 848125 w 848125"/>
                  <a:gd name="connsiteY4" fmla="*/ 433387 h 552856"/>
                  <a:gd name="connsiteX5" fmla="*/ 743350 w 848125"/>
                  <a:gd name="connsiteY5" fmla="*/ 157162 h 552856"/>
                  <a:gd name="connsiteX6" fmla="*/ 395687 w 848125"/>
                  <a:gd name="connsiteY6" fmla="*/ 0 h 552856"/>
                  <a:gd name="connsiteX7" fmla="*/ 124225 w 848125"/>
                  <a:gd name="connsiteY7" fmla="*/ 147637 h 552856"/>
                  <a:gd name="connsiteX8" fmla="*/ 2781 w 848125"/>
                  <a:gd name="connsiteY8" fmla="*/ 449262 h 552856"/>
                  <a:gd name="connsiteX0" fmla="*/ 2781 w 874366"/>
                  <a:gd name="connsiteY0" fmla="*/ 449262 h 552856"/>
                  <a:gd name="connsiteX1" fmla="*/ 136375 w 874366"/>
                  <a:gd name="connsiteY1" fmla="*/ 487362 h 552856"/>
                  <a:gd name="connsiteX2" fmla="*/ 493318 w 874366"/>
                  <a:gd name="connsiteY2" fmla="*/ 192882 h 552856"/>
                  <a:gd name="connsiteX3" fmla="*/ 686200 w 874366"/>
                  <a:gd name="connsiteY3" fmla="*/ 423862 h 552856"/>
                  <a:gd name="connsiteX4" fmla="*/ 874366 w 874366"/>
                  <a:gd name="connsiteY4" fmla="*/ 442912 h 552856"/>
                  <a:gd name="connsiteX5" fmla="*/ 743350 w 874366"/>
                  <a:gd name="connsiteY5" fmla="*/ 157162 h 552856"/>
                  <a:gd name="connsiteX6" fmla="*/ 395687 w 874366"/>
                  <a:gd name="connsiteY6" fmla="*/ 0 h 552856"/>
                  <a:gd name="connsiteX7" fmla="*/ 124225 w 874366"/>
                  <a:gd name="connsiteY7" fmla="*/ 147637 h 552856"/>
                  <a:gd name="connsiteX8" fmla="*/ 2781 w 87436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53956"/>
                  <a:gd name="connsiteY0" fmla="*/ 449262 h 552856"/>
                  <a:gd name="connsiteX1" fmla="*/ 136375 w 853956"/>
                  <a:gd name="connsiteY1" fmla="*/ 487362 h 552856"/>
                  <a:gd name="connsiteX2" fmla="*/ 493318 w 853956"/>
                  <a:gd name="connsiteY2" fmla="*/ 192882 h 552856"/>
                  <a:gd name="connsiteX3" fmla="*/ 686200 w 853956"/>
                  <a:gd name="connsiteY3" fmla="*/ 423862 h 552856"/>
                  <a:gd name="connsiteX4" fmla="*/ 853956 w 853956"/>
                  <a:gd name="connsiteY4" fmla="*/ 442912 h 552856"/>
                  <a:gd name="connsiteX5" fmla="*/ 743350 w 853956"/>
                  <a:gd name="connsiteY5" fmla="*/ 157162 h 552856"/>
                  <a:gd name="connsiteX6" fmla="*/ 395687 w 853956"/>
                  <a:gd name="connsiteY6" fmla="*/ 0 h 552856"/>
                  <a:gd name="connsiteX7" fmla="*/ 124225 w 853956"/>
                  <a:gd name="connsiteY7" fmla="*/ 147637 h 552856"/>
                  <a:gd name="connsiteX8" fmla="*/ 2781 w 853956"/>
                  <a:gd name="connsiteY8" fmla="*/ 449262 h 552856"/>
                  <a:gd name="connsiteX0" fmla="*/ 2781 w 862438"/>
                  <a:gd name="connsiteY0" fmla="*/ 449262 h 552856"/>
                  <a:gd name="connsiteX1" fmla="*/ 136375 w 862438"/>
                  <a:gd name="connsiteY1" fmla="*/ 487362 h 552856"/>
                  <a:gd name="connsiteX2" fmla="*/ 493318 w 862438"/>
                  <a:gd name="connsiteY2" fmla="*/ 192882 h 552856"/>
                  <a:gd name="connsiteX3" fmla="*/ 686200 w 862438"/>
                  <a:gd name="connsiteY3" fmla="*/ 423862 h 552856"/>
                  <a:gd name="connsiteX4" fmla="*/ 853956 w 862438"/>
                  <a:gd name="connsiteY4" fmla="*/ 442912 h 552856"/>
                  <a:gd name="connsiteX5" fmla="*/ 743350 w 862438"/>
                  <a:gd name="connsiteY5" fmla="*/ 157162 h 552856"/>
                  <a:gd name="connsiteX6" fmla="*/ 395687 w 862438"/>
                  <a:gd name="connsiteY6" fmla="*/ 0 h 552856"/>
                  <a:gd name="connsiteX7" fmla="*/ 124225 w 862438"/>
                  <a:gd name="connsiteY7" fmla="*/ 147637 h 552856"/>
                  <a:gd name="connsiteX8" fmla="*/ 2781 w 862438"/>
                  <a:gd name="connsiteY8" fmla="*/ 449262 h 552856"/>
                  <a:gd name="connsiteX0" fmla="*/ 2781 w 860552"/>
                  <a:gd name="connsiteY0" fmla="*/ 449262 h 552856"/>
                  <a:gd name="connsiteX1" fmla="*/ 136375 w 860552"/>
                  <a:gd name="connsiteY1" fmla="*/ 487362 h 552856"/>
                  <a:gd name="connsiteX2" fmla="*/ 493318 w 860552"/>
                  <a:gd name="connsiteY2" fmla="*/ 192882 h 552856"/>
                  <a:gd name="connsiteX3" fmla="*/ 686200 w 860552"/>
                  <a:gd name="connsiteY3" fmla="*/ 423862 h 552856"/>
                  <a:gd name="connsiteX4" fmla="*/ 853956 w 860552"/>
                  <a:gd name="connsiteY4" fmla="*/ 442912 h 552856"/>
                  <a:gd name="connsiteX5" fmla="*/ 743350 w 860552"/>
                  <a:gd name="connsiteY5" fmla="*/ 157162 h 552856"/>
                  <a:gd name="connsiteX6" fmla="*/ 395687 w 860552"/>
                  <a:gd name="connsiteY6" fmla="*/ 0 h 552856"/>
                  <a:gd name="connsiteX7" fmla="*/ 124225 w 860552"/>
                  <a:gd name="connsiteY7" fmla="*/ 147637 h 552856"/>
                  <a:gd name="connsiteX8" fmla="*/ 2781 w 860552"/>
                  <a:gd name="connsiteY8" fmla="*/ 449262 h 552856"/>
                  <a:gd name="connsiteX0" fmla="*/ 2781 w 860887"/>
                  <a:gd name="connsiteY0" fmla="*/ 449262 h 552856"/>
                  <a:gd name="connsiteX1" fmla="*/ 136375 w 860887"/>
                  <a:gd name="connsiteY1" fmla="*/ 487362 h 552856"/>
                  <a:gd name="connsiteX2" fmla="*/ 493318 w 860887"/>
                  <a:gd name="connsiteY2" fmla="*/ 192882 h 552856"/>
                  <a:gd name="connsiteX3" fmla="*/ 686200 w 860887"/>
                  <a:gd name="connsiteY3" fmla="*/ 423862 h 552856"/>
                  <a:gd name="connsiteX4" fmla="*/ 853956 w 860887"/>
                  <a:gd name="connsiteY4" fmla="*/ 442912 h 552856"/>
                  <a:gd name="connsiteX5" fmla="*/ 749181 w 860887"/>
                  <a:gd name="connsiteY5" fmla="*/ 144462 h 552856"/>
                  <a:gd name="connsiteX6" fmla="*/ 395687 w 860887"/>
                  <a:gd name="connsiteY6" fmla="*/ 0 h 552856"/>
                  <a:gd name="connsiteX7" fmla="*/ 124225 w 860887"/>
                  <a:gd name="connsiteY7" fmla="*/ 147637 h 552856"/>
                  <a:gd name="connsiteX8" fmla="*/ 2781 w 860887"/>
                  <a:gd name="connsiteY8" fmla="*/ 449262 h 5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887" h="552856">
                    <a:moveTo>
                      <a:pt x="2781" y="449262"/>
                    </a:moveTo>
                    <a:cubicBezTo>
                      <a:pt x="6491" y="524404"/>
                      <a:pt x="-39363" y="618595"/>
                      <a:pt x="136375" y="487362"/>
                    </a:cubicBezTo>
                    <a:cubicBezTo>
                      <a:pt x="338782" y="415925"/>
                      <a:pt x="409973" y="321469"/>
                      <a:pt x="493318" y="192882"/>
                    </a:cubicBezTo>
                    <a:cubicBezTo>
                      <a:pt x="548087" y="279400"/>
                      <a:pt x="607619" y="358775"/>
                      <a:pt x="686200" y="423862"/>
                    </a:cubicBezTo>
                    <a:cubicBezTo>
                      <a:pt x="737794" y="448468"/>
                      <a:pt x="834969" y="487362"/>
                      <a:pt x="853956" y="442912"/>
                    </a:cubicBezTo>
                    <a:cubicBezTo>
                      <a:pt x="886029" y="291306"/>
                      <a:pt x="799187" y="236537"/>
                      <a:pt x="749181" y="144462"/>
                    </a:cubicBezTo>
                    <a:cubicBezTo>
                      <a:pt x="549156" y="-30162"/>
                      <a:pt x="502843" y="24606"/>
                      <a:pt x="395687" y="0"/>
                    </a:cubicBezTo>
                    <a:cubicBezTo>
                      <a:pt x="267100" y="32543"/>
                      <a:pt x="214712" y="76993"/>
                      <a:pt x="124225" y="147637"/>
                    </a:cubicBezTo>
                    <a:cubicBezTo>
                      <a:pt x="12306" y="303212"/>
                      <a:pt x="28732" y="330992"/>
                      <a:pt x="2781" y="449262"/>
                    </a:cubicBezTo>
                    <a:close/>
                  </a:path>
                </a:pathLst>
              </a:cu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solidFill>
                    <a:prstClr val="white"/>
                  </a:solidFill>
                  <a:effectLst/>
                  <a:uLnTx/>
                  <a:uFillTx/>
                </a:endParaRPr>
              </a:p>
            </p:txBody>
          </p:sp>
          <p:sp>
            <p:nvSpPr>
              <p:cNvPr id="38" name="Oval 37">
                <a:extLst>
                  <a:ext uri="{FF2B5EF4-FFF2-40B4-BE49-F238E27FC236}">
                    <a16:creationId xmlns:a16="http://schemas.microsoft.com/office/drawing/2014/main" id="{76294B7D-C9B2-73AE-47F4-E9C77B7AA546}"/>
                  </a:ext>
                </a:extLst>
              </p:cNvPr>
              <p:cNvSpPr/>
              <p:nvPr/>
            </p:nvSpPr>
            <p:spPr>
              <a:xfrm>
                <a:off x="9195991" y="1908307"/>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 name="Oval 17">
              <a:extLst>
                <a:ext uri="{FF2B5EF4-FFF2-40B4-BE49-F238E27FC236}">
                  <a16:creationId xmlns:a16="http://schemas.microsoft.com/office/drawing/2014/main" id="{09B5B679-C4DC-89B9-99D5-AC30094470BC}"/>
                </a:ext>
              </a:extLst>
            </p:cNvPr>
            <p:cNvSpPr/>
            <p:nvPr/>
          </p:nvSpPr>
          <p:spPr>
            <a:xfrm>
              <a:off x="8239344" y="2050373"/>
              <a:ext cx="45719" cy="45719"/>
            </a:xfrm>
            <a:prstGeom prst="ellipse">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315C7B2-8406-DA57-18CC-B066DF67D820}"/>
                </a:ext>
              </a:extLst>
            </p:cNvPr>
            <p:cNvGrpSpPr/>
            <p:nvPr/>
          </p:nvGrpSpPr>
          <p:grpSpPr>
            <a:xfrm>
              <a:off x="7957796" y="2502846"/>
              <a:ext cx="1826291" cy="1664259"/>
              <a:chOff x="7315591" y="4104787"/>
              <a:chExt cx="1711672" cy="1607962"/>
            </a:xfrm>
          </p:grpSpPr>
          <p:grpSp>
            <p:nvGrpSpPr>
              <p:cNvPr id="20" name="Group 19">
                <a:extLst>
                  <a:ext uri="{FF2B5EF4-FFF2-40B4-BE49-F238E27FC236}">
                    <a16:creationId xmlns:a16="http://schemas.microsoft.com/office/drawing/2014/main" id="{933C4A48-AC8D-130B-CBCD-504827A9DB41}"/>
                  </a:ext>
                </a:extLst>
              </p:cNvPr>
              <p:cNvGrpSpPr/>
              <p:nvPr/>
            </p:nvGrpSpPr>
            <p:grpSpPr>
              <a:xfrm>
                <a:off x="7315591" y="4104787"/>
                <a:ext cx="1711672" cy="1607962"/>
                <a:chOff x="5237973" y="2083625"/>
                <a:chExt cx="1326121" cy="1314240"/>
              </a:xfr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p:grpSpPr>
            <p:sp>
              <p:nvSpPr>
                <p:cNvPr id="22" name="Freeform: Shape 21">
                  <a:extLst>
                    <a:ext uri="{FF2B5EF4-FFF2-40B4-BE49-F238E27FC236}">
                      <a16:creationId xmlns:a16="http://schemas.microsoft.com/office/drawing/2014/main" id="{BA481AE9-401F-E994-E867-01C049FBCDC5}"/>
                    </a:ext>
                  </a:extLst>
                </p:cNvPr>
                <p:cNvSpPr/>
                <p:nvPr/>
              </p:nvSpPr>
              <p:spPr>
                <a:xfrm>
                  <a:off x="5237973" y="2153372"/>
                  <a:ext cx="923889" cy="1244493"/>
                </a:xfrm>
                <a:custGeom>
                  <a:avLst/>
                  <a:gdLst>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101600 w 871556"/>
                    <a:gd name="connsiteY0" fmla="*/ 736599 h 795338"/>
                    <a:gd name="connsiteX1" fmla="*/ 342900 w 871556"/>
                    <a:gd name="connsiteY1" fmla="*/ 285750 h 795338"/>
                    <a:gd name="connsiteX2" fmla="*/ 349252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508794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871556"/>
                    <a:gd name="connsiteY0" fmla="*/ 736599 h 795338"/>
                    <a:gd name="connsiteX1" fmla="*/ 342900 w 871556"/>
                    <a:gd name="connsiteY1" fmla="*/ 285750 h 795338"/>
                    <a:gd name="connsiteX2" fmla="*/ 333377 w 871556"/>
                    <a:gd name="connsiteY2" fmla="*/ 499269 h 795338"/>
                    <a:gd name="connsiteX3" fmla="*/ 323849 w 871556"/>
                    <a:gd name="connsiteY3" fmla="*/ 764382 h 795338"/>
                    <a:gd name="connsiteX4" fmla="*/ 816769 w 871556"/>
                    <a:gd name="connsiteY4" fmla="*/ 795338 h 795338"/>
                    <a:gd name="connsiteX5" fmla="*/ 809625 w 871556"/>
                    <a:gd name="connsiteY5" fmla="*/ 404020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101600 w 871556"/>
                    <a:gd name="connsiteY18" fmla="*/ 736599 h 795338"/>
                    <a:gd name="connsiteX0" fmla="*/ 101600 w 900121"/>
                    <a:gd name="connsiteY0" fmla="*/ 736599 h 795338"/>
                    <a:gd name="connsiteX1" fmla="*/ 342900 w 900121"/>
                    <a:gd name="connsiteY1" fmla="*/ 285750 h 795338"/>
                    <a:gd name="connsiteX2" fmla="*/ 333377 w 900121"/>
                    <a:gd name="connsiteY2" fmla="*/ 499269 h 795338"/>
                    <a:gd name="connsiteX3" fmla="*/ 323849 w 900121"/>
                    <a:gd name="connsiteY3" fmla="*/ 764382 h 795338"/>
                    <a:gd name="connsiteX4" fmla="*/ 816769 w 900121"/>
                    <a:gd name="connsiteY4" fmla="*/ 795338 h 795338"/>
                    <a:gd name="connsiteX5" fmla="*/ 809625 w 900121"/>
                    <a:gd name="connsiteY5" fmla="*/ 404020 h 795338"/>
                    <a:gd name="connsiteX6" fmla="*/ 900113 w 900121"/>
                    <a:gd name="connsiteY6" fmla="*/ 292894 h 795338"/>
                    <a:gd name="connsiteX7" fmla="*/ 823913 w 900121"/>
                    <a:gd name="connsiteY7" fmla="*/ 197644 h 795338"/>
                    <a:gd name="connsiteX8" fmla="*/ 809625 w 900121"/>
                    <a:gd name="connsiteY8" fmla="*/ 47625 h 795338"/>
                    <a:gd name="connsiteX9" fmla="*/ 707232 w 900121"/>
                    <a:gd name="connsiteY9" fmla="*/ 38100 h 795338"/>
                    <a:gd name="connsiteX10" fmla="*/ 692944 w 900121"/>
                    <a:gd name="connsiteY10" fmla="*/ 0 h 795338"/>
                    <a:gd name="connsiteX11" fmla="*/ 673894 w 900121"/>
                    <a:gd name="connsiteY11" fmla="*/ 28575 h 795338"/>
                    <a:gd name="connsiteX12" fmla="*/ 654844 w 900121"/>
                    <a:gd name="connsiteY12" fmla="*/ 204788 h 795338"/>
                    <a:gd name="connsiteX13" fmla="*/ 585788 w 900121"/>
                    <a:gd name="connsiteY13" fmla="*/ 33338 h 795338"/>
                    <a:gd name="connsiteX14" fmla="*/ 576263 w 900121"/>
                    <a:gd name="connsiteY14" fmla="*/ 97631 h 795338"/>
                    <a:gd name="connsiteX15" fmla="*/ 447675 w 900121"/>
                    <a:gd name="connsiteY15" fmla="*/ 30956 h 795338"/>
                    <a:gd name="connsiteX16" fmla="*/ 300038 w 900121"/>
                    <a:gd name="connsiteY16" fmla="*/ 45244 h 795338"/>
                    <a:gd name="connsiteX17" fmla="*/ 0 w 900121"/>
                    <a:gd name="connsiteY17" fmla="*/ 690563 h 795338"/>
                    <a:gd name="connsiteX18" fmla="*/ 101600 w 900121"/>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323849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893773"/>
                    <a:gd name="connsiteY0" fmla="*/ 736599 h 795338"/>
                    <a:gd name="connsiteX1" fmla="*/ 342900 w 893773"/>
                    <a:gd name="connsiteY1" fmla="*/ 285750 h 795338"/>
                    <a:gd name="connsiteX2" fmla="*/ 333377 w 893773"/>
                    <a:gd name="connsiteY2" fmla="*/ 499269 h 795338"/>
                    <a:gd name="connsiteX3" fmla="*/ 250751 w 893773"/>
                    <a:gd name="connsiteY3" fmla="*/ 764382 h 795338"/>
                    <a:gd name="connsiteX4" fmla="*/ 816769 w 893773"/>
                    <a:gd name="connsiteY4" fmla="*/ 795338 h 795338"/>
                    <a:gd name="connsiteX5" fmla="*/ 809625 w 893773"/>
                    <a:gd name="connsiteY5" fmla="*/ 404020 h 795338"/>
                    <a:gd name="connsiteX6" fmla="*/ 893764 w 893773"/>
                    <a:gd name="connsiteY6" fmla="*/ 292894 h 795338"/>
                    <a:gd name="connsiteX7" fmla="*/ 823913 w 893773"/>
                    <a:gd name="connsiteY7" fmla="*/ 197644 h 795338"/>
                    <a:gd name="connsiteX8" fmla="*/ 809625 w 893773"/>
                    <a:gd name="connsiteY8" fmla="*/ 47625 h 795338"/>
                    <a:gd name="connsiteX9" fmla="*/ 707232 w 893773"/>
                    <a:gd name="connsiteY9" fmla="*/ 38100 h 795338"/>
                    <a:gd name="connsiteX10" fmla="*/ 692944 w 893773"/>
                    <a:gd name="connsiteY10" fmla="*/ 0 h 795338"/>
                    <a:gd name="connsiteX11" fmla="*/ 673894 w 893773"/>
                    <a:gd name="connsiteY11" fmla="*/ 28575 h 795338"/>
                    <a:gd name="connsiteX12" fmla="*/ 654844 w 893773"/>
                    <a:gd name="connsiteY12" fmla="*/ 204788 h 795338"/>
                    <a:gd name="connsiteX13" fmla="*/ 585788 w 893773"/>
                    <a:gd name="connsiteY13" fmla="*/ 33338 h 795338"/>
                    <a:gd name="connsiteX14" fmla="*/ 576263 w 893773"/>
                    <a:gd name="connsiteY14" fmla="*/ 97631 h 795338"/>
                    <a:gd name="connsiteX15" fmla="*/ 447675 w 893773"/>
                    <a:gd name="connsiteY15" fmla="*/ 30956 h 795338"/>
                    <a:gd name="connsiteX16" fmla="*/ 300038 w 893773"/>
                    <a:gd name="connsiteY16" fmla="*/ 45244 h 795338"/>
                    <a:gd name="connsiteX17" fmla="*/ 0 w 893773"/>
                    <a:gd name="connsiteY17" fmla="*/ 690563 h 795338"/>
                    <a:gd name="connsiteX18" fmla="*/ 101600 w 893773"/>
                    <a:gd name="connsiteY18" fmla="*/ 736599 h 795338"/>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0459"/>
                    <a:gd name="connsiteY0" fmla="*/ 736599 h 781632"/>
                    <a:gd name="connsiteX1" fmla="*/ 342900 w 920459"/>
                    <a:gd name="connsiteY1" fmla="*/ 285750 h 781632"/>
                    <a:gd name="connsiteX2" fmla="*/ 333377 w 920459"/>
                    <a:gd name="connsiteY2" fmla="*/ 499269 h 781632"/>
                    <a:gd name="connsiteX3" fmla="*/ 250751 w 920459"/>
                    <a:gd name="connsiteY3" fmla="*/ 764382 h 781632"/>
                    <a:gd name="connsiteX4" fmla="*/ 912709 w 920459"/>
                    <a:gd name="connsiteY4" fmla="*/ 781632 h 781632"/>
                    <a:gd name="connsiteX5" fmla="*/ 809625 w 920459"/>
                    <a:gd name="connsiteY5" fmla="*/ 404020 h 781632"/>
                    <a:gd name="connsiteX6" fmla="*/ 893764 w 920459"/>
                    <a:gd name="connsiteY6" fmla="*/ 292894 h 781632"/>
                    <a:gd name="connsiteX7" fmla="*/ 823913 w 920459"/>
                    <a:gd name="connsiteY7" fmla="*/ 197644 h 781632"/>
                    <a:gd name="connsiteX8" fmla="*/ 809625 w 920459"/>
                    <a:gd name="connsiteY8" fmla="*/ 47625 h 781632"/>
                    <a:gd name="connsiteX9" fmla="*/ 707232 w 920459"/>
                    <a:gd name="connsiteY9" fmla="*/ 38100 h 781632"/>
                    <a:gd name="connsiteX10" fmla="*/ 692944 w 920459"/>
                    <a:gd name="connsiteY10" fmla="*/ 0 h 781632"/>
                    <a:gd name="connsiteX11" fmla="*/ 673894 w 920459"/>
                    <a:gd name="connsiteY11" fmla="*/ 28575 h 781632"/>
                    <a:gd name="connsiteX12" fmla="*/ 654844 w 920459"/>
                    <a:gd name="connsiteY12" fmla="*/ 204788 h 781632"/>
                    <a:gd name="connsiteX13" fmla="*/ 585788 w 920459"/>
                    <a:gd name="connsiteY13" fmla="*/ 33338 h 781632"/>
                    <a:gd name="connsiteX14" fmla="*/ 576263 w 920459"/>
                    <a:gd name="connsiteY14" fmla="*/ 97631 h 781632"/>
                    <a:gd name="connsiteX15" fmla="*/ 447675 w 920459"/>
                    <a:gd name="connsiteY15" fmla="*/ 30956 h 781632"/>
                    <a:gd name="connsiteX16" fmla="*/ 300038 w 920459"/>
                    <a:gd name="connsiteY16" fmla="*/ 45244 h 781632"/>
                    <a:gd name="connsiteX17" fmla="*/ 0 w 920459"/>
                    <a:gd name="connsiteY17" fmla="*/ 690563 h 781632"/>
                    <a:gd name="connsiteX18" fmla="*/ 101600 w 920459"/>
                    <a:gd name="connsiteY18" fmla="*/ 736599 h 781632"/>
                    <a:gd name="connsiteX0" fmla="*/ 101600 w 923727"/>
                    <a:gd name="connsiteY0" fmla="*/ 736599 h 781632"/>
                    <a:gd name="connsiteX1" fmla="*/ 342900 w 923727"/>
                    <a:gd name="connsiteY1" fmla="*/ 285750 h 781632"/>
                    <a:gd name="connsiteX2" fmla="*/ 333377 w 923727"/>
                    <a:gd name="connsiteY2" fmla="*/ 499269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01397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23727"/>
                    <a:gd name="connsiteY0" fmla="*/ 736599 h 781632"/>
                    <a:gd name="connsiteX1" fmla="*/ 342900 w 923727"/>
                    <a:gd name="connsiteY1" fmla="*/ 285750 h 781632"/>
                    <a:gd name="connsiteX2" fmla="*/ 319671 w 923727"/>
                    <a:gd name="connsiteY2" fmla="*/ 480995 h 781632"/>
                    <a:gd name="connsiteX3" fmla="*/ 250751 w 923727"/>
                    <a:gd name="connsiteY3" fmla="*/ 764382 h 781632"/>
                    <a:gd name="connsiteX4" fmla="*/ 912709 w 923727"/>
                    <a:gd name="connsiteY4" fmla="*/ 781632 h 781632"/>
                    <a:gd name="connsiteX5" fmla="*/ 809625 w 923727"/>
                    <a:gd name="connsiteY5" fmla="*/ 404020 h 781632"/>
                    <a:gd name="connsiteX6" fmla="*/ 893764 w 923727"/>
                    <a:gd name="connsiteY6" fmla="*/ 292894 h 781632"/>
                    <a:gd name="connsiteX7" fmla="*/ 823913 w 923727"/>
                    <a:gd name="connsiteY7" fmla="*/ 197644 h 781632"/>
                    <a:gd name="connsiteX8" fmla="*/ 809625 w 923727"/>
                    <a:gd name="connsiteY8" fmla="*/ 47625 h 781632"/>
                    <a:gd name="connsiteX9" fmla="*/ 707232 w 923727"/>
                    <a:gd name="connsiteY9" fmla="*/ 38100 h 781632"/>
                    <a:gd name="connsiteX10" fmla="*/ 692944 w 923727"/>
                    <a:gd name="connsiteY10" fmla="*/ 0 h 781632"/>
                    <a:gd name="connsiteX11" fmla="*/ 673894 w 923727"/>
                    <a:gd name="connsiteY11" fmla="*/ 28575 h 781632"/>
                    <a:gd name="connsiteX12" fmla="*/ 654844 w 923727"/>
                    <a:gd name="connsiteY12" fmla="*/ 204788 h 781632"/>
                    <a:gd name="connsiteX13" fmla="*/ 585788 w 923727"/>
                    <a:gd name="connsiteY13" fmla="*/ 33338 h 781632"/>
                    <a:gd name="connsiteX14" fmla="*/ 576263 w 923727"/>
                    <a:gd name="connsiteY14" fmla="*/ 97631 h 781632"/>
                    <a:gd name="connsiteX15" fmla="*/ 447675 w 923727"/>
                    <a:gd name="connsiteY15" fmla="*/ 30956 h 781632"/>
                    <a:gd name="connsiteX16" fmla="*/ 300038 w 923727"/>
                    <a:gd name="connsiteY16" fmla="*/ 45244 h 781632"/>
                    <a:gd name="connsiteX17" fmla="*/ 0 w 923727"/>
                    <a:gd name="connsiteY17" fmla="*/ 690563 h 781632"/>
                    <a:gd name="connsiteX18" fmla="*/ 101600 w 923727"/>
                    <a:gd name="connsiteY18" fmla="*/ 736599 h 781632"/>
                    <a:gd name="connsiteX0" fmla="*/ 101600 w 912709"/>
                    <a:gd name="connsiteY0" fmla="*/ 736599 h 781632"/>
                    <a:gd name="connsiteX1" fmla="*/ 342900 w 912709"/>
                    <a:gd name="connsiteY1" fmla="*/ 285750 h 781632"/>
                    <a:gd name="connsiteX2" fmla="*/ 319671 w 912709"/>
                    <a:gd name="connsiteY2" fmla="*/ 480995 h 781632"/>
                    <a:gd name="connsiteX3" fmla="*/ 250751 w 912709"/>
                    <a:gd name="connsiteY3" fmla="*/ 764382 h 781632"/>
                    <a:gd name="connsiteX4" fmla="*/ 912709 w 912709"/>
                    <a:gd name="connsiteY4" fmla="*/ 781632 h 781632"/>
                    <a:gd name="connsiteX5" fmla="*/ 809625 w 912709"/>
                    <a:gd name="connsiteY5" fmla="*/ 404020 h 781632"/>
                    <a:gd name="connsiteX6" fmla="*/ 893764 w 912709"/>
                    <a:gd name="connsiteY6" fmla="*/ 292894 h 781632"/>
                    <a:gd name="connsiteX7" fmla="*/ 823913 w 912709"/>
                    <a:gd name="connsiteY7" fmla="*/ 197644 h 781632"/>
                    <a:gd name="connsiteX8" fmla="*/ 809625 w 912709"/>
                    <a:gd name="connsiteY8" fmla="*/ 47625 h 781632"/>
                    <a:gd name="connsiteX9" fmla="*/ 707232 w 912709"/>
                    <a:gd name="connsiteY9" fmla="*/ 38100 h 781632"/>
                    <a:gd name="connsiteX10" fmla="*/ 692944 w 912709"/>
                    <a:gd name="connsiteY10" fmla="*/ 0 h 781632"/>
                    <a:gd name="connsiteX11" fmla="*/ 673894 w 912709"/>
                    <a:gd name="connsiteY11" fmla="*/ 28575 h 781632"/>
                    <a:gd name="connsiteX12" fmla="*/ 654844 w 912709"/>
                    <a:gd name="connsiteY12" fmla="*/ 204788 h 781632"/>
                    <a:gd name="connsiteX13" fmla="*/ 585788 w 912709"/>
                    <a:gd name="connsiteY13" fmla="*/ 33338 h 781632"/>
                    <a:gd name="connsiteX14" fmla="*/ 576263 w 912709"/>
                    <a:gd name="connsiteY14" fmla="*/ 97631 h 781632"/>
                    <a:gd name="connsiteX15" fmla="*/ 447675 w 912709"/>
                    <a:gd name="connsiteY15" fmla="*/ 30956 h 781632"/>
                    <a:gd name="connsiteX16" fmla="*/ 300038 w 912709"/>
                    <a:gd name="connsiteY16" fmla="*/ 45244 h 781632"/>
                    <a:gd name="connsiteX17" fmla="*/ 0 w 912709"/>
                    <a:gd name="connsiteY17" fmla="*/ 690563 h 781632"/>
                    <a:gd name="connsiteX18" fmla="*/ 101600 w 912709"/>
                    <a:gd name="connsiteY18" fmla="*/ 736599 h 78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2709" h="781632">
                      <a:moveTo>
                        <a:pt x="101600" y="736599"/>
                      </a:moveTo>
                      <a:cubicBezTo>
                        <a:pt x="197644" y="590549"/>
                        <a:pt x="265906" y="443707"/>
                        <a:pt x="342900" y="285750"/>
                      </a:cubicBezTo>
                      <a:cubicBezTo>
                        <a:pt x="357188" y="354806"/>
                        <a:pt x="319671" y="404001"/>
                        <a:pt x="319671" y="480995"/>
                      </a:cubicBezTo>
                      <a:cubicBezTo>
                        <a:pt x="296651" y="587357"/>
                        <a:pt x="230115" y="686593"/>
                        <a:pt x="250751" y="764382"/>
                      </a:cubicBezTo>
                      <a:lnTo>
                        <a:pt x="912709" y="781632"/>
                      </a:lnTo>
                      <a:cubicBezTo>
                        <a:pt x="866062" y="639811"/>
                        <a:pt x="866829" y="529221"/>
                        <a:pt x="809625" y="404020"/>
                      </a:cubicBezTo>
                      <a:cubicBezTo>
                        <a:pt x="830263" y="375445"/>
                        <a:pt x="889795" y="354806"/>
                        <a:pt x="893764" y="292894"/>
                      </a:cubicBezTo>
                      <a:cubicBezTo>
                        <a:pt x="894558" y="239712"/>
                        <a:pt x="846931" y="224631"/>
                        <a:pt x="823913" y="197644"/>
                      </a:cubicBezTo>
                      <a:lnTo>
                        <a:pt x="809625" y="47625"/>
                      </a:lnTo>
                      <a:lnTo>
                        <a:pt x="707232" y="38100"/>
                      </a:lnTo>
                      <a:lnTo>
                        <a:pt x="692944" y="0"/>
                      </a:lnTo>
                      <a:lnTo>
                        <a:pt x="673894" y="28575"/>
                      </a:lnTo>
                      <a:lnTo>
                        <a:pt x="654844" y="204788"/>
                      </a:lnTo>
                      <a:lnTo>
                        <a:pt x="585788" y="33338"/>
                      </a:lnTo>
                      <a:lnTo>
                        <a:pt x="576263" y="97631"/>
                      </a:lnTo>
                      <a:lnTo>
                        <a:pt x="447675" y="30956"/>
                      </a:lnTo>
                      <a:cubicBezTo>
                        <a:pt x="398463" y="23813"/>
                        <a:pt x="351631" y="16669"/>
                        <a:pt x="300038" y="45244"/>
                      </a:cubicBezTo>
                      <a:cubicBezTo>
                        <a:pt x="252413" y="91281"/>
                        <a:pt x="100013" y="475457"/>
                        <a:pt x="0" y="690563"/>
                      </a:cubicBezTo>
                      <a:lnTo>
                        <a:pt x="101600" y="736599"/>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3" name="Freeform: Shape 22">
                  <a:extLst>
                    <a:ext uri="{FF2B5EF4-FFF2-40B4-BE49-F238E27FC236}">
                      <a16:creationId xmlns:a16="http://schemas.microsoft.com/office/drawing/2014/main" id="{6DA1FAA9-44A3-8617-DDAC-1A03DD3A25B5}"/>
                    </a:ext>
                  </a:extLst>
                </p:cNvPr>
                <p:cNvSpPr/>
                <p:nvPr/>
              </p:nvSpPr>
              <p:spPr>
                <a:xfrm>
                  <a:off x="5963302" y="2217884"/>
                  <a:ext cx="600792" cy="624698"/>
                </a:xfrm>
                <a:custGeom>
                  <a:avLst/>
                  <a:gdLst>
                    <a:gd name="connsiteX0" fmla="*/ 278606 w 278606"/>
                    <a:gd name="connsiteY0" fmla="*/ 664369 h 733425"/>
                    <a:gd name="connsiteX1" fmla="*/ 14288 w 278606"/>
                    <a:gd name="connsiteY1" fmla="*/ 0 h 733425"/>
                    <a:gd name="connsiteX2" fmla="*/ 11906 w 278606"/>
                    <a:gd name="connsiteY2" fmla="*/ 133350 h 733425"/>
                    <a:gd name="connsiteX3" fmla="*/ 0 w 278606"/>
                    <a:gd name="connsiteY3" fmla="*/ 383381 h 733425"/>
                    <a:gd name="connsiteX4" fmla="*/ 214313 w 278606"/>
                    <a:gd name="connsiteY4" fmla="*/ 733425 h 733425"/>
                    <a:gd name="connsiteX5" fmla="*/ 278606 w 278606"/>
                    <a:gd name="connsiteY5" fmla="*/ 664369 h 733425"/>
                    <a:gd name="connsiteX0" fmla="*/ 278606 w 278606"/>
                    <a:gd name="connsiteY0" fmla="*/ 664369 h 733425"/>
                    <a:gd name="connsiteX1" fmla="*/ 155920 w 278606"/>
                    <a:gd name="connsiteY1" fmla="*/ 358437 h 733425"/>
                    <a:gd name="connsiteX2" fmla="*/ 14288 w 278606"/>
                    <a:gd name="connsiteY2" fmla="*/ 0 h 733425"/>
                    <a:gd name="connsiteX3" fmla="*/ 11906 w 278606"/>
                    <a:gd name="connsiteY3" fmla="*/ 133350 h 733425"/>
                    <a:gd name="connsiteX4" fmla="*/ 0 w 278606"/>
                    <a:gd name="connsiteY4" fmla="*/ 383381 h 733425"/>
                    <a:gd name="connsiteX5" fmla="*/ 214313 w 278606"/>
                    <a:gd name="connsiteY5" fmla="*/ 733425 h 733425"/>
                    <a:gd name="connsiteX6" fmla="*/ 278606 w 278606"/>
                    <a:gd name="connsiteY6" fmla="*/ 664369 h 733425"/>
                    <a:gd name="connsiteX0" fmla="*/ 278606 w 278606"/>
                    <a:gd name="connsiteY0" fmla="*/ 704850 h 773906"/>
                    <a:gd name="connsiteX1" fmla="*/ 155920 w 278606"/>
                    <a:gd name="connsiteY1" fmla="*/ 398918 h 773906"/>
                    <a:gd name="connsiteX2" fmla="*/ 42863 w 278606"/>
                    <a:gd name="connsiteY2" fmla="*/ 0 h 773906"/>
                    <a:gd name="connsiteX3" fmla="*/ 11906 w 278606"/>
                    <a:gd name="connsiteY3" fmla="*/ 173831 h 773906"/>
                    <a:gd name="connsiteX4" fmla="*/ 0 w 278606"/>
                    <a:gd name="connsiteY4" fmla="*/ 423862 h 773906"/>
                    <a:gd name="connsiteX5" fmla="*/ 214313 w 278606"/>
                    <a:gd name="connsiteY5" fmla="*/ 773906 h 773906"/>
                    <a:gd name="connsiteX6" fmla="*/ 278606 w 278606"/>
                    <a:gd name="connsiteY6" fmla="*/ 704850 h 773906"/>
                    <a:gd name="connsiteX0" fmla="*/ 300037 w 300037"/>
                    <a:gd name="connsiteY0" fmla="*/ 685800 h 773906"/>
                    <a:gd name="connsiteX1" fmla="*/ 155920 w 300037"/>
                    <a:gd name="connsiteY1" fmla="*/ 398918 h 773906"/>
                    <a:gd name="connsiteX2" fmla="*/ 42863 w 300037"/>
                    <a:gd name="connsiteY2" fmla="*/ 0 h 773906"/>
                    <a:gd name="connsiteX3" fmla="*/ 11906 w 300037"/>
                    <a:gd name="connsiteY3" fmla="*/ 173831 h 773906"/>
                    <a:gd name="connsiteX4" fmla="*/ 0 w 300037"/>
                    <a:gd name="connsiteY4" fmla="*/ 423862 h 773906"/>
                    <a:gd name="connsiteX5" fmla="*/ 214313 w 300037"/>
                    <a:gd name="connsiteY5" fmla="*/ 773906 h 773906"/>
                    <a:gd name="connsiteX6" fmla="*/ 300037 w 300037"/>
                    <a:gd name="connsiteY6" fmla="*/ 685800 h 773906"/>
                    <a:gd name="connsiteX0" fmla="*/ 300037 w 300037"/>
                    <a:gd name="connsiteY0" fmla="*/ 685800 h 719138"/>
                    <a:gd name="connsiteX1" fmla="*/ 155920 w 300037"/>
                    <a:gd name="connsiteY1" fmla="*/ 398918 h 719138"/>
                    <a:gd name="connsiteX2" fmla="*/ 42863 w 300037"/>
                    <a:gd name="connsiteY2" fmla="*/ 0 h 719138"/>
                    <a:gd name="connsiteX3" fmla="*/ 11906 w 300037"/>
                    <a:gd name="connsiteY3" fmla="*/ 173831 h 719138"/>
                    <a:gd name="connsiteX4" fmla="*/ 0 w 300037"/>
                    <a:gd name="connsiteY4" fmla="*/ 423862 h 719138"/>
                    <a:gd name="connsiteX5" fmla="*/ 252413 w 300037"/>
                    <a:gd name="connsiteY5" fmla="*/ 719138 h 719138"/>
                    <a:gd name="connsiteX6" fmla="*/ 300037 w 300037"/>
                    <a:gd name="connsiteY6" fmla="*/ 685800 h 719138"/>
                    <a:gd name="connsiteX0" fmla="*/ 300037 w 300037"/>
                    <a:gd name="connsiteY0" fmla="*/ 685800 h 728663"/>
                    <a:gd name="connsiteX1" fmla="*/ 155920 w 300037"/>
                    <a:gd name="connsiteY1" fmla="*/ 398918 h 728663"/>
                    <a:gd name="connsiteX2" fmla="*/ 42863 w 300037"/>
                    <a:gd name="connsiteY2" fmla="*/ 0 h 728663"/>
                    <a:gd name="connsiteX3" fmla="*/ 11906 w 300037"/>
                    <a:gd name="connsiteY3" fmla="*/ 173831 h 728663"/>
                    <a:gd name="connsiteX4" fmla="*/ 0 w 300037"/>
                    <a:gd name="connsiteY4" fmla="*/ 423862 h 728663"/>
                    <a:gd name="connsiteX5" fmla="*/ 245270 w 300037"/>
                    <a:gd name="connsiteY5" fmla="*/ 728663 h 728663"/>
                    <a:gd name="connsiteX6" fmla="*/ 300037 w 300037"/>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54063"/>
                    <a:gd name="connsiteX1" fmla="*/ 151157 w 295274"/>
                    <a:gd name="connsiteY1" fmla="*/ 398918 h 754063"/>
                    <a:gd name="connsiteX2" fmla="*/ 38100 w 295274"/>
                    <a:gd name="connsiteY2" fmla="*/ 0 h 754063"/>
                    <a:gd name="connsiteX3" fmla="*/ 7143 w 295274"/>
                    <a:gd name="connsiteY3" fmla="*/ 173831 h 754063"/>
                    <a:gd name="connsiteX4" fmla="*/ 0 w 295274"/>
                    <a:gd name="connsiteY4" fmla="*/ 426244 h 754063"/>
                    <a:gd name="connsiteX5" fmla="*/ 211932 w 295274"/>
                    <a:gd name="connsiteY5" fmla="*/ 754063 h 754063"/>
                    <a:gd name="connsiteX6" fmla="*/ 295274 w 295274"/>
                    <a:gd name="connsiteY6" fmla="*/ 685800 h 75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4" h="754063">
                      <a:moveTo>
                        <a:pt x="295274" y="685800"/>
                      </a:moveTo>
                      <a:cubicBezTo>
                        <a:pt x="258347" y="595729"/>
                        <a:pt x="188084" y="488989"/>
                        <a:pt x="151157" y="398918"/>
                      </a:cubicBezTo>
                      <a:cubicBezTo>
                        <a:pt x="122996" y="265945"/>
                        <a:pt x="97217" y="125830"/>
                        <a:pt x="38100" y="0"/>
                      </a:cubicBezTo>
                      <a:lnTo>
                        <a:pt x="7143" y="173831"/>
                      </a:lnTo>
                      <a:lnTo>
                        <a:pt x="0" y="426244"/>
                      </a:lnTo>
                      <a:lnTo>
                        <a:pt x="211932" y="754063"/>
                      </a:lnTo>
                      <a:cubicBezTo>
                        <a:pt x="230188" y="739775"/>
                        <a:pt x="277018" y="700088"/>
                        <a:pt x="295274" y="68580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dirty="0">
                    <a:ln>
                      <a:noFill/>
                    </a:ln>
                    <a:solidFill>
                      <a:prstClr val="white"/>
                    </a:solidFill>
                    <a:effectLst/>
                    <a:uLnTx/>
                    <a:uFillTx/>
                  </a:endParaRPr>
                </a:p>
              </p:txBody>
            </p:sp>
            <p:sp>
              <p:nvSpPr>
                <p:cNvPr id="24" name="Freeform: Shape 23">
                  <a:extLst>
                    <a:ext uri="{FF2B5EF4-FFF2-40B4-BE49-F238E27FC236}">
                      <a16:creationId xmlns:a16="http://schemas.microsoft.com/office/drawing/2014/main" id="{46FA14F6-3B24-3993-DD9B-3EC8512AF284}"/>
                    </a:ext>
                  </a:extLst>
                </p:cNvPr>
                <p:cNvSpPr/>
                <p:nvPr/>
              </p:nvSpPr>
              <p:spPr>
                <a:xfrm>
                  <a:off x="5645834" y="2083625"/>
                  <a:ext cx="315343" cy="454642"/>
                </a:xfrm>
                <a:custGeom>
                  <a:avLst/>
                  <a:gdLst>
                    <a:gd name="connsiteX0" fmla="*/ 139700 w 139700"/>
                    <a:gd name="connsiteY0" fmla="*/ 34925 h 95250"/>
                    <a:gd name="connsiteX1" fmla="*/ 25400 w 139700"/>
                    <a:gd name="connsiteY1" fmla="*/ 0 h 95250"/>
                    <a:gd name="connsiteX2" fmla="*/ 0 w 139700"/>
                    <a:gd name="connsiteY2" fmla="*/ 44450 h 95250"/>
                    <a:gd name="connsiteX3" fmla="*/ 133350 w 139700"/>
                    <a:gd name="connsiteY3" fmla="*/ 95250 h 95250"/>
                    <a:gd name="connsiteX4" fmla="*/ 139700 w 139700"/>
                    <a:gd name="connsiteY4" fmla="*/ 34925 h 95250"/>
                    <a:gd name="connsiteX0" fmla="*/ 139700 w 139700"/>
                    <a:gd name="connsiteY0" fmla="*/ 39688 h 100013"/>
                    <a:gd name="connsiteX1" fmla="*/ 18256 w 139700"/>
                    <a:gd name="connsiteY1" fmla="*/ 0 h 100013"/>
                    <a:gd name="connsiteX2" fmla="*/ 0 w 139700"/>
                    <a:gd name="connsiteY2" fmla="*/ 49213 h 100013"/>
                    <a:gd name="connsiteX3" fmla="*/ 133350 w 139700"/>
                    <a:gd name="connsiteY3" fmla="*/ 100013 h 100013"/>
                    <a:gd name="connsiteX4" fmla="*/ 139700 w 139700"/>
                    <a:gd name="connsiteY4" fmla="*/ 39688 h 100013"/>
                    <a:gd name="connsiteX0" fmla="*/ 139700 w 139700"/>
                    <a:gd name="connsiteY0" fmla="*/ 39688 h 54769"/>
                    <a:gd name="connsiteX1" fmla="*/ 18256 w 139700"/>
                    <a:gd name="connsiteY1" fmla="*/ 0 h 54769"/>
                    <a:gd name="connsiteX2" fmla="*/ 0 w 139700"/>
                    <a:gd name="connsiteY2" fmla="*/ 49213 h 54769"/>
                    <a:gd name="connsiteX3" fmla="*/ 104775 w 139700"/>
                    <a:gd name="connsiteY3" fmla="*/ 54769 h 54769"/>
                    <a:gd name="connsiteX4" fmla="*/ 139700 w 139700"/>
                    <a:gd name="connsiteY4" fmla="*/ 39688 h 54769"/>
                    <a:gd name="connsiteX0" fmla="*/ 139700 w 139700"/>
                    <a:gd name="connsiteY0" fmla="*/ 39688 h 114300"/>
                    <a:gd name="connsiteX1" fmla="*/ 18256 w 139700"/>
                    <a:gd name="connsiteY1" fmla="*/ 0 h 114300"/>
                    <a:gd name="connsiteX2" fmla="*/ 0 w 139700"/>
                    <a:gd name="connsiteY2" fmla="*/ 49213 h 114300"/>
                    <a:gd name="connsiteX3" fmla="*/ 133350 w 139700"/>
                    <a:gd name="connsiteY3" fmla="*/ 114300 h 114300"/>
                    <a:gd name="connsiteX4" fmla="*/ 139700 w 139700"/>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3" h="114300">
                      <a:moveTo>
                        <a:pt x="144463" y="39688"/>
                      </a:moveTo>
                      <a:cubicBezTo>
                        <a:pt x="88107" y="43128"/>
                        <a:pt x="53182" y="27517"/>
                        <a:pt x="18256" y="0"/>
                      </a:cubicBezTo>
                      <a:lnTo>
                        <a:pt x="0" y="49213"/>
                      </a:lnTo>
                      <a:lnTo>
                        <a:pt x="133350" y="114300"/>
                      </a:lnTo>
                      <a:lnTo>
                        <a:pt x="144463" y="39688"/>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30" b="0" i="0" u="none" strike="noStrike" kern="0" cap="none" spc="0" normalizeH="0" baseline="0" noProof="0">
                    <a:ln>
                      <a:noFill/>
                    </a:ln>
                    <a:solidFill>
                      <a:prstClr val="white"/>
                    </a:solidFill>
                    <a:effectLst/>
                    <a:uLnTx/>
                    <a:uFillTx/>
                  </a:endParaRPr>
                </a:p>
              </p:txBody>
            </p:sp>
          </p:grpSp>
          <p:sp>
            <p:nvSpPr>
              <p:cNvPr id="21" name="Rectangle 20">
                <a:extLst>
                  <a:ext uri="{FF2B5EF4-FFF2-40B4-BE49-F238E27FC236}">
                    <a16:creationId xmlns:a16="http://schemas.microsoft.com/office/drawing/2014/main" id="{7A20B65E-4DC9-F125-675E-8DFB842E9F7C}"/>
                  </a:ext>
                </a:extLst>
              </p:cNvPr>
              <p:cNvSpPr/>
              <p:nvPr/>
            </p:nvSpPr>
            <p:spPr>
              <a:xfrm>
                <a:off x="8036247" y="4271918"/>
                <a:ext cx="156638" cy="143384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654CD976-14EA-40AF-9B4A-199CBB9D01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0956" y="-408141"/>
            <a:ext cx="3393305" cy="3191581"/>
          </a:xfrm>
          <a:prstGeom prst="rect">
            <a:avLst/>
          </a:prstGeom>
        </p:spPr>
      </p:pic>
      <p:sp>
        <p:nvSpPr>
          <p:cNvPr id="67" name="TextBox 66">
            <a:extLst>
              <a:ext uri="{FF2B5EF4-FFF2-40B4-BE49-F238E27FC236}">
                <a16:creationId xmlns:a16="http://schemas.microsoft.com/office/drawing/2014/main" id="{5B97197C-42FA-7FA3-C19D-3F7381363BF7}"/>
              </a:ext>
            </a:extLst>
          </p:cNvPr>
          <p:cNvSpPr txBox="1"/>
          <p:nvPr/>
        </p:nvSpPr>
        <p:spPr>
          <a:xfrm>
            <a:off x="4164141" y="621733"/>
            <a:ext cx="6029325" cy="1077218"/>
          </a:xfrm>
          <a:prstGeom prst="rect">
            <a:avLst/>
          </a:prstGeom>
          <a:noFill/>
        </p:spPr>
        <p:txBody>
          <a:bodyPr wrap="square" rtlCol="0">
            <a:spAutoFit/>
          </a:bodyPr>
          <a:lstStyle/>
          <a:p>
            <a:pPr algn="ctr"/>
            <a:r>
              <a:rPr lang="en-US" sz="3200" b="1" dirty="0">
                <a:solidFill>
                  <a:srgbClr val="6F3693"/>
                </a:solidFill>
                <a:latin typeface="Calibri" panose="020F0502020204030204" pitchFamily="34" charset="0"/>
                <a:ea typeface="Calibri" panose="020F0502020204030204" pitchFamily="34" charset="0"/>
                <a:cs typeface="Times New Roman" panose="02020603050405020304" pitchFamily="18" charset="0"/>
              </a:rPr>
              <a:t>What phrases did you select that will help you discuss the incident? </a:t>
            </a:r>
            <a:endParaRPr lang="en-US" sz="3200" b="1" dirty="0">
              <a:solidFill>
                <a:srgbClr val="6F3693"/>
              </a:solidFill>
            </a:endParaRPr>
          </a:p>
        </p:txBody>
      </p:sp>
      <p:grpSp>
        <p:nvGrpSpPr>
          <p:cNvPr id="68" name="Group 67">
            <a:extLst>
              <a:ext uri="{FF2B5EF4-FFF2-40B4-BE49-F238E27FC236}">
                <a16:creationId xmlns:a16="http://schemas.microsoft.com/office/drawing/2014/main" id="{258D7358-A024-B0C5-738F-88DE8728901D}"/>
              </a:ext>
            </a:extLst>
          </p:cNvPr>
          <p:cNvGrpSpPr/>
          <p:nvPr/>
        </p:nvGrpSpPr>
        <p:grpSpPr>
          <a:xfrm>
            <a:off x="4573872" y="4091289"/>
            <a:ext cx="2271549" cy="1275867"/>
            <a:chOff x="3974388" y="4189659"/>
            <a:chExt cx="2271549" cy="1275867"/>
          </a:xfrm>
        </p:grpSpPr>
        <p:sp>
          <p:nvSpPr>
            <p:cNvPr id="69" name="Speech Bubble: Rectangle with Corners Rounded 68">
              <a:extLst>
                <a:ext uri="{FF2B5EF4-FFF2-40B4-BE49-F238E27FC236}">
                  <a16:creationId xmlns:a16="http://schemas.microsoft.com/office/drawing/2014/main" id="{1E03FDDC-9372-EA14-4124-4C2A79807223}"/>
                </a:ext>
              </a:extLst>
            </p:cNvPr>
            <p:cNvSpPr/>
            <p:nvPr/>
          </p:nvSpPr>
          <p:spPr>
            <a:xfrm>
              <a:off x="3974388" y="4189659"/>
              <a:ext cx="2271549" cy="1275867"/>
            </a:xfrm>
            <a:prstGeom prst="wedgeRoundRectCallout">
              <a:avLst>
                <a:gd name="adj1" fmla="val -21252"/>
                <a:gd name="adj2" fmla="val 69965"/>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70" name="TextBox 69">
              <a:extLst>
                <a:ext uri="{FF2B5EF4-FFF2-40B4-BE49-F238E27FC236}">
                  <a16:creationId xmlns:a16="http://schemas.microsoft.com/office/drawing/2014/main" id="{133C5BF2-796D-41ED-FE3B-B4F84FAA70C9}"/>
                </a:ext>
              </a:extLst>
            </p:cNvPr>
            <p:cNvSpPr txBox="1"/>
            <p:nvPr/>
          </p:nvSpPr>
          <p:spPr>
            <a:xfrm>
              <a:off x="4100512" y="4273594"/>
              <a:ext cx="2019300" cy="1107996"/>
            </a:xfrm>
            <a:prstGeom prst="rect">
              <a:avLst/>
            </a:prstGeom>
            <a:noFill/>
          </p:spPr>
          <p:txBody>
            <a:bodyPr wrap="square" rtlCol="0" anchor="ctr">
              <a:spAutoFit/>
            </a:bodyPr>
            <a:lstStyle/>
            <a:p>
              <a:pPr algn="ctr"/>
              <a:r>
                <a:rPr lang="en-US" sz="2200" dirty="0">
                  <a:solidFill>
                    <a:srgbClr val="000000"/>
                  </a:solidFill>
                </a:rPr>
                <a:t>“I see how this would have upset you…..”</a:t>
              </a:r>
            </a:p>
          </p:txBody>
        </p:sp>
      </p:grpSp>
      <p:grpSp>
        <p:nvGrpSpPr>
          <p:cNvPr id="71" name="Group 70">
            <a:extLst>
              <a:ext uri="{FF2B5EF4-FFF2-40B4-BE49-F238E27FC236}">
                <a16:creationId xmlns:a16="http://schemas.microsoft.com/office/drawing/2014/main" id="{F2E25A44-E6B1-DD6B-B5DA-C7C9FD7A20F5}"/>
              </a:ext>
            </a:extLst>
          </p:cNvPr>
          <p:cNvGrpSpPr/>
          <p:nvPr/>
        </p:nvGrpSpPr>
        <p:grpSpPr>
          <a:xfrm>
            <a:off x="7377646" y="4525202"/>
            <a:ext cx="2354976" cy="1404332"/>
            <a:chOff x="3289105" y="3429001"/>
            <a:chExt cx="2354976" cy="1404332"/>
          </a:xfrm>
        </p:grpSpPr>
        <p:sp>
          <p:nvSpPr>
            <p:cNvPr id="72" name="Speech Bubble: Rectangle with Corners Rounded 71">
              <a:extLst>
                <a:ext uri="{FF2B5EF4-FFF2-40B4-BE49-F238E27FC236}">
                  <a16:creationId xmlns:a16="http://schemas.microsoft.com/office/drawing/2014/main" id="{33962A5D-545F-37AB-2186-D3183A9639AC}"/>
                </a:ext>
              </a:extLst>
            </p:cNvPr>
            <p:cNvSpPr/>
            <p:nvPr/>
          </p:nvSpPr>
          <p:spPr>
            <a:xfrm>
              <a:off x="3289105" y="3429001"/>
              <a:ext cx="2354976" cy="1404332"/>
            </a:xfrm>
            <a:prstGeom prst="wedgeRoundRectCallout">
              <a:avLst>
                <a:gd name="adj1" fmla="val -21252"/>
                <a:gd name="adj2" fmla="val 69965"/>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73" name="TextBox 72">
              <a:extLst>
                <a:ext uri="{FF2B5EF4-FFF2-40B4-BE49-F238E27FC236}">
                  <a16:creationId xmlns:a16="http://schemas.microsoft.com/office/drawing/2014/main" id="{940E1360-BFD8-BA76-5AA2-8632C15A9D60}"/>
                </a:ext>
              </a:extLst>
            </p:cNvPr>
            <p:cNvSpPr txBox="1"/>
            <p:nvPr/>
          </p:nvSpPr>
          <p:spPr>
            <a:xfrm>
              <a:off x="3349528" y="3577169"/>
              <a:ext cx="2234130" cy="1107996"/>
            </a:xfrm>
            <a:prstGeom prst="rect">
              <a:avLst/>
            </a:prstGeom>
            <a:noFill/>
          </p:spPr>
          <p:txBody>
            <a:bodyPr wrap="square" rtlCol="0" anchor="ctr">
              <a:spAutoFit/>
            </a:bodyPr>
            <a:lstStyle/>
            <a:p>
              <a:pPr algn="ctr"/>
              <a:r>
                <a:rPr lang="en-US" sz="2200" dirty="0">
                  <a:solidFill>
                    <a:srgbClr val="000000"/>
                  </a:solidFill>
                </a:rPr>
                <a:t>“What would you need in order to be satisfied?”</a:t>
              </a:r>
            </a:p>
          </p:txBody>
        </p:sp>
      </p:grpSp>
      <p:grpSp>
        <p:nvGrpSpPr>
          <p:cNvPr id="74" name="Group 73">
            <a:extLst>
              <a:ext uri="{FF2B5EF4-FFF2-40B4-BE49-F238E27FC236}">
                <a16:creationId xmlns:a16="http://schemas.microsoft.com/office/drawing/2014/main" id="{BBC99C84-3BC6-17AB-BA53-8ECBFAFF53B0}"/>
              </a:ext>
            </a:extLst>
          </p:cNvPr>
          <p:cNvGrpSpPr/>
          <p:nvPr/>
        </p:nvGrpSpPr>
        <p:grpSpPr>
          <a:xfrm>
            <a:off x="1245816" y="2345106"/>
            <a:ext cx="3610302" cy="1533525"/>
            <a:chOff x="557049" y="1895474"/>
            <a:chExt cx="3610302" cy="1533525"/>
          </a:xfrm>
        </p:grpSpPr>
        <p:sp>
          <p:nvSpPr>
            <p:cNvPr id="75" name="Speech Bubble: Rectangle with Corners Rounded 74">
              <a:extLst>
                <a:ext uri="{FF2B5EF4-FFF2-40B4-BE49-F238E27FC236}">
                  <a16:creationId xmlns:a16="http://schemas.microsoft.com/office/drawing/2014/main" id="{2B0950DF-B3C2-7969-CF7F-4DED49EAD230}"/>
                </a:ext>
              </a:extLst>
            </p:cNvPr>
            <p:cNvSpPr/>
            <p:nvPr/>
          </p:nvSpPr>
          <p:spPr>
            <a:xfrm>
              <a:off x="676275" y="1895474"/>
              <a:ext cx="3371850" cy="1533525"/>
            </a:xfrm>
            <a:prstGeom prst="wedgeRoundRectCallou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76" name="TextBox 75">
              <a:extLst>
                <a:ext uri="{FF2B5EF4-FFF2-40B4-BE49-F238E27FC236}">
                  <a16:creationId xmlns:a16="http://schemas.microsoft.com/office/drawing/2014/main" id="{BFBE5C91-35B2-7902-A19A-682E5277343C}"/>
                </a:ext>
              </a:extLst>
            </p:cNvPr>
            <p:cNvSpPr txBox="1"/>
            <p:nvPr/>
          </p:nvSpPr>
          <p:spPr>
            <a:xfrm>
              <a:off x="557049" y="2108238"/>
              <a:ext cx="3610302" cy="1107996"/>
            </a:xfrm>
            <a:prstGeom prst="rect">
              <a:avLst/>
            </a:prstGeom>
            <a:noFill/>
          </p:spPr>
          <p:txBody>
            <a:bodyPr wrap="square" rtlCol="0" anchor="ctr">
              <a:spAutoFit/>
            </a:bodyPr>
            <a:lstStyle/>
            <a:p>
              <a:pPr algn="ctr"/>
              <a:r>
                <a:rPr lang="en-US" sz="2200" dirty="0">
                  <a:solidFill>
                    <a:srgbClr val="000000"/>
                  </a:solidFill>
                </a:rPr>
                <a:t>“So, I hear you saying__________ and that made you __________”</a:t>
              </a:r>
            </a:p>
          </p:txBody>
        </p:sp>
      </p:grpSp>
      <p:grpSp>
        <p:nvGrpSpPr>
          <p:cNvPr id="77" name="Group 76">
            <a:extLst>
              <a:ext uri="{FF2B5EF4-FFF2-40B4-BE49-F238E27FC236}">
                <a16:creationId xmlns:a16="http://schemas.microsoft.com/office/drawing/2014/main" id="{05CE2296-A1B8-CE1F-F7EA-E70FE5DABD63}"/>
              </a:ext>
            </a:extLst>
          </p:cNvPr>
          <p:cNvGrpSpPr/>
          <p:nvPr/>
        </p:nvGrpSpPr>
        <p:grpSpPr>
          <a:xfrm>
            <a:off x="7556116" y="2338931"/>
            <a:ext cx="2637350" cy="1562100"/>
            <a:chOff x="5100460" y="1752063"/>
            <a:chExt cx="2637350" cy="1562100"/>
          </a:xfrm>
        </p:grpSpPr>
        <p:sp>
          <p:nvSpPr>
            <p:cNvPr id="78" name="Speech Bubble: Rectangle with Corners Rounded 77">
              <a:extLst>
                <a:ext uri="{FF2B5EF4-FFF2-40B4-BE49-F238E27FC236}">
                  <a16:creationId xmlns:a16="http://schemas.microsoft.com/office/drawing/2014/main" id="{99878628-096F-1842-00D6-4654E58369E4}"/>
                </a:ext>
              </a:extLst>
            </p:cNvPr>
            <p:cNvSpPr/>
            <p:nvPr/>
          </p:nvSpPr>
          <p:spPr>
            <a:xfrm>
              <a:off x="5100460" y="1752063"/>
              <a:ext cx="2637350" cy="1562100"/>
            </a:xfrm>
            <a:prstGeom prst="wedgeRoundRectCallout">
              <a:avLst>
                <a:gd name="adj1" fmla="val -21252"/>
                <a:gd name="adj2" fmla="val 69965"/>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79" name="TextBox 78">
              <a:extLst>
                <a:ext uri="{FF2B5EF4-FFF2-40B4-BE49-F238E27FC236}">
                  <a16:creationId xmlns:a16="http://schemas.microsoft.com/office/drawing/2014/main" id="{7F83DEAE-69F7-2F40-4702-4D3452AF40F0}"/>
                </a:ext>
              </a:extLst>
            </p:cNvPr>
            <p:cNvSpPr txBox="1"/>
            <p:nvPr/>
          </p:nvSpPr>
          <p:spPr>
            <a:xfrm>
              <a:off x="5138023" y="1809838"/>
              <a:ext cx="2562225" cy="1446550"/>
            </a:xfrm>
            <a:prstGeom prst="rect">
              <a:avLst/>
            </a:prstGeom>
            <a:noFill/>
          </p:spPr>
          <p:txBody>
            <a:bodyPr wrap="square" rtlCol="0" anchor="ctr">
              <a:spAutoFit/>
            </a:bodyPr>
            <a:lstStyle/>
            <a:p>
              <a:pPr algn="ctr"/>
              <a:r>
                <a:rPr lang="en-US" sz="2200" dirty="0">
                  <a:solidFill>
                    <a:srgbClr val="000000"/>
                  </a:solidFill>
                </a:rPr>
                <a:t>“Is it possible that…” </a:t>
              </a:r>
            </a:p>
            <a:p>
              <a:pPr algn="ctr"/>
              <a:r>
                <a:rPr lang="en-US" sz="2200" dirty="0">
                  <a:solidFill>
                    <a:srgbClr val="000000"/>
                  </a:solidFill>
                </a:rPr>
                <a:t>(to get someone to consider a new perspective)</a:t>
              </a:r>
            </a:p>
          </p:txBody>
        </p:sp>
      </p:grpSp>
      <p:grpSp>
        <p:nvGrpSpPr>
          <p:cNvPr id="83" name="Group 82">
            <a:extLst>
              <a:ext uri="{FF2B5EF4-FFF2-40B4-BE49-F238E27FC236}">
                <a16:creationId xmlns:a16="http://schemas.microsoft.com/office/drawing/2014/main" id="{A3C81D08-CFEA-BE40-0C1F-578F158B94C8}"/>
              </a:ext>
            </a:extLst>
          </p:cNvPr>
          <p:cNvGrpSpPr/>
          <p:nvPr/>
        </p:nvGrpSpPr>
        <p:grpSpPr>
          <a:xfrm>
            <a:off x="2169274" y="4781391"/>
            <a:ext cx="1543050" cy="1143001"/>
            <a:chOff x="1338262" y="1895474"/>
            <a:chExt cx="1543050" cy="1143001"/>
          </a:xfrm>
        </p:grpSpPr>
        <p:sp>
          <p:nvSpPr>
            <p:cNvPr id="84" name="Speech Bubble: Rectangle with Corners Rounded 83">
              <a:extLst>
                <a:ext uri="{FF2B5EF4-FFF2-40B4-BE49-F238E27FC236}">
                  <a16:creationId xmlns:a16="http://schemas.microsoft.com/office/drawing/2014/main" id="{C05C7FE1-466B-9E66-EDF3-B9FB3A06A0C0}"/>
                </a:ext>
              </a:extLst>
            </p:cNvPr>
            <p:cNvSpPr/>
            <p:nvPr/>
          </p:nvSpPr>
          <p:spPr>
            <a:xfrm>
              <a:off x="1381125" y="1895474"/>
              <a:ext cx="1457325" cy="1143001"/>
            </a:xfrm>
            <a:prstGeom prst="wedgeRoundRectCallout">
              <a:avLst>
                <a:gd name="adj1" fmla="val -20833"/>
                <a:gd name="adj2" fmla="val 65833"/>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dirty="0">
                <a:solidFill>
                  <a:srgbClr val="000000"/>
                </a:solidFill>
              </a:endParaRPr>
            </a:p>
          </p:txBody>
        </p:sp>
        <p:sp>
          <p:nvSpPr>
            <p:cNvPr id="85" name="TextBox 84">
              <a:extLst>
                <a:ext uri="{FF2B5EF4-FFF2-40B4-BE49-F238E27FC236}">
                  <a16:creationId xmlns:a16="http://schemas.microsoft.com/office/drawing/2014/main" id="{9C64480E-8823-AF7C-FE68-27A1F8D56C7A}"/>
                </a:ext>
              </a:extLst>
            </p:cNvPr>
            <p:cNvSpPr txBox="1"/>
            <p:nvPr/>
          </p:nvSpPr>
          <p:spPr>
            <a:xfrm>
              <a:off x="1338262" y="2082253"/>
              <a:ext cx="1543050" cy="769441"/>
            </a:xfrm>
            <a:prstGeom prst="rect">
              <a:avLst/>
            </a:prstGeom>
            <a:noFill/>
          </p:spPr>
          <p:txBody>
            <a:bodyPr wrap="square" rtlCol="0" anchor="ctr">
              <a:spAutoFit/>
            </a:bodyPr>
            <a:lstStyle/>
            <a:p>
              <a:pPr algn="ctr"/>
              <a:r>
                <a:rPr lang="en-US" sz="2200" dirty="0">
                  <a:solidFill>
                    <a:srgbClr val="000000"/>
                  </a:solidFill>
                </a:rPr>
                <a:t>“I’m here to help….”</a:t>
              </a:r>
            </a:p>
          </p:txBody>
        </p:sp>
      </p:grpSp>
    </p:spTree>
    <p:extLst>
      <p:ext uri="{BB962C8B-B14F-4D97-AF65-F5344CB8AC3E}">
        <p14:creationId xmlns:p14="http://schemas.microsoft.com/office/powerpoint/2010/main" val="16550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randombar(horizontal)">
                                      <p:cBhvr>
                                        <p:cTn id="7" dur="500"/>
                                        <p:tgtEl>
                                          <p:spTgt spid="74"/>
                                        </p:tgtEl>
                                      </p:cBhvr>
                                    </p:animEffect>
                                  </p:childTnLst>
                                </p:cTn>
                              </p:par>
                            </p:childTnLst>
                          </p:cTn>
                        </p:par>
                        <p:par>
                          <p:cTn id="8" fill="hold">
                            <p:stCondLst>
                              <p:cond delay="500"/>
                            </p:stCondLst>
                            <p:childTnLst>
                              <p:par>
                                <p:cTn id="9" presetID="14" presetClass="entr" presetSubtype="10" fill="hold" nodeType="afterEffect">
                                  <p:stCondLst>
                                    <p:cond delay="3000"/>
                                  </p:stCondLst>
                                  <p:childTnLst>
                                    <p:set>
                                      <p:cBhvr>
                                        <p:cTn id="10" dur="1" fill="hold">
                                          <p:stCondLst>
                                            <p:cond delay="0"/>
                                          </p:stCondLst>
                                        </p:cTn>
                                        <p:tgtEl>
                                          <p:spTgt spid="68"/>
                                        </p:tgtEl>
                                        <p:attrNameLst>
                                          <p:attrName>style.visibility</p:attrName>
                                        </p:attrNameLst>
                                      </p:cBhvr>
                                      <p:to>
                                        <p:strVal val="visible"/>
                                      </p:to>
                                    </p:set>
                                    <p:animEffect transition="in" filter="randombar(horizontal)">
                                      <p:cBhvr>
                                        <p:cTn id="11" dur="500"/>
                                        <p:tgtEl>
                                          <p:spTgt spid="68"/>
                                        </p:tgtEl>
                                      </p:cBhvr>
                                    </p:animEffect>
                                  </p:childTnLst>
                                </p:cTn>
                              </p:par>
                            </p:childTnLst>
                          </p:cTn>
                        </p:par>
                        <p:par>
                          <p:cTn id="12" fill="hold">
                            <p:stCondLst>
                              <p:cond delay="4000"/>
                            </p:stCondLst>
                            <p:childTnLst>
                              <p:par>
                                <p:cTn id="13" presetID="14" presetClass="entr" presetSubtype="10" fill="hold" nodeType="afterEffect">
                                  <p:stCondLst>
                                    <p:cond delay="3000"/>
                                  </p:stCondLst>
                                  <p:childTnLst>
                                    <p:set>
                                      <p:cBhvr>
                                        <p:cTn id="14" dur="1" fill="hold">
                                          <p:stCondLst>
                                            <p:cond delay="0"/>
                                          </p:stCondLst>
                                        </p:cTn>
                                        <p:tgtEl>
                                          <p:spTgt spid="83"/>
                                        </p:tgtEl>
                                        <p:attrNameLst>
                                          <p:attrName>style.visibility</p:attrName>
                                        </p:attrNameLst>
                                      </p:cBhvr>
                                      <p:to>
                                        <p:strVal val="visible"/>
                                      </p:to>
                                    </p:set>
                                    <p:animEffect transition="in" filter="randombar(horizontal)">
                                      <p:cBhvr>
                                        <p:cTn id="15" dur="500"/>
                                        <p:tgtEl>
                                          <p:spTgt spid="83"/>
                                        </p:tgtEl>
                                      </p:cBhvr>
                                    </p:animEffect>
                                  </p:childTnLst>
                                </p:cTn>
                              </p:par>
                            </p:childTnLst>
                          </p:cTn>
                        </p:par>
                        <p:par>
                          <p:cTn id="16" fill="hold">
                            <p:stCondLst>
                              <p:cond delay="7500"/>
                            </p:stCondLst>
                            <p:childTnLst>
                              <p:par>
                                <p:cTn id="17" presetID="14" presetClass="entr" presetSubtype="10" fill="hold" nodeType="afterEffect">
                                  <p:stCondLst>
                                    <p:cond delay="3000"/>
                                  </p:stCondLst>
                                  <p:childTnLst>
                                    <p:set>
                                      <p:cBhvr>
                                        <p:cTn id="18" dur="1" fill="hold">
                                          <p:stCondLst>
                                            <p:cond delay="0"/>
                                          </p:stCondLst>
                                        </p:cTn>
                                        <p:tgtEl>
                                          <p:spTgt spid="71"/>
                                        </p:tgtEl>
                                        <p:attrNameLst>
                                          <p:attrName>style.visibility</p:attrName>
                                        </p:attrNameLst>
                                      </p:cBhvr>
                                      <p:to>
                                        <p:strVal val="visible"/>
                                      </p:to>
                                    </p:set>
                                    <p:animEffect transition="in" filter="randombar(horizontal)">
                                      <p:cBhvr>
                                        <p:cTn id="19" dur="500"/>
                                        <p:tgtEl>
                                          <p:spTgt spid="71"/>
                                        </p:tgtEl>
                                      </p:cBhvr>
                                    </p:animEffect>
                                  </p:childTnLst>
                                </p:cTn>
                              </p:par>
                            </p:childTnLst>
                          </p:cTn>
                        </p:par>
                        <p:par>
                          <p:cTn id="20" fill="hold">
                            <p:stCondLst>
                              <p:cond delay="11000"/>
                            </p:stCondLst>
                            <p:childTnLst>
                              <p:par>
                                <p:cTn id="21" presetID="14" presetClass="entr" presetSubtype="10" fill="hold" nodeType="afterEffect">
                                  <p:stCondLst>
                                    <p:cond delay="3000"/>
                                  </p:stCondLst>
                                  <p:childTnLst>
                                    <p:set>
                                      <p:cBhvr>
                                        <p:cTn id="22" dur="1" fill="hold">
                                          <p:stCondLst>
                                            <p:cond delay="0"/>
                                          </p:stCondLst>
                                        </p:cTn>
                                        <p:tgtEl>
                                          <p:spTgt spid="77"/>
                                        </p:tgtEl>
                                        <p:attrNameLst>
                                          <p:attrName>style.visibility</p:attrName>
                                        </p:attrNameLst>
                                      </p:cBhvr>
                                      <p:to>
                                        <p:strVal val="visible"/>
                                      </p:to>
                                    </p:set>
                                    <p:animEffect transition="in" filter="randombar(horizontal)">
                                      <p:cBhvr>
                                        <p:cTn id="2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6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BB718-DA72-665D-09B1-2E49461325D9}"/>
              </a:ext>
            </a:extLst>
          </p:cNvPr>
          <p:cNvPicPr>
            <a:picLocks noChangeAspect="1"/>
          </p:cNvPicPr>
          <p:nvPr/>
        </p:nvPicPr>
        <p:blipFill rotWithShape="1">
          <a:blip r:embed="rId3"/>
          <a:srcRect t="3691"/>
          <a:stretch/>
        </p:blipFill>
        <p:spPr>
          <a:xfrm>
            <a:off x="609600" y="446156"/>
            <a:ext cx="10972800" cy="5965687"/>
          </a:xfrm>
          <a:prstGeom prst="rect">
            <a:avLst/>
          </a:prstGeom>
          <a:ln w="76200">
            <a:solidFill>
              <a:srgbClr val="000000"/>
            </a:solidFill>
          </a:ln>
        </p:spPr>
      </p:pic>
      <p:pic>
        <p:nvPicPr>
          <p:cNvPr id="4" name="Picture 3" descr="A picture containing vector graphics&#10;&#10;Description automatically generated">
            <a:extLst>
              <a:ext uri="{FF2B5EF4-FFF2-40B4-BE49-F238E27FC236}">
                <a16:creationId xmlns:a16="http://schemas.microsoft.com/office/drawing/2014/main" id="{E899291A-95D0-C5DB-7590-21EF3930B305}"/>
              </a:ext>
            </a:extLst>
          </p:cNvPr>
          <p:cNvPicPr>
            <a:picLocks noChangeAspect="1"/>
          </p:cNvPicPr>
          <p:nvPr/>
        </p:nvPicPr>
        <p:blipFill>
          <a:blip r:embed="rId4">
            <a:alphaModFix amt="40000"/>
          </a:blip>
          <a:stretch>
            <a:fillRect/>
          </a:stretch>
        </p:blipFill>
        <p:spPr>
          <a:xfrm>
            <a:off x="2503714" y="1055636"/>
            <a:ext cx="7184571" cy="4746727"/>
          </a:xfrm>
          <a:prstGeom prst="rect">
            <a:avLst/>
          </a:prstGeom>
        </p:spPr>
      </p:pic>
      <p:sp>
        <p:nvSpPr>
          <p:cNvPr id="2" name="Title 11">
            <a:extLst>
              <a:ext uri="{FF2B5EF4-FFF2-40B4-BE49-F238E27FC236}">
                <a16:creationId xmlns:a16="http://schemas.microsoft.com/office/drawing/2014/main" id="{F3FCCBA8-7CBD-5BAF-AEDF-AEB148608077}"/>
              </a:ext>
            </a:extLst>
          </p:cNvPr>
          <p:cNvSpPr>
            <a:spLocks noGrp="1"/>
          </p:cNvSpPr>
          <p:nvPr>
            <p:ph type="title"/>
          </p:nvPr>
        </p:nvSpPr>
        <p:spPr>
          <a:xfrm>
            <a:off x="609600" y="1712686"/>
            <a:ext cx="10972800" cy="3432628"/>
          </a:xfrm>
        </p:spPr>
        <p:txBody>
          <a:bodyPr>
            <a:normAutofit/>
          </a:bodyPr>
          <a:lstStyle/>
          <a:p>
            <a:r>
              <a:rPr lang="en-US" sz="11500" b="1" dirty="0">
                <a:solidFill>
                  <a:srgbClr val="000000"/>
                </a:solidFill>
                <a:latin typeface="The Serif Hand Black" panose="03070902030502020204" pitchFamily="66" charset="0"/>
              </a:rPr>
              <a:t>Swaying the dialogue</a:t>
            </a:r>
            <a:endParaRPr lang="en-US" sz="11500" dirty="0">
              <a:solidFill>
                <a:srgbClr val="000000"/>
              </a:solidFill>
              <a:latin typeface="The Serif Hand Black" panose="03070902030502020204" pitchFamily="66" charset="0"/>
            </a:endParaRPr>
          </a:p>
        </p:txBody>
      </p:sp>
    </p:spTree>
    <p:extLst>
      <p:ext uri="{BB962C8B-B14F-4D97-AF65-F5344CB8AC3E}">
        <p14:creationId xmlns:p14="http://schemas.microsoft.com/office/powerpoint/2010/main" val="3597978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Sway The Dialogue</a:t>
            </a:r>
          </a:p>
        </p:txBody>
      </p:sp>
      <p:sp>
        <p:nvSpPr>
          <p:cNvPr id="3" name="Content Placeholder 2">
            <a:extLst>
              <a:ext uri="{FF2B5EF4-FFF2-40B4-BE49-F238E27FC236}">
                <a16:creationId xmlns:a16="http://schemas.microsoft.com/office/drawing/2014/main" id="{6DB46462-BF8C-D240-8DA7-F4C3792DB630}"/>
              </a:ext>
            </a:extLst>
          </p:cNvPr>
          <p:cNvSpPr>
            <a:spLocks noGrp="1"/>
          </p:cNvSpPr>
          <p:nvPr>
            <p:ph idx="1"/>
          </p:nvPr>
        </p:nvSpPr>
        <p:spPr/>
        <p:txBody>
          <a:bodyPr>
            <a:normAutofit/>
          </a:bodyPr>
          <a:lstStyle/>
          <a:p>
            <a:pPr>
              <a:spcBef>
                <a:spcPts val="0"/>
              </a:spcBef>
              <a:spcAft>
                <a:spcPts val="1200"/>
              </a:spcAft>
              <a:defRPr/>
            </a:pPr>
            <a:r>
              <a:rPr lang="en-US" altLang="en-US" sz="3600" dirty="0">
                <a:solidFill>
                  <a:srgbClr val="000000"/>
                </a:solidFill>
                <a:latin typeface="Bahnschrift SemiBold Condensed" panose="020B0502040204020203" pitchFamily="34" charset="0"/>
              </a:rPr>
              <a:t>Turn difficult conversations into a positive interaction. Create a path toward meaningful communication. </a:t>
            </a:r>
          </a:p>
        </p:txBody>
      </p:sp>
      <p:sp>
        <p:nvSpPr>
          <p:cNvPr id="4" name="Rectangle 3">
            <a:extLst>
              <a:ext uri="{FF2B5EF4-FFF2-40B4-BE49-F238E27FC236}">
                <a16:creationId xmlns:a16="http://schemas.microsoft.com/office/drawing/2014/main" id="{9A2FA86C-0313-E06A-160D-EB1412F63ED2}"/>
              </a:ext>
            </a:extLst>
          </p:cNvPr>
          <p:cNvSpPr txBox="1">
            <a:spLocks noChangeArrowheads="1"/>
          </p:cNvSpPr>
          <p:nvPr/>
        </p:nvSpPr>
        <p:spPr>
          <a:xfrm>
            <a:off x="190500" y="4093369"/>
            <a:ext cx="2181561" cy="2498724"/>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Talk openly and honestly</a:t>
            </a:r>
          </a:p>
          <a:p>
            <a:pPr marL="182880" lvl="2" indent="0">
              <a:buNone/>
              <a:defRPr/>
            </a:pPr>
            <a:endParaRPr lang="en-US" altLang="en-US" sz="2600" dirty="0">
              <a:solidFill>
                <a:schemeClr val="bg1"/>
              </a:solidFill>
              <a:latin typeface="Bahnschrift SemiBold Condensed" panose="020B0502040204020203" pitchFamily="34" charset="0"/>
            </a:endParaRPr>
          </a:p>
        </p:txBody>
      </p:sp>
      <p:sp>
        <p:nvSpPr>
          <p:cNvPr id="5" name="Rectangle 3">
            <a:extLst>
              <a:ext uri="{FF2B5EF4-FFF2-40B4-BE49-F238E27FC236}">
                <a16:creationId xmlns:a16="http://schemas.microsoft.com/office/drawing/2014/main" id="{86836C5D-4CB2-1827-D75B-613DBC3384C2}"/>
              </a:ext>
            </a:extLst>
          </p:cNvPr>
          <p:cNvSpPr txBox="1">
            <a:spLocks noChangeArrowheads="1"/>
          </p:cNvSpPr>
          <p:nvPr/>
        </p:nvSpPr>
        <p:spPr>
          <a:xfrm>
            <a:off x="2669300" y="4093369"/>
            <a:ext cx="2105784" cy="2498724"/>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Develop trust with the person you are communicating with</a:t>
            </a:r>
            <a:endParaRPr lang="en-US" altLang="en-US" sz="2800" dirty="0">
              <a:solidFill>
                <a:schemeClr val="bg1"/>
              </a:solidFill>
              <a:latin typeface="Bahnschrift SemiBold Condensed" panose="020B0502040204020203" pitchFamily="34" charset="0"/>
            </a:endParaRPr>
          </a:p>
        </p:txBody>
      </p:sp>
      <p:sp>
        <p:nvSpPr>
          <p:cNvPr id="6" name="Rectangle 3">
            <a:extLst>
              <a:ext uri="{FF2B5EF4-FFF2-40B4-BE49-F238E27FC236}">
                <a16:creationId xmlns:a16="http://schemas.microsoft.com/office/drawing/2014/main" id="{E8283CB2-B83A-6AA2-27A8-46F561859153}"/>
              </a:ext>
            </a:extLst>
          </p:cNvPr>
          <p:cNvSpPr txBox="1">
            <a:spLocks noChangeArrowheads="1"/>
          </p:cNvSpPr>
          <p:nvPr/>
        </p:nvSpPr>
        <p:spPr>
          <a:xfrm>
            <a:off x="5072323" y="4093369"/>
            <a:ext cx="2105784" cy="2498724"/>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Listen intently and avoid interrupting</a:t>
            </a:r>
          </a:p>
          <a:p>
            <a:pPr marL="640080" lvl="3" indent="0">
              <a:buNone/>
              <a:defRPr/>
            </a:pPr>
            <a:endParaRPr lang="en-US" dirty="0">
              <a:solidFill>
                <a:schemeClr val="bg1"/>
              </a:solidFill>
              <a:latin typeface="Bahnschrift SemiBold Condensed" panose="020B0502040204020203" pitchFamily="34" charset="0"/>
            </a:endParaRPr>
          </a:p>
        </p:txBody>
      </p:sp>
      <p:sp>
        <p:nvSpPr>
          <p:cNvPr id="7" name="Rectangle 3">
            <a:extLst>
              <a:ext uri="{FF2B5EF4-FFF2-40B4-BE49-F238E27FC236}">
                <a16:creationId xmlns:a16="http://schemas.microsoft.com/office/drawing/2014/main" id="{1207F382-BD69-34FD-C190-9261E081C2ED}"/>
              </a:ext>
            </a:extLst>
          </p:cNvPr>
          <p:cNvSpPr txBox="1">
            <a:spLocks noChangeArrowheads="1"/>
          </p:cNvSpPr>
          <p:nvPr/>
        </p:nvSpPr>
        <p:spPr>
          <a:xfrm>
            <a:off x="7475346" y="4093369"/>
            <a:ext cx="2105784" cy="2498724"/>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Keep your cool, even when what is said is upsetting</a:t>
            </a:r>
          </a:p>
        </p:txBody>
      </p:sp>
      <p:sp>
        <p:nvSpPr>
          <p:cNvPr id="8" name="Rectangle 3">
            <a:extLst>
              <a:ext uri="{FF2B5EF4-FFF2-40B4-BE49-F238E27FC236}">
                <a16:creationId xmlns:a16="http://schemas.microsoft.com/office/drawing/2014/main" id="{1EDE5A54-BCE6-B52A-FD5B-78B02258F444}"/>
              </a:ext>
            </a:extLst>
          </p:cNvPr>
          <p:cNvSpPr txBox="1">
            <a:spLocks noChangeArrowheads="1"/>
          </p:cNvSpPr>
          <p:nvPr/>
        </p:nvSpPr>
        <p:spPr>
          <a:xfrm>
            <a:off x="9878369" y="4093369"/>
            <a:ext cx="2105784" cy="2498724"/>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Watch for signs of frustration from both of you</a:t>
            </a:r>
          </a:p>
          <a:p>
            <a:pPr marL="640080" lvl="3" indent="0">
              <a:buNone/>
              <a:defRPr/>
            </a:pPr>
            <a:endParaRPr lang="en-US" dirty="0">
              <a:solidFill>
                <a:schemeClr val="bg1"/>
              </a:solidFill>
              <a:latin typeface="Bahnschrift SemiBold Condensed" panose="020B0502040204020203" pitchFamily="34" charset="0"/>
            </a:endParaRPr>
          </a:p>
        </p:txBody>
      </p:sp>
    </p:spTree>
    <p:extLst>
      <p:ext uri="{BB962C8B-B14F-4D97-AF65-F5344CB8AC3E}">
        <p14:creationId xmlns:p14="http://schemas.microsoft.com/office/powerpoint/2010/main" val="6435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0FE-E635-F2ED-A81B-A39FED186032}"/>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Control Outcome of Conversation</a:t>
            </a:r>
          </a:p>
        </p:txBody>
      </p:sp>
      <p:sp>
        <p:nvSpPr>
          <p:cNvPr id="3" name="Content Placeholder 2">
            <a:extLst>
              <a:ext uri="{FF2B5EF4-FFF2-40B4-BE49-F238E27FC236}">
                <a16:creationId xmlns:a16="http://schemas.microsoft.com/office/drawing/2014/main" id="{FB89AAAD-2344-70AC-FE96-5FF5698A5891}"/>
              </a:ext>
            </a:extLst>
          </p:cNvPr>
          <p:cNvSpPr>
            <a:spLocks noGrp="1"/>
          </p:cNvSpPr>
          <p:nvPr>
            <p:ph idx="1"/>
          </p:nvPr>
        </p:nvSpPr>
        <p:spPr/>
        <p:txBody>
          <a:bodyPr>
            <a:normAutofit/>
          </a:bodyPr>
          <a:lstStyle/>
          <a:p>
            <a:r>
              <a:rPr lang="en-US" sz="3600" dirty="0">
                <a:solidFill>
                  <a:srgbClr val="000000"/>
                </a:solidFill>
                <a:latin typeface="Bahnschrift SemiBold Condensed" panose="020B0502040204020203" pitchFamily="34" charset="0"/>
              </a:rPr>
              <a:t>When speaking with an administrator or parent, follow these tips to get to the root of the problem, deflate tensions and emotions in the conversation, while at the same time, providing a solution.</a:t>
            </a:r>
          </a:p>
        </p:txBody>
      </p:sp>
      <p:sp>
        <p:nvSpPr>
          <p:cNvPr id="4" name="Rectangle 3">
            <a:extLst>
              <a:ext uri="{FF2B5EF4-FFF2-40B4-BE49-F238E27FC236}">
                <a16:creationId xmlns:a16="http://schemas.microsoft.com/office/drawing/2014/main" id="{BE4ABB72-A73B-6057-B186-EB7B3F4112CC}"/>
              </a:ext>
            </a:extLst>
          </p:cNvPr>
          <p:cNvSpPr txBox="1">
            <a:spLocks noChangeArrowheads="1"/>
          </p:cNvSpPr>
          <p:nvPr/>
        </p:nvSpPr>
        <p:spPr>
          <a:xfrm>
            <a:off x="210054" y="4394702"/>
            <a:ext cx="1642621"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Switch Sides</a:t>
            </a:r>
            <a:endParaRPr lang="en-US" altLang="en-US" sz="2800" dirty="0">
              <a:solidFill>
                <a:schemeClr val="bg1"/>
              </a:solidFill>
              <a:latin typeface="Bahnschrift SemiBold Condensed" panose="020B0502040204020203" pitchFamily="34" charset="0"/>
            </a:endParaRPr>
          </a:p>
          <a:p>
            <a:pPr marL="182880" lvl="2" indent="0">
              <a:buNone/>
              <a:defRPr/>
            </a:pPr>
            <a:endParaRPr lang="en-US" altLang="en-US" sz="2600" dirty="0">
              <a:solidFill>
                <a:schemeClr val="bg1"/>
              </a:solidFill>
              <a:latin typeface="Bahnschrift SemiBold Condensed" panose="020B0502040204020203" pitchFamily="34" charset="0"/>
            </a:endParaRPr>
          </a:p>
        </p:txBody>
      </p:sp>
      <p:sp>
        <p:nvSpPr>
          <p:cNvPr id="5" name="Rectangle 3">
            <a:extLst>
              <a:ext uri="{FF2B5EF4-FFF2-40B4-BE49-F238E27FC236}">
                <a16:creationId xmlns:a16="http://schemas.microsoft.com/office/drawing/2014/main" id="{D7BDF21C-6EB4-993C-6695-A3D72FC6357C}"/>
              </a:ext>
            </a:extLst>
          </p:cNvPr>
          <p:cNvSpPr txBox="1">
            <a:spLocks noChangeArrowheads="1"/>
          </p:cNvSpPr>
          <p:nvPr/>
        </p:nvSpPr>
        <p:spPr>
          <a:xfrm>
            <a:off x="2298156" y="4394702"/>
            <a:ext cx="1585564"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Echo The Speaker</a:t>
            </a:r>
          </a:p>
        </p:txBody>
      </p:sp>
      <p:sp>
        <p:nvSpPr>
          <p:cNvPr id="6" name="Rectangle 3">
            <a:extLst>
              <a:ext uri="{FF2B5EF4-FFF2-40B4-BE49-F238E27FC236}">
                <a16:creationId xmlns:a16="http://schemas.microsoft.com/office/drawing/2014/main" id="{01985D67-F102-D456-8B9D-6DDD607F6739}"/>
              </a:ext>
            </a:extLst>
          </p:cNvPr>
          <p:cNvSpPr txBox="1">
            <a:spLocks noChangeArrowheads="1"/>
          </p:cNvSpPr>
          <p:nvPr/>
        </p:nvSpPr>
        <p:spPr>
          <a:xfrm>
            <a:off x="4329201" y="4394702"/>
            <a:ext cx="1585564"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Stay on Agenda</a:t>
            </a:r>
          </a:p>
          <a:p>
            <a:pPr marL="640080" lvl="3" indent="0">
              <a:buNone/>
              <a:defRPr/>
            </a:pPr>
            <a:endParaRPr lang="en-US" dirty="0">
              <a:solidFill>
                <a:schemeClr val="bg1"/>
              </a:solidFill>
              <a:latin typeface="Bahnschrift SemiBold Condensed" panose="020B0502040204020203" pitchFamily="34" charset="0"/>
            </a:endParaRPr>
          </a:p>
        </p:txBody>
      </p:sp>
      <p:sp>
        <p:nvSpPr>
          <p:cNvPr id="7" name="Rectangle 3">
            <a:extLst>
              <a:ext uri="{FF2B5EF4-FFF2-40B4-BE49-F238E27FC236}">
                <a16:creationId xmlns:a16="http://schemas.microsoft.com/office/drawing/2014/main" id="{AC2F319B-0F7F-921F-C1DE-6FB6C9FE8ED6}"/>
              </a:ext>
            </a:extLst>
          </p:cNvPr>
          <p:cNvSpPr txBox="1">
            <a:spLocks noChangeArrowheads="1"/>
          </p:cNvSpPr>
          <p:nvPr/>
        </p:nvSpPr>
        <p:spPr>
          <a:xfrm>
            <a:off x="6360246" y="4394702"/>
            <a:ext cx="1585564"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Reinstate Their Needs</a:t>
            </a:r>
          </a:p>
        </p:txBody>
      </p:sp>
      <p:sp>
        <p:nvSpPr>
          <p:cNvPr id="8" name="Rectangle 3">
            <a:extLst>
              <a:ext uri="{FF2B5EF4-FFF2-40B4-BE49-F238E27FC236}">
                <a16:creationId xmlns:a16="http://schemas.microsoft.com/office/drawing/2014/main" id="{751078F0-D76F-0584-67DD-A1BF1BD3EB3A}"/>
              </a:ext>
            </a:extLst>
          </p:cNvPr>
          <p:cNvSpPr txBox="1">
            <a:spLocks noChangeArrowheads="1"/>
          </p:cNvSpPr>
          <p:nvPr/>
        </p:nvSpPr>
        <p:spPr>
          <a:xfrm>
            <a:off x="8391291" y="4394702"/>
            <a:ext cx="1585564" cy="22061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Explain Benefits of Outcome</a:t>
            </a:r>
          </a:p>
          <a:p>
            <a:pPr marL="640080" lvl="3" indent="0">
              <a:buNone/>
              <a:defRPr/>
            </a:pPr>
            <a:endParaRPr lang="en-US" dirty="0">
              <a:solidFill>
                <a:schemeClr val="bg1"/>
              </a:solidFill>
              <a:latin typeface="Bahnschrift SemiBold Condensed" panose="020B0502040204020203" pitchFamily="34" charset="0"/>
            </a:endParaRPr>
          </a:p>
        </p:txBody>
      </p:sp>
      <p:sp>
        <p:nvSpPr>
          <p:cNvPr id="9" name="Rectangle 3">
            <a:extLst>
              <a:ext uri="{FF2B5EF4-FFF2-40B4-BE49-F238E27FC236}">
                <a16:creationId xmlns:a16="http://schemas.microsoft.com/office/drawing/2014/main" id="{998567A5-81E5-D19C-391A-DEEA4112B13A}"/>
              </a:ext>
            </a:extLst>
          </p:cNvPr>
          <p:cNvSpPr txBox="1">
            <a:spLocks noChangeArrowheads="1"/>
          </p:cNvSpPr>
          <p:nvPr/>
        </p:nvSpPr>
        <p:spPr>
          <a:xfrm>
            <a:off x="10422335" y="4394702"/>
            <a:ext cx="1585564" cy="22061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defRPr/>
            </a:pPr>
            <a:r>
              <a:rPr lang="en-US" altLang="en-US" sz="2600" dirty="0">
                <a:solidFill>
                  <a:schemeClr val="bg1"/>
                </a:solidFill>
                <a:latin typeface="Bahnschrift SemiBold Condensed" panose="020B0502040204020203" pitchFamily="34" charset="0"/>
              </a:rPr>
              <a:t>End With Your Results</a:t>
            </a:r>
          </a:p>
        </p:txBody>
      </p:sp>
    </p:spTree>
    <p:extLst>
      <p:ext uri="{BB962C8B-B14F-4D97-AF65-F5344CB8AC3E}">
        <p14:creationId xmlns:p14="http://schemas.microsoft.com/office/powerpoint/2010/main" val="151721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51B999-4973-F57F-C21F-A4403371C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60" y="0"/>
            <a:ext cx="12170239" cy="6922780"/>
          </a:xfrm>
          <a:prstGeom prst="rect">
            <a:avLst/>
          </a:prstGeom>
        </p:spPr>
      </p:pic>
      <p:sp>
        <p:nvSpPr>
          <p:cNvPr id="72" name="Rectangle 71">
            <a:extLst>
              <a:ext uri="{FF2B5EF4-FFF2-40B4-BE49-F238E27FC236}">
                <a16:creationId xmlns:a16="http://schemas.microsoft.com/office/drawing/2014/main" id="{982B427D-356F-446F-9D77-E21DFE368620}"/>
              </a:ext>
            </a:extLst>
          </p:cNvPr>
          <p:cNvSpPr/>
          <p:nvPr/>
        </p:nvSpPr>
        <p:spPr>
          <a:xfrm>
            <a:off x="8743454" y="5902843"/>
            <a:ext cx="181441" cy="280062"/>
          </a:xfrm>
          <a:prstGeom prst="rect">
            <a:avLst/>
          </a:prstGeom>
          <a:solidFill>
            <a:srgbClr val="463325"/>
          </a:solidFill>
          <a:ln w="9525" cap="flat" cmpd="sng" algn="ctr">
            <a:noFill/>
            <a:prstDash val="solid"/>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4FCC119F-F5A7-4D8D-AE0E-936EB1016645}"/>
              </a:ext>
            </a:extLst>
          </p:cNvPr>
          <p:cNvSpPr/>
          <p:nvPr/>
        </p:nvSpPr>
        <p:spPr>
          <a:xfrm>
            <a:off x="10290607" y="5917538"/>
            <a:ext cx="181441" cy="280062"/>
          </a:xfrm>
          <a:prstGeom prst="rect">
            <a:avLst/>
          </a:prstGeom>
          <a:solidFill>
            <a:srgbClr val="463325"/>
          </a:solidFill>
          <a:ln w="9525" cap="flat" cmpd="sng" algn="ctr">
            <a:noFill/>
            <a:prstDash val="solid"/>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32C1935B-8877-3A50-1CAA-4261F5A58FAD}"/>
              </a:ext>
            </a:extLst>
          </p:cNvPr>
          <p:cNvGrpSpPr/>
          <p:nvPr/>
        </p:nvGrpSpPr>
        <p:grpSpPr>
          <a:xfrm>
            <a:off x="8770801" y="3423092"/>
            <a:ext cx="1134493" cy="1511153"/>
            <a:chOff x="10128910" y="3109098"/>
            <a:chExt cx="1134493" cy="1511153"/>
          </a:xfrm>
        </p:grpSpPr>
        <p:sp>
          <p:nvSpPr>
            <p:cNvPr id="71" name="Rectangle 70">
              <a:extLst>
                <a:ext uri="{FF2B5EF4-FFF2-40B4-BE49-F238E27FC236}">
                  <a16:creationId xmlns:a16="http://schemas.microsoft.com/office/drawing/2014/main" id="{A71AA74B-20B4-4A3F-9366-2919B2FEB5B8}"/>
                </a:ext>
              </a:extLst>
            </p:cNvPr>
            <p:cNvSpPr/>
            <p:nvPr/>
          </p:nvSpPr>
          <p:spPr>
            <a:xfrm>
              <a:off x="10226592" y="4421566"/>
              <a:ext cx="627861" cy="1616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E3ADC04C-76CC-4011-AA00-A0AE204FCB24}"/>
                </a:ext>
              </a:extLst>
            </p:cNvPr>
            <p:cNvSpPr/>
            <p:nvPr/>
          </p:nvSpPr>
          <p:spPr>
            <a:xfrm>
              <a:off x="10273498" y="4217064"/>
              <a:ext cx="627861" cy="161608"/>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AAB09CCC-40EA-413A-9394-59C52C242788}"/>
                </a:ext>
              </a:extLst>
            </p:cNvPr>
            <p:cNvSpPr/>
            <p:nvPr/>
          </p:nvSpPr>
          <p:spPr>
            <a:xfrm>
              <a:off x="10246641" y="3909644"/>
              <a:ext cx="627861" cy="161608"/>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7" name="Rectangle 76">
              <a:extLst>
                <a:ext uri="{FF2B5EF4-FFF2-40B4-BE49-F238E27FC236}">
                  <a16:creationId xmlns:a16="http://schemas.microsoft.com/office/drawing/2014/main" id="{0F016116-699D-4EC6-A192-EFEC8714C30E}"/>
                </a:ext>
              </a:extLst>
            </p:cNvPr>
            <p:cNvSpPr/>
            <p:nvPr/>
          </p:nvSpPr>
          <p:spPr>
            <a:xfrm>
              <a:off x="10224972" y="3556172"/>
              <a:ext cx="607082" cy="133515"/>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8" name="Rectangle 77">
              <a:extLst>
                <a:ext uri="{FF2B5EF4-FFF2-40B4-BE49-F238E27FC236}">
                  <a16:creationId xmlns:a16="http://schemas.microsoft.com/office/drawing/2014/main" id="{6CA4DC2E-99FD-4718-9119-129E957A3D7F}"/>
                </a:ext>
              </a:extLst>
            </p:cNvPr>
            <p:cNvSpPr/>
            <p:nvPr/>
          </p:nvSpPr>
          <p:spPr>
            <a:xfrm rot="21299961">
              <a:off x="10226801" y="3174444"/>
              <a:ext cx="529246" cy="17117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9" name="Picture 78">
              <a:extLst>
                <a:ext uri="{FF2B5EF4-FFF2-40B4-BE49-F238E27FC236}">
                  <a16:creationId xmlns:a16="http://schemas.microsoft.com/office/drawing/2014/main" id="{3AB8E440-D5EF-4935-A7BE-6419D2F2846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0598" t="17850" r="32050" b="17336"/>
            <a:stretch/>
          </p:blipFill>
          <p:spPr>
            <a:xfrm>
              <a:off x="10128910" y="3109098"/>
              <a:ext cx="1134493" cy="1511153"/>
            </a:xfrm>
            <a:prstGeom prst="rect">
              <a:avLst/>
            </a:prstGeom>
          </p:spPr>
        </p:pic>
      </p:grpSp>
      <p:grpSp>
        <p:nvGrpSpPr>
          <p:cNvPr id="80" name="Group 79">
            <a:extLst>
              <a:ext uri="{FF2B5EF4-FFF2-40B4-BE49-F238E27FC236}">
                <a16:creationId xmlns:a16="http://schemas.microsoft.com/office/drawing/2014/main" id="{E7EF94C1-81C0-4004-8BCA-C96B5860062A}"/>
              </a:ext>
            </a:extLst>
          </p:cNvPr>
          <p:cNvGrpSpPr/>
          <p:nvPr/>
        </p:nvGrpSpPr>
        <p:grpSpPr>
          <a:xfrm rot="20877114">
            <a:off x="779573" y="2463087"/>
            <a:ext cx="1786261" cy="3072991"/>
            <a:chOff x="6928887" y="2370451"/>
            <a:chExt cx="2045609" cy="3610470"/>
          </a:xfrm>
        </p:grpSpPr>
        <p:pic>
          <p:nvPicPr>
            <p:cNvPr id="147" name="Picture 4" descr="Related image">
              <a:extLst>
                <a:ext uri="{FF2B5EF4-FFF2-40B4-BE49-F238E27FC236}">
                  <a16:creationId xmlns:a16="http://schemas.microsoft.com/office/drawing/2014/main" id="{5B611924-F4CD-4240-9373-B28BFC72F51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53781" flipH="1">
              <a:off x="7582636" y="5311682"/>
              <a:ext cx="344503" cy="344503"/>
            </a:xfrm>
            <a:prstGeom prst="rect">
              <a:avLst/>
            </a:prstGeom>
            <a:noFill/>
            <a:scene3d>
              <a:camera prst="orthographicFront">
                <a:rot lat="0" lon="3000000" rev="0"/>
              </a:camera>
              <a:lightRig rig="threePt" dir="t"/>
            </a:scene3d>
            <a:extLst>
              <a:ext uri="{909E8E84-426E-40DD-AFC4-6F175D3DCCD1}">
                <a14:hiddenFill xmlns:a14="http://schemas.microsoft.com/office/drawing/2010/main">
                  <a:solidFill>
                    <a:srgbClr val="FFFFFF"/>
                  </a:solidFill>
                </a14:hiddenFill>
              </a:ext>
            </a:extLst>
          </p:spPr>
        </p:pic>
        <p:pic>
          <p:nvPicPr>
            <p:cNvPr id="148" name="Picture 4" descr="Related image">
              <a:extLst>
                <a:ext uri="{FF2B5EF4-FFF2-40B4-BE49-F238E27FC236}">
                  <a16:creationId xmlns:a16="http://schemas.microsoft.com/office/drawing/2014/main" id="{7F61DDC9-48BF-4DFA-BA8B-CE5155FFE09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46160" flipH="1">
              <a:off x="7981094" y="5303953"/>
              <a:ext cx="344503" cy="344503"/>
            </a:xfrm>
            <a:prstGeom prst="rect">
              <a:avLst/>
            </a:prstGeom>
            <a:noFill/>
            <a:scene3d>
              <a:camera prst="orthographicFront">
                <a:rot lat="0" lon="3000000" rev="0"/>
              </a:camera>
              <a:lightRig rig="threePt" dir="t"/>
            </a:scene3d>
            <a:extLst>
              <a:ext uri="{909E8E84-426E-40DD-AFC4-6F175D3DCCD1}">
                <a14:hiddenFill xmlns:a14="http://schemas.microsoft.com/office/drawing/2010/main">
                  <a:solidFill>
                    <a:srgbClr val="FFFFFF"/>
                  </a:solidFill>
                </a14:hiddenFill>
              </a:ext>
            </a:extLst>
          </p:spPr>
        </p:pic>
        <p:sp>
          <p:nvSpPr>
            <p:cNvPr id="149" name="Freeform: Shape 579">
              <a:extLst>
                <a:ext uri="{FF2B5EF4-FFF2-40B4-BE49-F238E27FC236}">
                  <a16:creationId xmlns:a16="http://schemas.microsoft.com/office/drawing/2014/main" id="{AE6F11B2-93FD-4A8A-8D7A-310D47907068}"/>
                </a:ext>
              </a:extLst>
            </p:cNvPr>
            <p:cNvSpPr/>
            <p:nvPr/>
          </p:nvSpPr>
          <p:spPr>
            <a:xfrm rot="21328462">
              <a:off x="7697431" y="4848413"/>
              <a:ext cx="213595" cy="699848"/>
            </a:xfrm>
            <a:custGeom>
              <a:avLst/>
              <a:gdLst>
                <a:gd name="connsiteX0" fmla="*/ 0 w 180975"/>
                <a:gd name="connsiteY0" fmla="*/ 290513 h 328613"/>
                <a:gd name="connsiteX1" fmla="*/ 38100 w 180975"/>
                <a:gd name="connsiteY1" fmla="*/ 0 h 328613"/>
                <a:gd name="connsiteX2" fmla="*/ 180975 w 180975"/>
                <a:gd name="connsiteY2" fmla="*/ 2382 h 328613"/>
                <a:gd name="connsiteX3" fmla="*/ 95250 w 180975"/>
                <a:gd name="connsiteY3" fmla="*/ 328613 h 328613"/>
                <a:gd name="connsiteX4" fmla="*/ 0 w 180975"/>
                <a:gd name="connsiteY4" fmla="*/ 290513 h 328613"/>
                <a:gd name="connsiteX0" fmla="*/ 0 w 180975"/>
                <a:gd name="connsiteY0" fmla="*/ 290513 h 333012"/>
                <a:gd name="connsiteX1" fmla="*/ 38100 w 180975"/>
                <a:gd name="connsiteY1" fmla="*/ 0 h 333012"/>
                <a:gd name="connsiteX2" fmla="*/ 180975 w 180975"/>
                <a:gd name="connsiteY2" fmla="*/ 2382 h 333012"/>
                <a:gd name="connsiteX3" fmla="*/ 95250 w 180975"/>
                <a:gd name="connsiteY3" fmla="*/ 328613 h 333012"/>
                <a:gd name="connsiteX4" fmla="*/ 0 w 180975"/>
                <a:gd name="connsiteY4" fmla="*/ 290513 h 333012"/>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54398"/>
                <a:gd name="connsiteX1" fmla="*/ 38100 w 180975"/>
                <a:gd name="connsiteY1" fmla="*/ 0 h 354398"/>
                <a:gd name="connsiteX2" fmla="*/ 180975 w 180975"/>
                <a:gd name="connsiteY2" fmla="*/ 2382 h 354398"/>
                <a:gd name="connsiteX3" fmla="*/ 83967 w 180975"/>
                <a:gd name="connsiteY3" fmla="*/ 349733 h 354398"/>
                <a:gd name="connsiteX4" fmla="*/ 0 w 180975"/>
                <a:gd name="connsiteY4" fmla="*/ 290513 h 354398"/>
                <a:gd name="connsiteX0" fmla="*/ 0 w 180975"/>
                <a:gd name="connsiteY0" fmla="*/ 290513 h 354398"/>
                <a:gd name="connsiteX1" fmla="*/ 38100 w 180975"/>
                <a:gd name="connsiteY1" fmla="*/ 0 h 354398"/>
                <a:gd name="connsiteX2" fmla="*/ 180975 w 180975"/>
                <a:gd name="connsiteY2" fmla="*/ 2382 h 354398"/>
                <a:gd name="connsiteX3" fmla="*/ 83967 w 180975"/>
                <a:gd name="connsiteY3" fmla="*/ 349733 h 354398"/>
                <a:gd name="connsiteX4" fmla="*/ 0 w 180975"/>
                <a:gd name="connsiteY4" fmla="*/ 290513 h 354398"/>
                <a:gd name="connsiteX0" fmla="*/ 0 w 180975"/>
                <a:gd name="connsiteY0" fmla="*/ 290513 h 347223"/>
                <a:gd name="connsiteX1" fmla="*/ 38100 w 180975"/>
                <a:gd name="connsiteY1" fmla="*/ 0 h 347223"/>
                <a:gd name="connsiteX2" fmla="*/ 180975 w 180975"/>
                <a:gd name="connsiteY2" fmla="*/ 2382 h 347223"/>
                <a:gd name="connsiteX3" fmla="*/ 88480 w 180975"/>
                <a:gd name="connsiteY3" fmla="*/ 341813 h 347223"/>
                <a:gd name="connsiteX4" fmla="*/ 0 w 180975"/>
                <a:gd name="connsiteY4" fmla="*/ 290513 h 347223"/>
                <a:gd name="connsiteX0" fmla="*/ 0 w 180975"/>
                <a:gd name="connsiteY0" fmla="*/ 290513 h 346852"/>
                <a:gd name="connsiteX1" fmla="*/ 38100 w 180975"/>
                <a:gd name="connsiteY1" fmla="*/ 0 h 346852"/>
                <a:gd name="connsiteX2" fmla="*/ 180975 w 180975"/>
                <a:gd name="connsiteY2" fmla="*/ 2382 h 346852"/>
                <a:gd name="connsiteX3" fmla="*/ 88480 w 180975"/>
                <a:gd name="connsiteY3" fmla="*/ 341813 h 346852"/>
                <a:gd name="connsiteX4" fmla="*/ 0 w 180975"/>
                <a:gd name="connsiteY4" fmla="*/ 290513 h 346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346852">
                  <a:moveTo>
                    <a:pt x="0" y="290513"/>
                  </a:moveTo>
                  <a:cubicBezTo>
                    <a:pt x="22225" y="193675"/>
                    <a:pt x="42069" y="101600"/>
                    <a:pt x="38100" y="0"/>
                  </a:cubicBezTo>
                  <a:lnTo>
                    <a:pt x="180975" y="2382"/>
                  </a:lnTo>
                  <a:lnTo>
                    <a:pt x="88480" y="341813"/>
                  </a:lnTo>
                  <a:cubicBezTo>
                    <a:pt x="56730" y="360069"/>
                    <a:pt x="28745" y="325447"/>
                    <a:pt x="0" y="290513"/>
                  </a:cubicBezTo>
                  <a:close/>
                </a:path>
              </a:pathLst>
            </a:custGeom>
            <a:solidFill>
              <a:srgbClr val="FBB261"/>
            </a:solidFill>
            <a:ln>
              <a:noFill/>
            </a:ln>
            <a:scene3d>
              <a:camera prst="orthographicFront">
                <a:rot lat="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0" name="Freeform: Shape 580">
              <a:extLst>
                <a:ext uri="{FF2B5EF4-FFF2-40B4-BE49-F238E27FC236}">
                  <a16:creationId xmlns:a16="http://schemas.microsoft.com/office/drawing/2014/main" id="{CE4E8B68-5CF7-415F-B628-66F51A26B95B}"/>
                </a:ext>
              </a:extLst>
            </p:cNvPr>
            <p:cNvSpPr/>
            <p:nvPr/>
          </p:nvSpPr>
          <p:spPr>
            <a:xfrm rot="20762614">
              <a:off x="8044143" y="4795404"/>
              <a:ext cx="236934" cy="727194"/>
            </a:xfrm>
            <a:custGeom>
              <a:avLst/>
              <a:gdLst>
                <a:gd name="connsiteX0" fmla="*/ 0 w 180975"/>
                <a:gd name="connsiteY0" fmla="*/ 290513 h 328613"/>
                <a:gd name="connsiteX1" fmla="*/ 38100 w 180975"/>
                <a:gd name="connsiteY1" fmla="*/ 0 h 328613"/>
                <a:gd name="connsiteX2" fmla="*/ 180975 w 180975"/>
                <a:gd name="connsiteY2" fmla="*/ 2382 h 328613"/>
                <a:gd name="connsiteX3" fmla="*/ 95250 w 180975"/>
                <a:gd name="connsiteY3" fmla="*/ 328613 h 328613"/>
                <a:gd name="connsiteX4" fmla="*/ 0 w 180975"/>
                <a:gd name="connsiteY4" fmla="*/ 290513 h 328613"/>
                <a:gd name="connsiteX0" fmla="*/ 0 w 180975"/>
                <a:gd name="connsiteY0" fmla="*/ 290513 h 333012"/>
                <a:gd name="connsiteX1" fmla="*/ 38100 w 180975"/>
                <a:gd name="connsiteY1" fmla="*/ 0 h 333012"/>
                <a:gd name="connsiteX2" fmla="*/ 180975 w 180975"/>
                <a:gd name="connsiteY2" fmla="*/ 2382 h 333012"/>
                <a:gd name="connsiteX3" fmla="*/ 95250 w 180975"/>
                <a:gd name="connsiteY3" fmla="*/ 328613 h 333012"/>
                <a:gd name="connsiteX4" fmla="*/ 0 w 180975"/>
                <a:gd name="connsiteY4" fmla="*/ 290513 h 333012"/>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57514"/>
                <a:gd name="connsiteX1" fmla="*/ 38100 w 180975"/>
                <a:gd name="connsiteY1" fmla="*/ 0 h 357514"/>
                <a:gd name="connsiteX2" fmla="*/ 180975 w 180975"/>
                <a:gd name="connsiteY2" fmla="*/ 2382 h 357514"/>
                <a:gd name="connsiteX3" fmla="*/ 100865 w 180975"/>
                <a:gd name="connsiteY3" fmla="*/ 353111 h 357514"/>
                <a:gd name="connsiteX4" fmla="*/ 0 w 180975"/>
                <a:gd name="connsiteY4" fmla="*/ 290513 h 357514"/>
                <a:gd name="connsiteX0" fmla="*/ 0 w 164489"/>
                <a:gd name="connsiteY0" fmla="*/ 301682 h 358507"/>
                <a:gd name="connsiteX1" fmla="*/ 21614 w 164489"/>
                <a:gd name="connsiteY1" fmla="*/ 0 h 358507"/>
                <a:gd name="connsiteX2" fmla="*/ 164489 w 164489"/>
                <a:gd name="connsiteY2" fmla="*/ 2382 h 358507"/>
                <a:gd name="connsiteX3" fmla="*/ 84379 w 164489"/>
                <a:gd name="connsiteY3" fmla="*/ 353111 h 358507"/>
                <a:gd name="connsiteX4" fmla="*/ 0 w 164489"/>
                <a:gd name="connsiteY4" fmla="*/ 301682 h 358507"/>
                <a:gd name="connsiteX0" fmla="*/ 0 w 168220"/>
                <a:gd name="connsiteY0" fmla="*/ 301254 h 358462"/>
                <a:gd name="connsiteX1" fmla="*/ 25345 w 168220"/>
                <a:gd name="connsiteY1" fmla="*/ 0 h 358462"/>
                <a:gd name="connsiteX2" fmla="*/ 168220 w 168220"/>
                <a:gd name="connsiteY2" fmla="*/ 2382 h 358462"/>
                <a:gd name="connsiteX3" fmla="*/ 88110 w 168220"/>
                <a:gd name="connsiteY3" fmla="*/ 353111 h 358462"/>
                <a:gd name="connsiteX4" fmla="*/ 0 w 168220"/>
                <a:gd name="connsiteY4" fmla="*/ 301254 h 358462"/>
                <a:gd name="connsiteX0" fmla="*/ 0 w 168220"/>
                <a:gd name="connsiteY0" fmla="*/ 301254 h 356935"/>
                <a:gd name="connsiteX1" fmla="*/ 25345 w 168220"/>
                <a:gd name="connsiteY1" fmla="*/ 0 h 356935"/>
                <a:gd name="connsiteX2" fmla="*/ 168220 w 168220"/>
                <a:gd name="connsiteY2" fmla="*/ 2382 h 356935"/>
                <a:gd name="connsiteX3" fmla="*/ 73186 w 168220"/>
                <a:gd name="connsiteY3" fmla="*/ 351397 h 356935"/>
                <a:gd name="connsiteX4" fmla="*/ 0 w 168220"/>
                <a:gd name="connsiteY4" fmla="*/ 301254 h 3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20" h="356935">
                  <a:moveTo>
                    <a:pt x="0" y="301254"/>
                  </a:moveTo>
                  <a:cubicBezTo>
                    <a:pt x="22225" y="204416"/>
                    <a:pt x="29314" y="101600"/>
                    <a:pt x="25345" y="0"/>
                  </a:cubicBezTo>
                  <a:lnTo>
                    <a:pt x="168220" y="2382"/>
                  </a:lnTo>
                  <a:lnTo>
                    <a:pt x="73186" y="351397"/>
                  </a:lnTo>
                  <a:cubicBezTo>
                    <a:pt x="41436" y="369653"/>
                    <a:pt x="17462" y="340148"/>
                    <a:pt x="0" y="301254"/>
                  </a:cubicBezTo>
                  <a:close/>
                </a:path>
              </a:pathLst>
            </a:custGeom>
            <a:solidFill>
              <a:srgbClr val="FBB261"/>
            </a:solidFill>
            <a:ln>
              <a:noFill/>
            </a:ln>
            <a:scene3d>
              <a:camera prst="orthographicFront">
                <a:rot lat="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1" name="Freeform: Shape 581">
              <a:extLst>
                <a:ext uri="{FF2B5EF4-FFF2-40B4-BE49-F238E27FC236}">
                  <a16:creationId xmlns:a16="http://schemas.microsoft.com/office/drawing/2014/main" id="{C8E4C660-067D-4FC0-AA03-69C50E016811}"/>
                </a:ext>
              </a:extLst>
            </p:cNvPr>
            <p:cNvSpPr/>
            <p:nvPr/>
          </p:nvSpPr>
          <p:spPr>
            <a:xfrm rot="21328462">
              <a:off x="7567357" y="4340930"/>
              <a:ext cx="753210" cy="517843"/>
            </a:xfrm>
            <a:custGeom>
              <a:avLst/>
              <a:gdLst>
                <a:gd name="connsiteX0" fmla="*/ 47625 w 585787"/>
                <a:gd name="connsiteY0" fmla="*/ 0 h 719137"/>
                <a:gd name="connsiteX1" fmla="*/ 514350 w 585787"/>
                <a:gd name="connsiteY1" fmla="*/ 4762 h 719137"/>
                <a:gd name="connsiteX2" fmla="*/ 585787 w 585787"/>
                <a:gd name="connsiteY2" fmla="*/ 704850 h 719137"/>
                <a:gd name="connsiteX3" fmla="*/ 0 w 585787"/>
                <a:gd name="connsiteY3" fmla="*/ 719137 h 719137"/>
                <a:gd name="connsiteX4" fmla="*/ 47625 w 585787"/>
                <a:gd name="connsiteY4" fmla="*/ 0 h 719137"/>
                <a:gd name="connsiteX0" fmla="*/ 47625 w 585787"/>
                <a:gd name="connsiteY0" fmla="*/ 0 h 719137"/>
                <a:gd name="connsiteX1" fmla="*/ 514350 w 585787"/>
                <a:gd name="connsiteY1" fmla="*/ 4762 h 719137"/>
                <a:gd name="connsiteX2" fmla="*/ 585787 w 585787"/>
                <a:gd name="connsiteY2" fmla="*/ 704850 h 719137"/>
                <a:gd name="connsiteX3" fmla="*/ 0 w 585787"/>
                <a:gd name="connsiteY3" fmla="*/ 719137 h 719137"/>
                <a:gd name="connsiteX4" fmla="*/ 47625 w 585787"/>
                <a:gd name="connsiteY4" fmla="*/ 0 h 719137"/>
                <a:gd name="connsiteX0" fmla="*/ 56156 w 594318"/>
                <a:gd name="connsiteY0" fmla="*/ 0 h 719137"/>
                <a:gd name="connsiteX1" fmla="*/ 522881 w 594318"/>
                <a:gd name="connsiteY1" fmla="*/ 4762 h 719137"/>
                <a:gd name="connsiteX2" fmla="*/ 594318 w 594318"/>
                <a:gd name="connsiteY2" fmla="*/ 704850 h 719137"/>
                <a:gd name="connsiteX3" fmla="*/ 8531 w 594318"/>
                <a:gd name="connsiteY3" fmla="*/ 719137 h 719137"/>
                <a:gd name="connsiteX4" fmla="*/ 56156 w 594318"/>
                <a:gd name="connsiteY4" fmla="*/ 0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18" h="719137">
                  <a:moveTo>
                    <a:pt x="56156" y="0"/>
                  </a:moveTo>
                  <a:lnTo>
                    <a:pt x="522881" y="4762"/>
                  </a:lnTo>
                  <a:lnTo>
                    <a:pt x="594318" y="704850"/>
                  </a:lnTo>
                  <a:lnTo>
                    <a:pt x="8531" y="719137"/>
                  </a:lnTo>
                  <a:cubicBezTo>
                    <a:pt x="-4169" y="474662"/>
                    <a:pt x="-12106" y="377824"/>
                    <a:pt x="56156" y="0"/>
                  </a:cubicBezTo>
                  <a:close/>
                </a:path>
              </a:pathLst>
            </a:custGeom>
            <a:blipFill>
              <a:blip r:embed="rId8" cstate="email">
                <a:extLst>
                  <a:ext uri="{28A0092B-C50C-407E-A947-70E740481C1C}">
                    <a14:useLocalDpi xmlns:a14="http://schemas.microsoft.com/office/drawing/2010/main"/>
                  </a:ext>
                </a:extLst>
              </a:blip>
              <a:stretch>
                <a:fillRect/>
              </a:stretch>
            </a:blipFill>
            <a:ln w="3175">
              <a:solidFill>
                <a:schemeClr val="tx1"/>
              </a:solidFill>
            </a:ln>
            <a:scene3d>
              <a:camera prst="orthographicFront">
                <a:rot lat="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2" name="Freeform: Shape 587">
              <a:extLst>
                <a:ext uri="{FF2B5EF4-FFF2-40B4-BE49-F238E27FC236}">
                  <a16:creationId xmlns:a16="http://schemas.microsoft.com/office/drawing/2014/main" id="{CF692690-3450-47A7-9FF8-BC1A574DC430}"/>
                </a:ext>
              </a:extLst>
            </p:cNvPr>
            <p:cNvSpPr/>
            <p:nvPr/>
          </p:nvSpPr>
          <p:spPr>
            <a:xfrm rot="21133870" flipH="1">
              <a:off x="7127148" y="4320611"/>
              <a:ext cx="183527" cy="190524"/>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a:noFill/>
            </a:ln>
            <a:scene3d>
              <a:camera prst="orthographicFront">
                <a:rot lat="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3" name="Picture 4" descr="Related image">
              <a:extLst>
                <a:ext uri="{FF2B5EF4-FFF2-40B4-BE49-F238E27FC236}">
                  <a16:creationId xmlns:a16="http://schemas.microsoft.com/office/drawing/2014/main" id="{FE712FD9-66D1-4771-8B87-50B269BF5B7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87199" flipH="1">
              <a:off x="7773849" y="5636418"/>
              <a:ext cx="344503" cy="344503"/>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 descr="Related image">
              <a:extLst>
                <a:ext uri="{FF2B5EF4-FFF2-40B4-BE49-F238E27FC236}">
                  <a16:creationId xmlns:a16="http://schemas.microsoft.com/office/drawing/2014/main" id="{C69157B6-4AE1-437E-98A7-C8C87D4C3F9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79578" flipH="1">
              <a:off x="8172364" y="5632564"/>
              <a:ext cx="344503" cy="344503"/>
            </a:xfrm>
            <a:prstGeom prst="rect">
              <a:avLst/>
            </a:prstGeom>
            <a:noFill/>
            <a:extLst>
              <a:ext uri="{909E8E84-426E-40DD-AFC4-6F175D3DCCD1}">
                <a14:hiddenFill xmlns:a14="http://schemas.microsoft.com/office/drawing/2010/main">
                  <a:solidFill>
                    <a:srgbClr val="FFFFFF"/>
                  </a:solidFill>
                </a14:hiddenFill>
              </a:ext>
            </a:extLst>
          </p:spPr>
        </p:pic>
        <p:sp>
          <p:nvSpPr>
            <p:cNvPr id="155" name="Freeform: Shape 576">
              <a:extLst>
                <a:ext uri="{FF2B5EF4-FFF2-40B4-BE49-F238E27FC236}">
                  <a16:creationId xmlns:a16="http://schemas.microsoft.com/office/drawing/2014/main" id="{59A0E8B9-9399-4DE8-89E8-1137E347ABAE}"/>
                </a:ext>
              </a:extLst>
            </p:cNvPr>
            <p:cNvSpPr/>
            <p:nvPr/>
          </p:nvSpPr>
          <p:spPr>
            <a:xfrm rot="21361880">
              <a:off x="6928887" y="2465968"/>
              <a:ext cx="2045609" cy="1810175"/>
            </a:xfrm>
            <a:custGeom>
              <a:avLst/>
              <a:gdLst>
                <a:gd name="connsiteX0" fmla="*/ 292894 w 762000"/>
                <a:gd name="connsiteY0" fmla="*/ 540544 h 783431"/>
                <a:gd name="connsiteX1" fmla="*/ 471488 w 762000"/>
                <a:gd name="connsiteY1" fmla="*/ 552450 h 783431"/>
                <a:gd name="connsiteX2" fmla="*/ 490538 w 762000"/>
                <a:gd name="connsiteY2" fmla="*/ 716756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71488 w 762000"/>
                <a:gd name="connsiteY1" fmla="*/ 552450 h 783431"/>
                <a:gd name="connsiteX2" fmla="*/ 490538 w 762000"/>
                <a:gd name="connsiteY2" fmla="*/ 716756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71488 w 762000"/>
                <a:gd name="connsiteY1" fmla="*/ 552450 h 783431"/>
                <a:gd name="connsiteX2" fmla="*/ 490538 w 762000"/>
                <a:gd name="connsiteY2" fmla="*/ 716756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90538 w 762000"/>
                <a:gd name="connsiteY2" fmla="*/ 716756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90538 w 762000"/>
                <a:gd name="connsiteY2" fmla="*/ 716756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83394 w 762000"/>
                <a:gd name="connsiteY2" fmla="*/ 719137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83394 w 762000"/>
                <a:gd name="connsiteY2" fmla="*/ 719137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83394 w 762000"/>
                <a:gd name="connsiteY2" fmla="*/ 719137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83394 w 762000"/>
                <a:gd name="connsiteY2" fmla="*/ 719137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31032 w 762000"/>
                <a:gd name="connsiteY4" fmla="*/ 728662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19125 w 762000"/>
                <a:gd name="connsiteY4" fmla="*/ 731044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19125 w 762000"/>
                <a:gd name="connsiteY4" fmla="*/ 731044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19125 w 762000"/>
                <a:gd name="connsiteY4" fmla="*/ 731044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19125 w 762000"/>
                <a:gd name="connsiteY4" fmla="*/ 731044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00075 w 762000"/>
                <a:gd name="connsiteY4" fmla="*/ 728663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76287"/>
                <a:gd name="connsiteX1" fmla="*/ 450057 w 762000"/>
                <a:gd name="connsiteY1" fmla="*/ 547688 h 776287"/>
                <a:gd name="connsiteX2" fmla="*/ 483394 w 762000"/>
                <a:gd name="connsiteY2" fmla="*/ 719137 h 776287"/>
                <a:gd name="connsiteX3" fmla="*/ 62388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16744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40507 w 762000"/>
                <a:gd name="connsiteY26" fmla="*/ 707232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07231 w 762000"/>
                <a:gd name="connsiteY8" fmla="*/ 595312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21518 w 762000"/>
                <a:gd name="connsiteY8" fmla="*/ 597693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21518 w 762000"/>
                <a:gd name="connsiteY8" fmla="*/ 597693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21518 w 762000"/>
                <a:gd name="connsiteY8" fmla="*/ 597693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78582 w 747712"/>
                <a:gd name="connsiteY22" fmla="*/ 681037 h 776287"/>
                <a:gd name="connsiteX23" fmla="*/ 61913 w 747712"/>
                <a:gd name="connsiteY23" fmla="*/ 740569 h 776287"/>
                <a:gd name="connsiteX24" fmla="*/ 135732 w 747712"/>
                <a:gd name="connsiteY24" fmla="*/ 723900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78582 w 747712"/>
                <a:gd name="connsiteY22" fmla="*/ 681037 h 776287"/>
                <a:gd name="connsiteX23" fmla="*/ 61913 w 747712"/>
                <a:gd name="connsiteY23" fmla="*/ 740569 h 776287"/>
                <a:gd name="connsiteX24" fmla="*/ 121445 w 747712"/>
                <a:gd name="connsiteY24" fmla="*/ 711994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78582 w 747712"/>
                <a:gd name="connsiteY22" fmla="*/ 681037 h 776287"/>
                <a:gd name="connsiteX23" fmla="*/ 61913 w 747712"/>
                <a:gd name="connsiteY23" fmla="*/ 740569 h 776287"/>
                <a:gd name="connsiteX24" fmla="*/ 121445 w 747712"/>
                <a:gd name="connsiteY24" fmla="*/ 711994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78582 w 747712"/>
                <a:gd name="connsiteY22" fmla="*/ 681037 h 776287"/>
                <a:gd name="connsiteX23" fmla="*/ 61913 w 747712"/>
                <a:gd name="connsiteY23" fmla="*/ 740569 h 776287"/>
                <a:gd name="connsiteX24" fmla="*/ 121445 w 747712"/>
                <a:gd name="connsiteY24" fmla="*/ 711994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78582 w 747712"/>
                <a:gd name="connsiteY22" fmla="*/ 681037 h 776287"/>
                <a:gd name="connsiteX23" fmla="*/ 47625 w 747712"/>
                <a:gd name="connsiteY23" fmla="*/ 745331 h 776287"/>
                <a:gd name="connsiteX24" fmla="*/ 121445 w 747712"/>
                <a:gd name="connsiteY24" fmla="*/ 711994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54770 w 747712"/>
                <a:gd name="connsiteY22" fmla="*/ 671512 h 776287"/>
                <a:gd name="connsiteX23" fmla="*/ 47625 w 747712"/>
                <a:gd name="connsiteY23" fmla="*/ 745331 h 776287"/>
                <a:gd name="connsiteX24" fmla="*/ 121445 w 747712"/>
                <a:gd name="connsiteY24" fmla="*/ 711994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61913 w 776287"/>
                <a:gd name="connsiteY20" fmla="*/ 633412 h 776287"/>
                <a:gd name="connsiteX21" fmla="*/ 0 w 776287"/>
                <a:gd name="connsiteY21" fmla="*/ 690562 h 776287"/>
                <a:gd name="connsiteX22" fmla="*/ 83345 w 776287"/>
                <a:gd name="connsiteY22" fmla="*/ 671512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61913 w 776287"/>
                <a:gd name="connsiteY20" fmla="*/ 633412 h 776287"/>
                <a:gd name="connsiteX21" fmla="*/ 0 w 776287"/>
                <a:gd name="connsiteY21" fmla="*/ 690562 h 776287"/>
                <a:gd name="connsiteX22" fmla="*/ 83345 w 776287"/>
                <a:gd name="connsiteY22" fmla="*/ 671512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61913 w 776287"/>
                <a:gd name="connsiteY20" fmla="*/ 633412 h 776287"/>
                <a:gd name="connsiteX21" fmla="*/ 0 w 776287"/>
                <a:gd name="connsiteY21" fmla="*/ 690562 h 776287"/>
                <a:gd name="connsiteX22" fmla="*/ 97633 w 776287"/>
                <a:gd name="connsiteY22" fmla="*/ 671512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61913 w 776287"/>
                <a:gd name="connsiteY20" fmla="*/ 633412 h 776287"/>
                <a:gd name="connsiteX21" fmla="*/ 0 w 776287"/>
                <a:gd name="connsiteY21" fmla="*/ 690562 h 776287"/>
                <a:gd name="connsiteX22" fmla="*/ 97633 w 776287"/>
                <a:gd name="connsiteY22" fmla="*/ 671512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61913 w 776287"/>
                <a:gd name="connsiteY20" fmla="*/ 633412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2382 w 776287"/>
                <a:gd name="connsiteY19" fmla="*/ 552450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42863 w 776287"/>
                <a:gd name="connsiteY18" fmla="*/ 385762 h 776287"/>
                <a:gd name="connsiteX19" fmla="*/ 2382 w 776287"/>
                <a:gd name="connsiteY19" fmla="*/ 552450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42863 w 776287"/>
                <a:gd name="connsiteY18" fmla="*/ 385762 h 776287"/>
                <a:gd name="connsiteX19" fmla="*/ 2382 w 776287"/>
                <a:gd name="connsiteY19" fmla="*/ 552450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42863 w 776287"/>
                <a:gd name="connsiteY18" fmla="*/ 385762 h 776287"/>
                <a:gd name="connsiteX19" fmla="*/ 16669 w 776287"/>
                <a:gd name="connsiteY19" fmla="*/ 550069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42863 w 776287"/>
                <a:gd name="connsiteY18" fmla="*/ 3857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42863 w 776287"/>
                <a:gd name="connsiteY18" fmla="*/ 3857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54770 w 776287"/>
                <a:gd name="connsiteY18" fmla="*/ 383381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97631 w 776287"/>
                <a:gd name="connsiteY17" fmla="*/ 333374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97631 w 776287"/>
                <a:gd name="connsiteY17" fmla="*/ 333374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00013 w 776287"/>
                <a:gd name="connsiteY17" fmla="*/ 223837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00013 w 776287"/>
                <a:gd name="connsiteY17" fmla="*/ 223837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11931 h 776287"/>
                <a:gd name="connsiteX17" fmla="*/ 100013 w 776287"/>
                <a:gd name="connsiteY17" fmla="*/ 223837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0013 w 776287"/>
                <a:gd name="connsiteY16" fmla="*/ 223837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0013 w 776287"/>
                <a:gd name="connsiteY16" fmla="*/ 223837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0013 w 776287"/>
                <a:gd name="connsiteY16" fmla="*/ 223837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7157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7157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7157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7157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8108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8108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8108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69056 w 776287"/>
                <a:gd name="connsiteY22" fmla="*/ 742950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69056 w 776287"/>
                <a:gd name="connsiteY22" fmla="*/ 742950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61988 w 776287"/>
                <a:gd name="connsiteY13" fmla="*/ 219075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61988 w 776287"/>
                <a:gd name="connsiteY13" fmla="*/ 219075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78656 w 776287"/>
                <a:gd name="connsiteY13" fmla="*/ 233363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78656 w 776287"/>
                <a:gd name="connsiteY13" fmla="*/ 233363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2945 w 776287"/>
                <a:gd name="connsiteY12" fmla="*/ 354806 h 782517"/>
                <a:gd name="connsiteX13" fmla="*/ 678656 w 776287"/>
                <a:gd name="connsiteY13" fmla="*/ 233363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28663 w 776287"/>
                <a:gd name="connsiteY11" fmla="*/ 395287 h 782517"/>
                <a:gd name="connsiteX12" fmla="*/ 692945 w 776287"/>
                <a:gd name="connsiteY12" fmla="*/ 354806 h 782517"/>
                <a:gd name="connsiteX13" fmla="*/ 678656 w 776287"/>
                <a:gd name="connsiteY13" fmla="*/ 233363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692945 w 776287"/>
                <a:gd name="connsiteY11" fmla="*/ 354806 h 782517"/>
                <a:gd name="connsiteX12" fmla="*/ 678656 w 776287"/>
                <a:gd name="connsiteY12" fmla="*/ 233363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54806 h 782517"/>
                <a:gd name="connsiteX12" fmla="*/ 678656 w 776287"/>
                <a:gd name="connsiteY12" fmla="*/ 233363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54806 h 782517"/>
                <a:gd name="connsiteX12" fmla="*/ 678656 w 776287"/>
                <a:gd name="connsiteY12" fmla="*/ 233363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38137 h 782517"/>
                <a:gd name="connsiteX12" fmla="*/ 678656 w 776287"/>
                <a:gd name="connsiteY12" fmla="*/ 233363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38137 h 782517"/>
                <a:gd name="connsiteX12" fmla="*/ 678656 w 776287"/>
                <a:gd name="connsiteY12" fmla="*/ 233363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38137 h 782517"/>
                <a:gd name="connsiteX12" fmla="*/ 676275 w 776287"/>
                <a:gd name="connsiteY12" fmla="*/ 221456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38137 h 782517"/>
                <a:gd name="connsiteX12" fmla="*/ 676275 w 776287"/>
                <a:gd name="connsiteY12" fmla="*/ 221456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47688 h 782517"/>
                <a:gd name="connsiteX10" fmla="*/ 733426 w 776287"/>
                <a:gd name="connsiteY10" fmla="*/ 500062 h 782517"/>
                <a:gd name="connsiteX11" fmla="*/ 692945 w 776287"/>
                <a:gd name="connsiteY11" fmla="*/ 338137 h 782517"/>
                <a:gd name="connsiteX12" fmla="*/ 676275 w 776287"/>
                <a:gd name="connsiteY12" fmla="*/ 221456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47688 h 782517"/>
                <a:gd name="connsiteX10" fmla="*/ 733426 w 776287"/>
                <a:gd name="connsiteY10" fmla="*/ 500062 h 782517"/>
                <a:gd name="connsiteX11" fmla="*/ 692945 w 776287"/>
                <a:gd name="connsiteY11" fmla="*/ 338137 h 782517"/>
                <a:gd name="connsiteX12" fmla="*/ 676275 w 776287"/>
                <a:gd name="connsiteY12" fmla="*/ 221456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33426 w 776287"/>
                <a:gd name="connsiteY9" fmla="*/ 500062 h 782517"/>
                <a:gd name="connsiteX10" fmla="*/ 692945 w 776287"/>
                <a:gd name="connsiteY10" fmla="*/ 338137 h 782517"/>
                <a:gd name="connsiteX11" fmla="*/ 676275 w 776287"/>
                <a:gd name="connsiteY11" fmla="*/ 221456 h 782517"/>
                <a:gd name="connsiteX12" fmla="*/ 514350 w 776287"/>
                <a:gd name="connsiteY12" fmla="*/ 0 h 782517"/>
                <a:gd name="connsiteX13" fmla="*/ 266700 w 776287"/>
                <a:gd name="connsiteY13" fmla="*/ 9525 h 782517"/>
                <a:gd name="connsiteX14" fmla="*/ 102395 w 776287"/>
                <a:gd name="connsiteY14" fmla="*/ 240505 h 782517"/>
                <a:gd name="connsiteX15" fmla="*/ 88108 w 776287"/>
                <a:gd name="connsiteY15" fmla="*/ 352426 h 782517"/>
                <a:gd name="connsiteX16" fmla="*/ 33338 w 776287"/>
                <a:gd name="connsiteY16" fmla="*/ 423862 h 782517"/>
                <a:gd name="connsiteX17" fmla="*/ 14288 w 776287"/>
                <a:gd name="connsiteY17" fmla="*/ 542925 h 782517"/>
                <a:gd name="connsiteX18" fmla="*/ 42863 w 776287"/>
                <a:gd name="connsiteY18" fmla="*/ 633411 h 782517"/>
                <a:gd name="connsiteX19" fmla="*/ 0 w 776287"/>
                <a:gd name="connsiteY19" fmla="*/ 690562 h 782517"/>
                <a:gd name="connsiteX20" fmla="*/ 85727 w 776287"/>
                <a:gd name="connsiteY20" fmla="*/ 671512 h 782517"/>
                <a:gd name="connsiteX21" fmla="*/ 69056 w 776287"/>
                <a:gd name="connsiteY21" fmla="*/ 742950 h 782517"/>
                <a:gd name="connsiteX22" fmla="*/ 150020 w 776287"/>
                <a:gd name="connsiteY22" fmla="*/ 711994 h 782517"/>
                <a:gd name="connsiteX23" fmla="*/ 128588 w 776287"/>
                <a:gd name="connsiteY23" fmla="*/ 781051 h 782517"/>
                <a:gd name="connsiteX24" fmla="*/ 280988 w 776287"/>
                <a:gd name="connsiteY24" fmla="*/ 702470 h 782517"/>
                <a:gd name="connsiteX25" fmla="*/ 304800 w 776287"/>
                <a:gd name="connsiteY25"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33426 w 776287"/>
                <a:gd name="connsiteY9" fmla="*/ 500062 h 782517"/>
                <a:gd name="connsiteX10" fmla="*/ 692945 w 776287"/>
                <a:gd name="connsiteY10" fmla="*/ 338137 h 782517"/>
                <a:gd name="connsiteX11" fmla="*/ 676275 w 776287"/>
                <a:gd name="connsiteY11" fmla="*/ 221456 h 782517"/>
                <a:gd name="connsiteX12" fmla="*/ 514350 w 776287"/>
                <a:gd name="connsiteY12" fmla="*/ 0 h 782517"/>
                <a:gd name="connsiteX13" fmla="*/ 266700 w 776287"/>
                <a:gd name="connsiteY13" fmla="*/ 9525 h 782517"/>
                <a:gd name="connsiteX14" fmla="*/ 102395 w 776287"/>
                <a:gd name="connsiteY14" fmla="*/ 240505 h 782517"/>
                <a:gd name="connsiteX15" fmla="*/ 88108 w 776287"/>
                <a:gd name="connsiteY15" fmla="*/ 352426 h 782517"/>
                <a:gd name="connsiteX16" fmla="*/ 33338 w 776287"/>
                <a:gd name="connsiteY16" fmla="*/ 423862 h 782517"/>
                <a:gd name="connsiteX17" fmla="*/ 14288 w 776287"/>
                <a:gd name="connsiteY17" fmla="*/ 542925 h 782517"/>
                <a:gd name="connsiteX18" fmla="*/ 42863 w 776287"/>
                <a:gd name="connsiteY18" fmla="*/ 633411 h 782517"/>
                <a:gd name="connsiteX19" fmla="*/ 0 w 776287"/>
                <a:gd name="connsiteY19" fmla="*/ 690562 h 782517"/>
                <a:gd name="connsiteX20" fmla="*/ 85727 w 776287"/>
                <a:gd name="connsiteY20" fmla="*/ 671512 h 782517"/>
                <a:gd name="connsiteX21" fmla="*/ 69056 w 776287"/>
                <a:gd name="connsiteY21" fmla="*/ 742950 h 782517"/>
                <a:gd name="connsiteX22" fmla="*/ 150020 w 776287"/>
                <a:gd name="connsiteY22" fmla="*/ 711994 h 782517"/>
                <a:gd name="connsiteX23" fmla="*/ 128588 w 776287"/>
                <a:gd name="connsiteY23" fmla="*/ 781051 h 782517"/>
                <a:gd name="connsiteX24" fmla="*/ 280988 w 776287"/>
                <a:gd name="connsiteY24" fmla="*/ 702470 h 782517"/>
                <a:gd name="connsiteX25" fmla="*/ 304800 w 776287"/>
                <a:gd name="connsiteY25"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614362 h 782517"/>
                <a:gd name="connsiteX9" fmla="*/ 733426 w 776287"/>
                <a:gd name="connsiteY9" fmla="*/ 500062 h 782517"/>
                <a:gd name="connsiteX10" fmla="*/ 692945 w 776287"/>
                <a:gd name="connsiteY10" fmla="*/ 338137 h 782517"/>
                <a:gd name="connsiteX11" fmla="*/ 676275 w 776287"/>
                <a:gd name="connsiteY11" fmla="*/ 221456 h 782517"/>
                <a:gd name="connsiteX12" fmla="*/ 514350 w 776287"/>
                <a:gd name="connsiteY12" fmla="*/ 0 h 782517"/>
                <a:gd name="connsiteX13" fmla="*/ 266700 w 776287"/>
                <a:gd name="connsiteY13" fmla="*/ 9525 h 782517"/>
                <a:gd name="connsiteX14" fmla="*/ 102395 w 776287"/>
                <a:gd name="connsiteY14" fmla="*/ 240505 h 782517"/>
                <a:gd name="connsiteX15" fmla="*/ 88108 w 776287"/>
                <a:gd name="connsiteY15" fmla="*/ 352426 h 782517"/>
                <a:gd name="connsiteX16" fmla="*/ 33338 w 776287"/>
                <a:gd name="connsiteY16" fmla="*/ 423862 h 782517"/>
                <a:gd name="connsiteX17" fmla="*/ 14288 w 776287"/>
                <a:gd name="connsiteY17" fmla="*/ 542925 h 782517"/>
                <a:gd name="connsiteX18" fmla="*/ 42863 w 776287"/>
                <a:gd name="connsiteY18" fmla="*/ 633411 h 782517"/>
                <a:gd name="connsiteX19" fmla="*/ 0 w 776287"/>
                <a:gd name="connsiteY19" fmla="*/ 690562 h 782517"/>
                <a:gd name="connsiteX20" fmla="*/ 85727 w 776287"/>
                <a:gd name="connsiteY20" fmla="*/ 671512 h 782517"/>
                <a:gd name="connsiteX21" fmla="*/ 69056 w 776287"/>
                <a:gd name="connsiteY21" fmla="*/ 742950 h 782517"/>
                <a:gd name="connsiteX22" fmla="*/ 150020 w 776287"/>
                <a:gd name="connsiteY22" fmla="*/ 711994 h 782517"/>
                <a:gd name="connsiteX23" fmla="*/ 128588 w 776287"/>
                <a:gd name="connsiteY23" fmla="*/ 781051 h 782517"/>
                <a:gd name="connsiteX24" fmla="*/ 280988 w 776287"/>
                <a:gd name="connsiteY24" fmla="*/ 702470 h 782517"/>
                <a:gd name="connsiteX25" fmla="*/ 304800 w 776287"/>
                <a:gd name="connsiteY25"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614362 h 782517"/>
                <a:gd name="connsiteX9" fmla="*/ 731045 w 776287"/>
                <a:gd name="connsiteY9" fmla="*/ 483393 h 782517"/>
                <a:gd name="connsiteX10" fmla="*/ 692945 w 776287"/>
                <a:gd name="connsiteY10" fmla="*/ 338137 h 782517"/>
                <a:gd name="connsiteX11" fmla="*/ 676275 w 776287"/>
                <a:gd name="connsiteY11" fmla="*/ 221456 h 782517"/>
                <a:gd name="connsiteX12" fmla="*/ 514350 w 776287"/>
                <a:gd name="connsiteY12" fmla="*/ 0 h 782517"/>
                <a:gd name="connsiteX13" fmla="*/ 266700 w 776287"/>
                <a:gd name="connsiteY13" fmla="*/ 9525 h 782517"/>
                <a:gd name="connsiteX14" fmla="*/ 102395 w 776287"/>
                <a:gd name="connsiteY14" fmla="*/ 240505 h 782517"/>
                <a:gd name="connsiteX15" fmla="*/ 88108 w 776287"/>
                <a:gd name="connsiteY15" fmla="*/ 352426 h 782517"/>
                <a:gd name="connsiteX16" fmla="*/ 33338 w 776287"/>
                <a:gd name="connsiteY16" fmla="*/ 423862 h 782517"/>
                <a:gd name="connsiteX17" fmla="*/ 14288 w 776287"/>
                <a:gd name="connsiteY17" fmla="*/ 542925 h 782517"/>
                <a:gd name="connsiteX18" fmla="*/ 42863 w 776287"/>
                <a:gd name="connsiteY18" fmla="*/ 633411 h 782517"/>
                <a:gd name="connsiteX19" fmla="*/ 0 w 776287"/>
                <a:gd name="connsiteY19" fmla="*/ 690562 h 782517"/>
                <a:gd name="connsiteX20" fmla="*/ 85727 w 776287"/>
                <a:gd name="connsiteY20" fmla="*/ 671512 h 782517"/>
                <a:gd name="connsiteX21" fmla="*/ 69056 w 776287"/>
                <a:gd name="connsiteY21" fmla="*/ 742950 h 782517"/>
                <a:gd name="connsiteX22" fmla="*/ 150020 w 776287"/>
                <a:gd name="connsiteY22" fmla="*/ 711994 h 782517"/>
                <a:gd name="connsiteX23" fmla="*/ 128588 w 776287"/>
                <a:gd name="connsiteY23" fmla="*/ 781051 h 782517"/>
                <a:gd name="connsiteX24" fmla="*/ 280988 w 776287"/>
                <a:gd name="connsiteY24" fmla="*/ 702470 h 782517"/>
                <a:gd name="connsiteX25" fmla="*/ 304800 w 776287"/>
                <a:gd name="connsiteY25" fmla="*/ 547687 h 782517"/>
                <a:gd name="connsiteX0" fmla="*/ 304800 w 778668"/>
                <a:gd name="connsiteY0" fmla="*/ 547687 h 782517"/>
                <a:gd name="connsiteX1" fmla="*/ 478632 w 778668"/>
                <a:gd name="connsiteY1" fmla="*/ 547688 h 782517"/>
                <a:gd name="connsiteX2" fmla="*/ 511969 w 778668"/>
                <a:gd name="connsiteY2" fmla="*/ 719137 h 782517"/>
                <a:gd name="connsiteX3" fmla="*/ 642938 w 778668"/>
                <a:gd name="connsiteY3" fmla="*/ 776287 h 782517"/>
                <a:gd name="connsiteX4" fmla="*/ 628650 w 778668"/>
                <a:gd name="connsiteY4" fmla="*/ 728663 h 782517"/>
                <a:gd name="connsiteX5" fmla="*/ 728663 w 778668"/>
                <a:gd name="connsiteY5" fmla="*/ 742950 h 782517"/>
                <a:gd name="connsiteX6" fmla="*/ 700088 w 778668"/>
                <a:gd name="connsiteY6" fmla="*/ 685800 h 782517"/>
                <a:gd name="connsiteX7" fmla="*/ 778668 w 778668"/>
                <a:gd name="connsiteY7" fmla="*/ 685798 h 782517"/>
                <a:gd name="connsiteX8" fmla="*/ 750093 w 778668"/>
                <a:gd name="connsiteY8" fmla="*/ 614362 h 782517"/>
                <a:gd name="connsiteX9" fmla="*/ 731045 w 778668"/>
                <a:gd name="connsiteY9" fmla="*/ 483393 h 782517"/>
                <a:gd name="connsiteX10" fmla="*/ 692945 w 778668"/>
                <a:gd name="connsiteY10" fmla="*/ 338137 h 782517"/>
                <a:gd name="connsiteX11" fmla="*/ 676275 w 778668"/>
                <a:gd name="connsiteY11" fmla="*/ 221456 h 782517"/>
                <a:gd name="connsiteX12" fmla="*/ 514350 w 778668"/>
                <a:gd name="connsiteY12" fmla="*/ 0 h 782517"/>
                <a:gd name="connsiteX13" fmla="*/ 266700 w 778668"/>
                <a:gd name="connsiteY13" fmla="*/ 9525 h 782517"/>
                <a:gd name="connsiteX14" fmla="*/ 102395 w 778668"/>
                <a:gd name="connsiteY14" fmla="*/ 240505 h 782517"/>
                <a:gd name="connsiteX15" fmla="*/ 88108 w 778668"/>
                <a:gd name="connsiteY15" fmla="*/ 352426 h 782517"/>
                <a:gd name="connsiteX16" fmla="*/ 33338 w 778668"/>
                <a:gd name="connsiteY16" fmla="*/ 423862 h 782517"/>
                <a:gd name="connsiteX17" fmla="*/ 14288 w 778668"/>
                <a:gd name="connsiteY17" fmla="*/ 542925 h 782517"/>
                <a:gd name="connsiteX18" fmla="*/ 42863 w 778668"/>
                <a:gd name="connsiteY18" fmla="*/ 633411 h 782517"/>
                <a:gd name="connsiteX19" fmla="*/ 0 w 778668"/>
                <a:gd name="connsiteY19" fmla="*/ 690562 h 782517"/>
                <a:gd name="connsiteX20" fmla="*/ 85727 w 778668"/>
                <a:gd name="connsiteY20" fmla="*/ 671512 h 782517"/>
                <a:gd name="connsiteX21" fmla="*/ 69056 w 778668"/>
                <a:gd name="connsiteY21" fmla="*/ 742950 h 782517"/>
                <a:gd name="connsiteX22" fmla="*/ 150020 w 778668"/>
                <a:gd name="connsiteY22" fmla="*/ 711994 h 782517"/>
                <a:gd name="connsiteX23" fmla="*/ 128588 w 778668"/>
                <a:gd name="connsiteY23" fmla="*/ 781051 h 782517"/>
                <a:gd name="connsiteX24" fmla="*/ 280988 w 778668"/>
                <a:gd name="connsiteY24" fmla="*/ 702470 h 782517"/>
                <a:gd name="connsiteX25" fmla="*/ 304800 w 778668"/>
                <a:gd name="connsiteY25" fmla="*/ 547687 h 78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8668" h="782517">
                  <a:moveTo>
                    <a:pt x="304800" y="547687"/>
                  </a:moveTo>
                  <a:cubicBezTo>
                    <a:pt x="371475" y="570707"/>
                    <a:pt x="428626" y="550862"/>
                    <a:pt x="478632" y="547688"/>
                  </a:cubicBezTo>
                  <a:cubicBezTo>
                    <a:pt x="465932" y="613569"/>
                    <a:pt x="488950" y="674687"/>
                    <a:pt x="511969" y="719137"/>
                  </a:cubicBezTo>
                  <a:cubicBezTo>
                    <a:pt x="565944" y="761999"/>
                    <a:pt x="562769" y="776287"/>
                    <a:pt x="642938" y="776287"/>
                  </a:cubicBezTo>
                  <a:cubicBezTo>
                    <a:pt x="633413" y="758824"/>
                    <a:pt x="628650" y="746126"/>
                    <a:pt x="628650" y="728663"/>
                  </a:cubicBezTo>
                  <a:cubicBezTo>
                    <a:pt x="655638" y="746919"/>
                    <a:pt x="694531" y="750887"/>
                    <a:pt x="728663" y="742950"/>
                  </a:cubicBezTo>
                  <a:cubicBezTo>
                    <a:pt x="718344" y="723900"/>
                    <a:pt x="667544" y="704850"/>
                    <a:pt x="700088" y="685800"/>
                  </a:cubicBezTo>
                  <a:cubicBezTo>
                    <a:pt x="737394" y="708025"/>
                    <a:pt x="755649" y="687386"/>
                    <a:pt x="778668" y="685798"/>
                  </a:cubicBezTo>
                  <a:cubicBezTo>
                    <a:pt x="736600" y="651666"/>
                    <a:pt x="751680" y="634206"/>
                    <a:pt x="750093" y="614362"/>
                  </a:cubicBezTo>
                  <a:cubicBezTo>
                    <a:pt x="796925" y="510381"/>
                    <a:pt x="736601" y="515937"/>
                    <a:pt x="731045" y="483393"/>
                  </a:cubicBezTo>
                  <a:cubicBezTo>
                    <a:pt x="758032" y="358774"/>
                    <a:pt x="706439" y="386556"/>
                    <a:pt x="692945" y="338137"/>
                  </a:cubicBezTo>
                  <a:cubicBezTo>
                    <a:pt x="667545" y="303212"/>
                    <a:pt x="675481" y="265906"/>
                    <a:pt x="676275" y="221456"/>
                  </a:cubicBezTo>
                  <a:cubicBezTo>
                    <a:pt x="643731" y="120649"/>
                    <a:pt x="596900" y="76994"/>
                    <a:pt x="514350" y="0"/>
                  </a:cubicBezTo>
                  <a:lnTo>
                    <a:pt x="266700" y="9525"/>
                  </a:lnTo>
                  <a:cubicBezTo>
                    <a:pt x="168275" y="59531"/>
                    <a:pt x="129382" y="207168"/>
                    <a:pt x="102395" y="240505"/>
                  </a:cubicBezTo>
                  <a:cubicBezTo>
                    <a:pt x="72630" y="297655"/>
                    <a:pt x="99617" y="321867"/>
                    <a:pt x="88108" y="352426"/>
                  </a:cubicBezTo>
                  <a:cubicBezTo>
                    <a:pt x="76599" y="382985"/>
                    <a:pt x="45641" y="365918"/>
                    <a:pt x="33338" y="423862"/>
                  </a:cubicBezTo>
                  <a:cubicBezTo>
                    <a:pt x="60326" y="510381"/>
                    <a:pt x="27782" y="487362"/>
                    <a:pt x="14288" y="542925"/>
                  </a:cubicBezTo>
                  <a:cubicBezTo>
                    <a:pt x="6351" y="582612"/>
                    <a:pt x="15081" y="560386"/>
                    <a:pt x="42863" y="633411"/>
                  </a:cubicBezTo>
                  <a:lnTo>
                    <a:pt x="0" y="690562"/>
                  </a:lnTo>
                  <a:cubicBezTo>
                    <a:pt x="51594" y="703262"/>
                    <a:pt x="67470" y="699293"/>
                    <a:pt x="85727" y="671512"/>
                  </a:cubicBezTo>
                  <a:cubicBezTo>
                    <a:pt x="105570" y="724694"/>
                    <a:pt x="73025" y="715962"/>
                    <a:pt x="69056" y="742950"/>
                  </a:cubicBezTo>
                  <a:cubicBezTo>
                    <a:pt x="98425" y="754856"/>
                    <a:pt x="132558" y="733426"/>
                    <a:pt x="150020" y="711994"/>
                  </a:cubicBezTo>
                  <a:lnTo>
                    <a:pt x="128588" y="781051"/>
                  </a:lnTo>
                  <a:cubicBezTo>
                    <a:pt x="174625" y="790577"/>
                    <a:pt x="246857" y="752476"/>
                    <a:pt x="280988" y="702470"/>
                  </a:cubicBezTo>
                  <a:cubicBezTo>
                    <a:pt x="306389" y="648495"/>
                    <a:pt x="298451" y="580231"/>
                    <a:pt x="304800" y="547687"/>
                  </a:cubicBezTo>
                  <a:close/>
                </a:path>
              </a:pathLst>
            </a:custGeom>
            <a:solidFill>
              <a:srgbClr val="BB8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40" b="0" i="0" u="none" strike="noStrike" kern="1200" cap="none" spc="0" normalizeH="0" baseline="0" noProof="0" dirty="0">
                <a:ln>
                  <a:noFill/>
                </a:ln>
                <a:solidFill>
                  <a:prstClr val="white"/>
                </a:solidFill>
                <a:effectLst/>
                <a:uLnTx/>
                <a:uFillTx/>
                <a:latin typeface="Calibri"/>
                <a:ea typeface="+mn-ea"/>
                <a:cs typeface="+mn-cs"/>
              </a:endParaRPr>
            </a:p>
          </p:txBody>
        </p:sp>
        <p:sp>
          <p:nvSpPr>
            <p:cNvPr id="156" name="Freeform: Shape 579">
              <a:extLst>
                <a:ext uri="{FF2B5EF4-FFF2-40B4-BE49-F238E27FC236}">
                  <a16:creationId xmlns:a16="http://schemas.microsoft.com/office/drawing/2014/main" id="{65E32A4D-AF68-4121-8BEA-5C6C1F8CCD2A}"/>
                </a:ext>
              </a:extLst>
            </p:cNvPr>
            <p:cNvSpPr/>
            <p:nvPr/>
          </p:nvSpPr>
          <p:spPr>
            <a:xfrm rot="21361880">
              <a:off x="7886238" y="5173819"/>
              <a:ext cx="218782" cy="699849"/>
            </a:xfrm>
            <a:custGeom>
              <a:avLst/>
              <a:gdLst>
                <a:gd name="connsiteX0" fmla="*/ 0 w 180975"/>
                <a:gd name="connsiteY0" fmla="*/ 290513 h 328613"/>
                <a:gd name="connsiteX1" fmla="*/ 38100 w 180975"/>
                <a:gd name="connsiteY1" fmla="*/ 0 h 328613"/>
                <a:gd name="connsiteX2" fmla="*/ 180975 w 180975"/>
                <a:gd name="connsiteY2" fmla="*/ 2382 h 328613"/>
                <a:gd name="connsiteX3" fmla="*/ 95250 w 180975"/>
                <a:gd name="connsiteY3" fmla="*/ 328613 h 328613"/>
                <a:gd name="connsiteX4" fmla="*/ 0 w 180975"/>
                <a:gd name="connsiteY4" fmla="*/ 290513 h 328613"/>
                <a:gd name="connsiteX0" fmla="*/ 0 w 180975"/>
                <a:gd name="connsiteY0" fmla="*/ 290513 h 333012"/>
                <a:gd name="connsiteX1" fmla="*/ 38100 w 180975"/>
                <a:gd name="connsiteY1" fmla="*/ 0 h 333012"/>
                <a:gd name="connsiteX2" fmla="*/ 180975 w 180975"/>
                <a:gd name="connsiteY2" fmla="*/ 2382 h 333012"/>
                <a:gd name="connsiteX3" fmla="*/ 95250 w 180975"/>
                <a:gd name="connsiteY3" fmla="*/ 328613 h 333012"/>
                <a:gd name="connsiteX4" fmla="*/ 0 w 180975"/>
                <a:gd name="connsiteY4" fmla="*/ 290513 h 333012"/>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54398"/>
                <a:gd name="connsiteX1" fmla="*/ 38100 w 180975"/>
                <a:gd name="connsiteY1" fmla="*/ 0 h 354398"/>
                <a:gd name="connsiteX2" fmla="*/ 180975 w 180975"/>
                <a:gd name="connsiteY2" fmla="*/ 2382 h 354398"/>
                <a:gd name="connsiteX3" fmla="*/ 83967 w 180975"/>
                <a:gd name="connsiteY3" fmla="*/ 349733 h 354398"/>
                <a:gd name="connsiteX4" fmla="*/ 0 w 180975"/>
                <a:gd name="connsiteY4" fmla="*/ 290513 h 354398"/>
                <a:gd name="connsiteX0" fmla="*/ 0 w 180975"/>
                <a:gd name="connsiteY0" fmla="*/ 290513 h 354398"/>
                <a:gd name="connsiteX1" fmla="*/ 38100 w 180975"/>
                <a:gd name="connsiteY1" fmla="*/ 0 h 354398"/>
                <a:gd name="connsiteX2" fmla="*/ 180975 w 180975"/>
                <a:gd name="connsiteY2" fmla="*/ 2382 h 354398"/>
                <a:gd name="connsiteX3" fmla="*/ 83967 w 180975"/>
                <a:gd name="connsiteY3" fmla="*/ 349733 h 354398"/>
                <a:gd name="connsiteX4" fmla="*/ 0 w 180975"/>
                <a:gd name="connsiteY4" fmla="*/ 290513 h 354398"/>
                <a:gd name="connsiteX0" fmla="*/ 0 w 180975"/>
                <a:gd name="connsiteY0" fmla="*/ 290513 h 347223"/>
                <a:gd name="connsiteX1" fmla="*/ 38100 w 180975"/>
                <a:gd name="connsiteY1" fmla="*/ 0 h 347223"/>
                <a:gd name="connsiteX2" fmla="*/ 180975 w 180975"/>
                <a:gd name="connsiteY2" fmla="*/ 2382 h 347223"/>
                <a:gd name="connsiteX3" fmla="*/ 88480 w 180975"/>
                <a:gd name="connsiteY3" fmla="*/ 341813 h 347223"/>
                <a:gd name="connsiteX4" fmla="*/ 0 w 180975"/>
                <a:gd name="connsiteY4" fmla="*/ 290513 h 347223"/>
                <a:gd name="connsiteX0" fmla="*/ 0 w 180975"/>
                <a:gd name="connsiteY0" fmla="*/ 290513 h 346852"/>
                <a:gd name="connsiteX1" fmla="*/ 38100 w 180975"/>
                <a:gd name="connsiteY1" fmla="*/ 0 h 346852"/>
                <a:gd name="connsiteX2" fmla="*/ 180975 w 180975"/>
                <a:gd name="connsiteY2" fmla="*/ 2382 h 346852"/>
                <a:gd name="connsiteX3" fmla="*/ 88480 w 180975"/>
                <a:gd name="connsiteY3" fmla="*/ 341813 h 346852"/>
                <a:gd name="connsiteX4" fmla="*/ 0 w 180975"/>
                <a:gd name="connsiteY4" fmla="*/ 290513 h 346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346852">
                  <a:moveTo>
                    <a:pt x="0" y="290513"/>
                  </a:moveTo>
                  <a:cubicBezTo>
                    <a:pt x="22225" y="193675"/>
                    <a:pt x="42069" y="101600"/>
                    <a:pt x="38100" y="0"/>
                  </a:cubicBezTo>
                  <a:lnTo>
                    <a:pt x="180975" y="2382"/>
                  </a:lnTo>
                  <a:lnTo>
                    <a:pt x="88480" y="341813"/>
                  </a:lnTo>
                  <a:cubicBezTo>
                    <a:pt x="56730" y="360069"/>
                    <a:pt x="28745" y="325447"/>
                    <a:pt x="0" y="290513"/>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7" name="Freeform: Shape 580">
              <a:extLst>
                <a:ext uri="{FF2B5EF4-FFF2-40B4-BE49-F238E27FC236}">
                  <a16:creationId xmlns:a16="http://schemas.microsoft.com/office/drawing/2014/main" id="{7F508D9B-76A9-4057-A776-14B8391F8AAE}"/>
                </a:ext>
              </a:extLst>
            </p:cNvPr>
            <p:cNvSpPr/>
            <p:nvPr/>
          </p:nvSpPr>
          <p:spPr>
            <a:xfrm rot="20796032">
              <a:off x="8232819" y="5124786"/>
              <a:ext cx="242687" cy="727195"/>
            </a:xfrm>
            <a:custGeom>
              <a:avLst/>
              <a:gdLst>
                <a:gd name="connsiteX0" fmla="*/ 0 w 180975"/>
                <a:gd name="connsiteY0" fmla="*/ 290513 h 328613"/>
                <a:gd name="connsiteX1" fmla="*/ 38100 w 180975"/>
                <a:gd name="connsiteY1" fmla="*/ 0 h 328613"/>
                <a:gd name="connsiteX2" fmla="*/ 180975 w 180975"/>
                <a:gd name="connsiteY2" fmla="*/ 2382 h 328613"/>
                <a:gd name="connsiteX3" fmla="*/ 95250 w 180975"/>
                <a:gd name="connsiteY3" fmla="*/ 328613 h 328613"/>
                <a:gd name="connsiteX4" fmla="*/ 0 w 180975"/>
                <a:gd name="connsiteY4" fmla="*/ 290513 h 328613"/>
                <a:gd name="connsiteX0" fmla="*/ 0 w 180975"/>
                <a:gd name="connsiteY0" fmla="*/ 290513 h 333012"/>
                <a:gd name="connsiteX1" fmla="*/ 38100 w 180975"/>
                <a:gd name="connsiteY1" fmla="*/ 0 h 333012"/>
                <a:gd name="connsiteX2" fmla="*/ 180975 w 180975"/>
                <a:gd name="connsiteY2" fmla="*/ 2382 h 333012"/>
                <a:gd name="connsiteX3" fmla="*/ 95250 w 180975"/>
                <a:gd name="connsiteY3" fmla="*/ 328613 h 333012"/>
                <a:gd name="connsiteX4" fmla="*/ 0 w 180975"/>
                <a:gd name="connsiteY4" fmla="*/ 290513 h 333012"/>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57514"/>
                <a:gd name="connsiteX1" fmla="*/ 38100 w 180975"/>
                <a:gd name="connsiteY1" fmla="*/ 0 h 357514"/>
                <a:gd name="connsiteX2" fmla="*/ 180975 w 180975"/>
                <a:gd name="connsiteY2" fmla="*/ 2382 h 357514"/>
                <a:gd name="connsiteX3" fmla="*/ 100865 w 180975"/>
                <a:gd name="connsiteY3" fmla="*/ 353111 h 357514"/>
                <a:gd name="connsiteX4" fmla="*/ 0 w 180975"/>
                <a:gd name="connsiteY4" fmla="*/ 290513 h 357514"/>
                <a:gd name="connsiteX0" fmla="*/ 0 w 164489"/>
                <a:gd name="connsiteY0" fmla="*/ 301682 h 358507"/>
                <a:gd name="connsiteX1" fmla="*/ 21614 w 164489"/>
                <a:gd name="connsiteY1" fmla="*/ 0 h 358507"/>
                <a:gd name="connsiteX2" fmla="*/ 164489 w 164489"/>
                <a:gd name="connsiteY2" fmla="*/ 2382 h 358507"/>
                <a:gd name="connsiteX3" fmla="*/ 84379 w 164489"/>
                <a:gd name="connsiteY3" fmla="*/ 353111 h 358507"/>
                <a:gd name="connsiteX4" fmla="*/ 0 w 164489"/>
                <a:gd name="connsiteY4" fmla="*/ 301682 h 358507"/>
                <a:gd name="connsiteX0" fmla="*/ 0 w 168220"/>
                <a:gd name="connsiteY0" fmla="*/ 301254 h 358462"/>
                <a:gd name="connsiteX1" fmla="*/ 25345 w 168220"/>
                <a:gd name="connsiteY1" fmla="*/ 0 h 358462"/>
                <a:gd name="connsiteX2" fmla="*/ 168220 w 168220"/>
                <a:gd name="connsiteY2" fmla="*/ 2382 h 358462"/>
                <a:gd name="connsiteX3" fmla="*/ 88110 w 168220"/>
                <a:gd name="connsiteY3" fmla="*/ 353111 h 358462"/>
                <a:gd name="connsiteX4" fmla="*/ 0 w 168220"/>
                <a:gd name="connsiteY4" fmla="*/ 301254 h 358462"/>
                <a:gd name="connsiteX0" fmla="*/ 0 w 168220"/>
                <a:gd name="connsiteY0" fmla="*/ 301254 h 356935"/>
                <a:gd name="connsiteX1" fmla="*/ 25345 w 168220"/>
                <a:gd name="connsiteY1" fmla="*/ 0 h 356935"/>
                <a:gd name="connsiteX2" fmla="*/ 168220 w 168220"/>
                <a:gd name="connsiteY2" fmla="*/ 2382 h 356935"/>
                <a:gd name="connsiteX3" fmla="*/ 73186 w 168220"/>
                <a:gd name="connsiteY3" fmla="*/ 351397 h 356935"/>
                <a:gd name="connsiteX4" fmla="*/ 0 w 168220"/>
                <a:gd name="connsiteY4" fmla="*/ 301254 h 3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20" h="356935">
                  <a:moveTo>
                    <a:pt x="0" y="301254"/>
                  </a:moveTo>
                  <a:cubicBezTo>
                    <a:pt x="22225" y="204416"/>
                    <a:pt x="29314" y="101600"/>
                    <a:pt x="25345" y="0"/>
                  </a:cubicBezTo>
                  <a:lnTo>
                    <a:pt x="168220" y="2382"/>
                  </a:lnTo>
                  <a:lnTo>
                    <a:pt x="73186" y="351397"/>
                  </a:lnTo>
                  <a:cubicBezTo>
                    <a:pt x="41436" y="369653"/>
                    <a:pt x="17462" y="340148"/>
                    <a:pt x="0" y="301254"/>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8" name="Freeform: Shape 581">
              <a:extLst>
                <a:ext uri="{FF2B5EF4-FFF2-40B4-BE49-F238E27FC236}">
                  <a16:creationId xmlns:a16="http://schemas.microsoft.com/office/drawing/2014/main" id="{CDF65B44-781B-4F35-9B93-42051928E5FC}"/>
                </a:ext>
              </a:extLst>
            </p:cNvPr>
            <p:cNvSpPr/>
            <p:nvPr/>
          </p:nvSpPr>
          <p:spPr>
            <a:xfrm rot="21361880">
              <a:off x="7748885" y="4668177"/>
              <a:ext cx="771503" cy="517843"/>
            </a:xfrm>
            <a:custGeom>
              <a:avLst/>
              <a:gdLst>
                <a:gd name="connsiteX0" fmla="*/ 47625 w 585787"/>
                <a:gd name="connsiteY0" fmla="*/ 0 h 719137"/>
                <a:gd name="connsiteX1" fmla="*/ 514350 w 585787"/>
                <a:gd name="connsiteY1" fmla="*/ 4762 h 719137"/>
                <a:gd name="connsiteX2" fmla="*/ 585787 w 585787"/>
                <a:gd name="connsiteY2" fmla="*/ 704850 h 719137"/>
                <a:gd name="connsiteX3" fmla="*/ 0 w 585787"/>
                <a:gd name="connsiteY3" fmla="*/ 719137 h 719137"/>
                <a:gd name="connsiteX4" fmla="*/ 47625 w 585787"/>
                <a:gd name="connsiteY4" fmla="*/ 0 h 719137"/>
                <a:gd name="connsiteX0" fmla="*/ 47625 w 585787"/>
                <a:gd name="connsiteY0" fmla="*/ 0 h 719137"/>
                <a:gd name="connsiteX1" fmla="*/ 514350 w 585787"/>
                <a:gd name="connsiteY1" fmla="*/ 4762 h 719137"/>
                <a:gd name="connsiteX2" fmla="*/ 585787 w 585787"/>
                <a:gd name="connsiteY2" fmla="*/ 704850 h 719137"/>
                <a:gd name="connsiteX3" fmla="*/ 0 w 585787"/>
                <a:gd name="connsiteY3" fmla="*/ 719137 h 719137"/>
                <a:gd name="connsiteX4" fmla="*/ 47625 w 585787"/>
                <a:gd name="connsiteY4" fmla="*/ 0 h 719137"/>
                <a:gd name="connsiteX0" fmla="*/ 56156 w 594318"/>
                <a:gd name="connsiteY0" fmla="*/ 0 h 719137"/>
                <a:gd name="connsiteX1" fmla="*/ 522881 w 594318"/>
                <a:gd name="connsiteY1" fmla="*/ 4762 h 719137"/>
                <a:gd name="connsiteX2" fmla="*/ 594318 w 594318"/>
                <a:gd name="connsiteY2" fmla="*/ 704850 h 719137"/>
                <a:gd name="connsiteX3" fmla="*/ 8531 w 594318"/>
                <a:gd name="connsiteY3" fmla="*/ 719137 h 719137"/>
                <a:gd name="connsiteX4" fmla="*/ 56156 w 594318"/>
                <a:gd name="connsiteY4" fmla="*/ 0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18" h="719137">
                  <a:moveTo>
                    <a:pt x="56156" y="0"/>
                  </a:moveTo>
                  <a:lnTo>
                    <a:pt x="522881" y="4762"/>
                  </a:lnTo>
                  <a:lnTo>
                    <a:pt x="594318" y="704850"/>
                  </a:lnTo>
                  <a:lnTo>
                    <a:pt x="8531" y="719137"/>
                  </a:lnTo>
                  <a:cubicBezTo>
                    <a:pt x="-4169" y="474662"/>
                    <a:pt x="-12106" y="377824"/>
                    <a:pt x="56156" y="0"/>
                  </a:cubicBezTo>
                  <a:close/>
                </a:path>
              </a:pathLst>
            </a:custGeom>
            <a:blipFill>
              <a:blip r:embed="rId9" cstate="email">
                <a:extLst>
                  <a:ext uri="{28A0092B-C50C-407E-A947-70E740481C1C}">
                    <a14:useLocalDpi xmlns:a14="http://schemas.microsoft.com/office/drawing/2010/main"/>
                  </a:ext>
                </a:extLst>
              </a:blip>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9" name="Oval 158">
              <a:extLst>
                <a:ext uri="{FF2B5EF4-FFF2-40B4-BE49-F238E27FC236}">
                  <a16:creationId xmlns:a16="http://schemas.microsoft.com/office/drawing/2014/main" id="{366DA707-DC60-4978-AE3D-7C16864AA420}"/>
                </a:ext>
              </a:extLst>
            </p:cNvPr>
            <p:cNvSpPr/>
            <p:nvPr/>
          </p:nvSpPr>
          <p:spPr>
            <a:xfrm rot="21361880">
              <a:off x="7857861" y="3730020"/>
              <a:ext cx="290427" cy="496042"/>
            </a:xfrm>
            <a:prstGeom prst="ellipse">
              <a:avLst/>
            </a:pr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0" name="Oval 12">
              <a:extLst>
                <a:ext uri="{FF2B5EF4-FFF2-40B4-BE49-F238E27FC236}">
                  <a16:creationId xmlns:a16="http://schemas.microsoft.com/office/drawing/2014/main" id="{807B1460-3A2F-43EB-AA8F-2E01CB522327}"/>
                </a:ext>
              </a:extLst>
            </p:cNvPr>
            <p:cNvSpPr/>
            <p:nvPr/>
          </p:nvSpPr>
          <p:spPr>
            <a:xfrm rot="21361880">
              <a:off x="7348420" y="2569769"/>
              <a:ext cx="1152240" cy="1287130"/>
            </a:xfrm>
            <a:custGeom>
              <a:avLst/>
              <a:gdLst>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24311 w 1225399"/>
                <a:gd name="connsiteY0" fmla="*/ 575394 h 1150788"/>
                <a:gd name="connsiteX1" fmla="*/ 624855 w 1225399"/>
                <a:gd name="connsiteY1" fmla="*/ 0 h 1150788"/>
                <a:gd name="connsiteX2" fmla="*/ 1225399 w 1225399"/>
                <a:gd name="connsiteY2" fmla="*/ 575394 h 1150788"/>
                <a:gd name="connsiteX3" fmla="*/ 624855 w 1225399"/>
                <a:gd name="connsiteY3" fmla="*/ 1150788 h 1150788"/>
                <a:gd name="connsiteX4" fmla="*/ 24311 w 1225399"/>
                <a:gd name="connsiteY4" fmla="*/ 575394 h 1150788"/>
                <a:gd name="connsiteX0" fmla="*/ 24311 w 1225578"/>
                <a:gd name="connsiteY0" fmla="*/ 575394 h 1150788"/>
                <a:gd name="connsiteX1" fmla="*/ 624855 w 1225578"/>
                <a:gd name="connsiteY1" fmla="*/ 0 h 1150788"/>
                <a:gd name="connsiteX2" fmla="*/ 1225399 w 1225578"/>
                <a:gd name="connsiteY2" fmla="*/ 575394 h 1150788"/>
                <a:gd name="connsiteX3" fmla="*/ 624855 w 1225578"/>
                <a:gd name="connsiteY3" fmla="*/ 1150788 h 1150788"/>
                <a:gd name="connsiteX4" fmla="*/ 24311 w 1225578"/>
                <a:gd name="connsiteY4" fmla="*/ 575394 h 1150788"/>
                <a:gd name="connsiteX0" fmla="*/ 19417 w 1204156"/>
                <a:gd name="connsiteY0" fmla="*/ 575394 h 1150788"/>
                <a:gd name="connsiteX1" fmla="*/ 619961 w 1204156"/>
                <a:gd name="connsiteY1" fmla="*/ 0 h 1150788"/>
                <a:gd name="connsiteX2" fmla="*/ 1204030 w 1204156"/>
                <a:gd name="connsiteY2" fmla="*/ 575394 h 1150788"/>
                <a:gd name="connsiteX3" fmla="*/ 619961 w 1204156"/>
                <a:gd name="connsiteY3" fmla="*/ 1150788 h 1150788"/>
                <a:gd name="connsiteX4" fmla="*/ 19417 w 1204156"/>
                <a:gd name="connsiteY4" fmla="*/ 575394 h 1150788"/>
                <a:gd name="connsiteX0" fmla="*/ 19417 w 1204156"/>
                <a:gd name="connsiteY0" fmla="*/ 575394 h 1150788"/>
                <a:gd name="connsiteX1" fmla="*/ 619961 w 1204156"/>
                <a:gd name="connsiteY1" fmla="*/ 0 h 1150788"/>
                <a:gd name="connsiteX2" fmla="*/ 1204030 w 1204156"/>
                <a:gd name="connsiteY2" fmla="*/ 575394 h 1150788"/>
                <a:gd name="connsiteX3" fmla="*/ 619961 w 1204156"/>
                <a:gd name="connsiteY3" fmla="*/ 1150788 h 1150788"/>
                <a:gd name="connsiteX4" fmla="*/ 19417 w 1204156"/>
                <a:gd name="connsiteY4" fmla="*/ 575394 h 1150788"/>
                <a:gd name="connsiteX0" fmla="*/ 19417 w 1210527"/>
                <a:gd name="connsiteY0" fmla="*/ 575394 h 1150788"/>
                <a:gd name="connsiteX1" fmla="*/ 619961 w 1210527"/>
                <a:gd name="connsiteY1" fmla="*/ 0 h 1150788"/>
                <a:gd name="connsiteX2" fmla="*/ 1204030 w 1210527"/>
                <a:gd name="connsiteY2" fmla="*/ 575394 h 1150788"/>
                <a:gd name="connsiteX3" fmla="*/ 619961 w 1210527"/>
                <a:gd name="connsiteY3" fmla="*/ 1150788 h 1150788"/>
                <a:gd name="connsiteX4" fmla="*/ 19417 w 1210527"/>
                <a:gd name="connsiteY4" fmla="*/ 575394 h 115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527" h="1150788">
                  <a:moveTo>
                    <a:pt x="19417" y="575394"/>
                  </a:moveTo>
                  <a:cubicBezTo>
                    <a:pt x="-107583" y="321113"/>
                    <a:pt x="422526" y="0"/>
                    <a:pt x="619961" y="0"/>
                  </a:cubicBezTo>
                  <a:cubicBezTo>
                    <a:pt x="817396" y="0"/>
                    <a:pt x="1269933" y="232901"/>
                    <a:pt x="1204030" y="575394"/>
                  </a:cubicBezTo>
                  <a:cubicBezTo>
                    <a:pt x="1059182" y="979501"/>
                    <a:pt x="817396" y="1150788"/>
                    <a:pt x="619961" y="1150788"/>
                  </a:cubicBezTo>
                  <a:cubicBezTo>
                    <a:pt x="422526" y="1150788"/>
                    <a:pt x="146417" y="829675"/>
                    <a:pt x="19417" y="575394"/>
                  </a:cubicBezTo>
                  <a:close/>
                </a:path>
              </a:pathLst>
            </a:custGeom>
            <a:solidFill>
              <a:srgbClr val="FBB261"/>
            </a:solidFill>
            <a:ln>
              <a:noFill/>
            </a:ln>
            <a:effectLst>
              <a:outerShdw blurRad="50800" dist="88900" dir="5400000" sx="93000" sy="93000" algn="t" rotWithShape="0">
                <a:schemeClr val="tx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1" name="Oval 5">
              <a:extLst>
                <a:ext uri="{FF2B5EF4-FFF2-40B4-BE49-F238E27FC236}">
                  <a16:creationId xmlns:a16="http://schemas.microsoft.com/office/drawing/2014/main" id="{DAB1DC6D-0B56-411D-8FAE-98C78140EB91}"/>
                </a:ext>
              </a:extLst>
            </p:cNvPr>
            <p:cNvSpPr/>
            <p:nvPr/>
          </p:nvSpPr>
          <p:spPr>
            <a:xfrm rot="19866833" flipH="1">
              <a:off x="8008410" y="3056716"/>
              <a:ext cx="301093" cy="128700"/>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2" name="Group 161">
              <a:extLst>
                <a:ext uri="{FF2B5EF4-FFF2-40B4-BE49-F238E27FC236}">
                  <a16:creationId xmlns:a16="http://schemas.microsoft.com/office/drawing/2014/main" id="{D9714B65-1CC9-4007-9A58-C62EADCCAB8C}"/>
                </a:ext>
              </a:extLst>
            </p:cNvPr>
            <p:cNvGrpSpPr/>
            <p:nvPr/>
          </p:nvGrpSpPr>
          <p:grpSpPr>
            <a:xfrm rot="1351137" flipH="1">
              <a:off x="8239317" y="3046391"/>
              <a:ext cx="55788" cy="29047"/>
              <a:chOff x="5293988" y="1700325"/>
              <a:chExt cx="85726" cy="42639"/>
            </a:xfrm>
          </p:grpSpPr>
          <p:cxnSp>
            <p:nvCxnSpPr>
              <p:cNvPr id="192" name="Straight Connector 191">
                <a:extLst>
                  <a:ext uri="{FF2B5EF4-FFF2-40B4-BE49-F238E27FC236}">
                    <a16:creationId xmlns:a16="http://schemas.microsoft.com/office/drawing/2014/main" id="{0B575100-7114-4268-AE1B-85EBEC74B9F1}"/>
                  </a:ext>
                </a:extLst>
              </p:cNvPr>
              <p:cNvCxnSpPr/>
              <p:nvPr/>
            </p:nvCxnSpPr>
            <p:spPr>
              <a:xfrm>
                <a:off x="5293988"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627438E-41FB-425D-94A0-8795E771F2A3}"/>
                  </a:ext>
                </a:extLst>
              </p:cNvPr>
              <p:cNvCxnSpPr/>
              <p:nvPr/>
            </p:nvCxnSpPr>
            <p:spPr>
              <a:xfrm>
                <a:off x="5336850"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46DDA60-9CB0-4064-BE75-65A3754E0FB9}"/>
                  </a:ext>
                </a:extLst>
              </p:cNvPr>
              <p:cNvCxnSpPr/>
              <p:nvPr/>
            </p:nvCxnSpPr>
            <p:spPr>
              <a:xfrm>
                <a:off x="5379714"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grpSp>
        <p:sp>
          <p:nvSpPr>
            <p:cNvPr id="163" name="Oval 4">
              <a:extLst>
                <a:ext uri="{FF2B5EF4-FFF2-40B4-BE49-F238E27FC236}">
                  <a16:creationId xmlns:a16="http://schemas.microsoft.com/office/drawing/2014/main" id="{3D53B758-D7FF-4BB2-AD50-19973A210D75}"/>
                </a:ext>
              </a:extLst>
            </p:cNvPr>
            <p:cNvSpPr/>
            <p:nvPr/>
          </p:nvSpPr>
          <p:spPr>
            <a:xfrm rot="20068834" flipH="1">
              <a:off x="8029457" y="3066063"/>
              <a:ext cx="326447" cy="186225"/>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Oval 163">
              <a:extLst>
                <a:ext uri="{FF2B5EF4-FFF2-40B4-BE49-F238E27FC236}">
                  <a16:creationId xmlns:a16="http://schemas.microsoft.com/office/drawing/2014/main" id="{32937E8C-73A5-400D-BF38-C53648F05046}"/>
                </a:ext>
              </a:extLst>
            </p:cNvPr>
            <p:cNvSpPr/>
            <p:nvPr/>
          </p:nvSpPr>
          <p:spPr>
            <a:xfrm rot="296869" flipH="1">
              <a:off x="8101966" y="3074919"/>
              <a:ext cx="181826" cy="17751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Oval 164">
              <a:extLst>
                <a:ext uri="{FF2B5EF4-FFF2-40B4-BE49-F238E27FC236}">
                  <a16:creationId xmlns:a16="http://schemas.microsoft.com/office/drawing/2014/main" id="{C5D966B1-95E3-4E0D-9B30-9AFB72FFE957}"/>
                </a:ext>
              </a:extLst>
            </p:cNvPr>
            <p:cNvSpPr/>
            <p:nvPr/>
          </p:nvSpPr>
          <p:spPr>
            <a:xfrm rot="296869" flipH="1">
              <a:off x="8120714" y="3072196"/>
              <a:ext cx="145570" cy="142118"/>
            </a:xfrm>
            <a:prstGeom prst="ellipse">
              <a:avLst/>
            </a:prstGeom>
            <a:solidFill>
              <a:srgbClr val="330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6" name="Oval 165">
              <a:extLst>
                <a:ext uri="{FF2B5EF4-FFF2-40B4-BE49-F238E27FC236}">
                  <a16:creationId xmlns:a16="http://schemas.microsoft.com/office/drawing/2014/main" id="{9B578389-C9C0-4400-9551-F2304C931515}"/>
                </a:ext>
              </a:extLst>
            </p:cNvPr>
            <p:cNvSpPr/>
            <p:nvPr/>
          </p:nvSpPr>
          <p:spPr>
            <a:xfrm rot="296869" flipH="1">
              <a:off x="8156556" y="3083853"/>
              <a:ext cx="82647" cy="806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7" name="Oval 166">
              <a:extLst>
                <a:ext uri="{FF2B5EF4-FFF2-40B4-BE49-F238E27FC236}">
                  <a16:creationId xmlns:a16="http://schemas.microsoft.com/office/drawing/2014/main" id="{8C6DF1ED-547D-4EE9-99AB-A55D524191EA}"/>
                </a:ext>
              </a:extLst>
            </p:cNvPr>
            <p:cNvSpPr/>
            <p:nvPr/>
          </p:nvSpPr>
          <p:spPr>
            <a:xfrm rot="296869" flipH="1">
              <a:off x="8171221" y="3079528"/>
              <a:ext cx="57853" cy="52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8" name="Chord 14349">
              <a:extLst>
                <a:ext uri="{FF2B5EF4-FFF2-40B4-BE49-F238E27FC236}">
                  <a16:creationId xmlns:a16="http://schemas.microsoft.com/office/drawing/2014/main" id="{3D37FA72-0A1E-458A-9783-4FD0406ECAE8}"/>
                </a:ext>
              </a:extLst>
            </p:cNvPr>
            <p:cNvSpPr/>
            <p:nvPr/>
          </p:nvSpPr>
          <p:spPr>
            <a:xfrm rot="19410730">
              <a:off x="7820626" y="3502671"/>
              <a:ext cx="350921" cy="243418"/>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9" name="Chord 14349">
              <a:extLst>
                <a:ext uri="{FF2B5EF4-FFF2-40B4-BE49-F238E27FC236}">
                  <a16:creationId xmlns:a16="http://schemas.microsoft.com/office/drawing/2014/main" id="{51B78841-FA65-409A-9744-468C5244C5CE}"/>
                </a:ext>
              </a:extLst>
            </p:cNvPr>
            <p:cNvSpPr/>
            <p:nvPr/>
          </p:nvSpPr>
          <p:spPr>
            <a:xfrm rot="19410730">
              <a:off x="7819077" y="3508812"/>
              <a:ext cx="338122" cy="199336"/>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Freeform: Shape 587">
              <a:extLst>
                <a:ext uri="{FF2B5EF4-FFF2-40B4-BE49-F238E27FC236}">
                  <a16:creationId xmlns:a16="http://schemas.microsoft.com/office/drawing/2014/main" id="{78789699-4A94-479A-9960-D406CBAB9C0C}"/>
                </a:ext>
              </a:extLst>
            </p:cNvPr>
            <p:cNvSpPr/>
            <p:nvPr/>
          </p:nvSpPr>
          <p:spPr>
            <a:xfrm rot="21167288" flipH="1">
              <a:off x="7324327" y="4640466"/>
              <a:ext cx="187984" cy="190524"/>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Freeform: Shape 589">
              <a:extLst>
                <a:ext uri="{FF2B5EF4-FFF2-40B4-BE49-F238E27FC236}">
                  <a16:creationId xmlns:a16="http://schemas.microsoft.com/office/drawing/2014/main" id="{960C2ABB-FCBF-427B-BEF4-9A9CB6D14054}"/>
                </a:ext>
              </a:extLst>
            </p:cNvPr>
            <p:cNvSpPr/>
            <p:nvPr/>
          </p:nvSpPr>
          <p:spPr>
            <a:xfrm rot="21361880">
              <a:off x="7920191" y="3363564"/>
              <a:ext cx="114749" cy="96988"/>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a:solidFill>
                <a:srgbClr val="A758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2" name="Freeform: Shape 592">
              <a:extLst>
                <a:ext uri="{FF2B5EF4-FFF2-40B4-BE49-F238E27FC236}">
                  <a16:creationId xmlns:a16="http://schemas.microsoft.com/office/drawing/2014/main" id="{1FCAFF96-7002-4945-81D1-F08DAD95885A}"/>
                </a:ext>
              </a:extLst>
            </p:cNvPr>
            <p:cNvSpPr/>
            <p:nvPr/>
          </p:nvSpPr>
          <p:spPr>
            <a:xfrm rot="19242">
              <a:off x="8545556" y="4603061"/>
              <a:ext cx="191811" cy="194402"/>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3" name="Freeform: Shape 594">
              <a:extLst>
                <a:ext uri="{FF2B5EF4-FFF2-40B4-BE49-F238E27FC236}">
                  <a16:creationId xmlns:a16="http://schemas.microsoft.com/office/drawing/2014/main" id="{CC4905FA-3367-4A02-8EC4-EB0E8C843930}"/>
                </a:ext>
              </a:extLst>
            </p:cNvPr>
            <p:cNvSpPr/>
            <p:nvPr/>
          </p:nvSpPr>
          <p:spPr>
            <a:xfrm rot="21361880">
              <a:off x="7856423" y="3840262"/>
              <a:ext cx="165502" cy="127842"/>
            </a:xfrm>
            <a:custGeom>
              <a:avLst/>
              <a:gdLst>
                <a:gd name="connsiteX0" fmla="*/ 139700 w 139700"/>
                <a:gd name="connsiteY0" fmla="*/ 34925 h 95250"/>
                <a:gd name="connsiteX1" fmla="*/ 25400 w 139700"/>
                <a:gd name="connsiteY1" fmla="*/ 0 h 95250"/>
                <a:gd name="connsiteX2" fmla="*/ 0 w 139700"/>
                <a:gd name="connsiteY2" fmla="*/ 44450 h 95250"/>
                <a:gd name="connsiteX3" fmla="*/ 133350 w 139700"/>
                <a:gd name="connsiteY3" fmla="*/ 95250 h 95250"/>
                <a:gd name="connsiteX4" fmla="*/ 139700 w 139700"/>
                <a:gd name="connsiteY4" fmla="*/ 34925 h 95250"/>
                <a:gd name="connsiteX0" fmla="*/ 139700 w 139700"/>
                <a:gd name="connsiteY0" fmla="*/ 39688 h 100013"/>
                <a:gd name="connsiteX1" fmla="*/ 18256 w 139700"/>
                <a:gd name="connsiteY1" fmla="*/ 0 h 100013"/>
                <a:gd name="connsiteX2" fmla="*/ 0 w 139700"/>
                <a:gd name="connsiteY2" fmla="*/ 49213 h 100013"/>
                <a:gd name="connsiteX3" fmla="*/ 133350 w 139700"/>
                <a:gd name="connsiteY3" fmla="*/ 100013 h 100013"/>
                <a:gd name="connsiteX4" fmla="*/ 139700 w 139700"/>
                <a:gd name="connsiteY4" fmla="*/ 39688 h 100013"/>
                <a:gd name="connsiteX0" fmla="*/ 139700 w 139700"/>
                <a:gd name="connsiteY0" fmla="*/ 39688 h 54769"/>
                <a:gd name="connsiteX1" fmla="*/ 18256 w 139700"/>
                <a:gd name="connsiteY1" fmla="*/ 0 h 54769"/>
                <a:gd name="connsiteX2" fmla="*/ 0 w 139700"/>
                <a:gd name="connsiteY2" fmla="*/ 49213 h 54769"/>
                <a:gd name="connsiteX3" fmla="*/ 104775 w 139700"/>
                <a:gd name="connsiteY3" fmla="*/ 54769 h 54769"/>
                <a:gd name="connsiteX4" fmla="*/ 139700 w 139700"/>
                <a:gd name="connsiteY4" fmla="*/ 39688 h 54769"/>
                <a:gd name="connsiteX0" fmla="*/ 139700 w 139700"/>
                <a:gd name="connsiteY0" fmla="*/ 39688 h 114300"/>
                <a:gd name="connsiteX1" fmla="*/ 18256 w 139700"/>
                <a:gd name="connsiteY1" fmla="*/ 0 h 114300"/>
                <a:gd name="connsiteX2" fmla="*/ 0 w 139700"/>
                <a:gd name="connsiteY2" fmla="*/ 49213 h 114300"/>
                <a:gd name="connsiteX3" fmla="*/ 133350 w 139700"/>
                <a:gd name="connsiteY3" fmla="*/ 114300 h 114300"/>
                <a:gd name="connsiteX4" fmla="*/ 139700 w 139700"/>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3" h="114300">
                  <a:moveTo>
                    <a:pt x="144463" y="39688"/>
                  </a:moveTo>
                  <a:cubicBezTo>
                    <a:pt x="88107" y="43128"/>
                    <a:pt x="53182" y="27517"/>
                    <a:pt x="18256" y="0"/>
                  </a:cubicBezTo>
                  <a:lnTo>
                    <a:pt x="0" y="49213"/>
                  </a:lnTo>
                  <a:lnTo>
                    <a:pt x="133350" y="114300"/>
                  </a:lnTo>
                  <a:lnTo>
                    <a:pt x="144463" y="39688"/>
                  </a:lnTo>
                  <a:close/>
                </a:path>
              </a:pathLst>
            </a:custGeom>
            <a:blipFill>
              <a:blip r:embed="rId10" cstate="email">
                <a:extLst>
                  <a:ext uri="{28A0092B-C50C-407E-A947-70E740481C1C}">
                    <a14:useLocalDpi xmlns:a14="http://schemas.microsoft.com/office/drawing/2010/main"/>
                  </a:ext>
                </a:extLst>
              </a:blip>
              <a:stretch>
                <a:fillRect/>
              </a:stretch>
            </a:blip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4" name="Oval 5">
              <a:extLst>
                <a:ext uri="{FF2B5EF4-FFF2-40B4-BE49-F238E27FC236}">
                  <a16:creationId xmlns:a16="http://schemas.microsoft.com/office/drawing/2014/main" id="{46E549B5-4040-4E72-845B-553DE9F27A01}"/>
                </a:ext>
              </a:extLst>
            </p:cNvPr>
            <p:cNvSpPr/>
            <p:nvPr/>
          </p:nvSpPr>
          <p:spPr>
            <a:xfrm rot="1256927">
              <a:off x="7616524" y="3080544"/>
              <a:ext cx="301093" cy="128700"/>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5" name="Group 174">
              <a:extLst>
                <a:ext uri="{FF2B5EF4-FFF2-40B4-BE49-F238E27FC236}">
                  <a16:creationId xmlns:a16="http://schemas.microsoft.com/office/drawing/2014/main" id="{EBDC3316-C9AF-46CA-9283-D3C6CB580B2E}"/>
                </a:ext>
              </a:extLst>
            </p:cNvPr>
            <p:cNvGrpSpPr/>
            <p:nvPr/>
          </p:nvGrpSpPr>
          <p:grpSpPr>
            <a:xfrm rot="19772623">
              <a:off x="7623653" y="3085745"/>
              <a:ext cx="55788" cy="29047"/>
              <a:chOff x="5293988" y="1700325"/>
              <a:chExt cx="85726" cy="42639"/>
            </a:xfrm>
          </p:grpSpPr>
          <p:cxnSp>
            <p:nvCxnSpPr>
              <p:cNvPr id="189" name="Straight Connector 188">
                <a:extLst>
                  <a:ext uri="{FF2B5EF4-FFF2-40B4-BE49-F238E27FC236}">
                    <a16:creationId xmlns:a16="http://schemas.microsoft.com/office/drawing/2014/main" id="{62736E16-0055-4B4A-BE82-EB8BD50AEC28}"/>
                  </a:ext>
                </a:extLst>
              </p:cNvPr>
              <p:cNvCxnSpPr/>
              <p:nvPr/>
            </p:nvCxnSpPr>
            <p:spPr>
              <a:xfrm>
                <a:off x="5293988"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9DC94E4-50DD-4284-B3D9-D30D6198C728}"/>
                  </a:ext>
                </a:extLst>
              </p:cNvPr>
              <p:cNvCxnSpPr/>
              <p:nvPr/>
            </p:nvCxnSpPr>
            <p:spPr>
              <a:xfrm>
                <a:off x="5336850"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04DE96C-1772-4DF4-8337-2E0452670DF0}"/>
                  </a:ext>
                </a:extLst>
              </p:cNvPr>
              <p:cNvCxnSpPr/>
              <p:nvPr/>
            </p:nvCxnSpPr>
            <p:spPr>
              <a:xfrm>
                <a:off x="5379714"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grpSp>
        <p:sp>
          <p:nvSpPr>
            <p:cNvPr id="176" name="Oval 4">
              <a:extLst>
                <a:ext uri="{FF2B5EF4-FFF2-40B4-BE49-F238E27FC236}">
                  <a16:creationId xmlns:a16="http://schemas.microsoft.com/office/drawing/2014/main" id="{50C9F6CA-9F18-46D0-92F8-7F04FD02E184}"/>
                </a:ext>
              </a:extLst>
            </p:cNvPr>
            <p:cNvSpPr/>
            <p:nvPr/>
          </p:nvSpPr>
          <p:spPr>
            <a:xfrm rot="1054926">
              <a:off x="7575708" y="3094183"/>
              <a:ext cx="326447" cy="186225"/>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7" name="Oval 176">
              <a:extLst>
                <a:ext uri="{FF2B5EF4-FFF2-40B4-BE49-F238E27FC236}">
                  <a16:creationId xmlns:a16="http://schemas.microsoft.com/office/drawing/2014/main" id="{6C90413D-732A-4DBC-ADB9-A33473C163F6}"/>
                </a:ext>
              </a:extLst>
            </p:cNvPr>
            <p:cNvSpPr/>
            <p:nvPr/>
          </p:nvSpPr>
          <p:spPr>
            <a:xfrm rot="20826891">
              <a:off x="7668835" y="3107130"/>
              <a:ext cx="181826" cy="17751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8" name="Oval 177">
              <a:extLst>
                <a:ext uri="{FF2B5EF4-FFF2-40B4-BE49-F238E27FC236}">
                  <a16:creationId xmlns:a16="http://schemas.microsoft.com/office/drawing/2014/main" id="{313123CC-A51A-4978-8021-8041AFFD99E7}"/>
                </a:ext>
              </a:extLst>
            </p:cNvPr>
            <p:cNvSpPr/>
            <p:nvPr/>
          </p:nvSpPr>
          <p:spPr>
            <a:xfrm rot="20826891">
              <a:off x="7699844" y="3104217"/>
              <a:ext cx="145570" cy="142118"/>
            </a:xfrm>
            <a:prstGeom prst="ellipse">
              <a:avLst/>
            </a:prstGeom>
            <a:solidFill>
              <a:srgbClr val="330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9" name="Oval 178">
              <a:extLst>
                <a:ext uri="{FF2B5EF4-FFF2-40B4-BE49-F238E27FC236}">
                  <a16:creationId xmlns:a16="http://schemas.microsoft.com/office/drawing/2014/main" id="{B88098FB-38DD-45B8-A9BD-C2EA99CA6069}"/>
                </a:ext>
              </a:extLst>
            </p:cNvPr>
            <p:cNvSpPr/>
            <p:nvPr/>
          </p:nvSpPr>
          <p:spPr>
            <a:xfrm rot="20826891">
              <a:off x="7746539" y="3105484"/>
              <a:ext cx="82648" cy="9344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0" name="Oval 179">
              <a:extLst>
                <a:ext uri="{FF2B5EF4-FFF2-40B4-BE49-F238E27FC236}">
                  <a16:creationId xmlns:a16="http://schemas.microsoft.com/office/drawing/2014/main" id="{2E0C7B7A-E26B-4AE0-A7AE-B73B0306E552}"/>
                </a:ext>
              </a:extLst>
            </p:cNvPr>
            <p:cNvSpPr/>
            <p:nvPr/>
          </p:nvSpPr>
          <p:spPr>
            <a:xfrm rot="20826891">
              <a:off x="7775051" y="3121512"/>
              <a:ext cx="57853" cy="52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1" name="Freeform: Shape 597">
              <a:extLst>
                <a:ext uri="{FF2B5EF4-FFF2-40B4-BE49-F238E27FC236}">
                  <a16:creationId xmlns:a16="http://schemas.microsoft.com/office/drawing/2014/main" id="{0338155A-CEDB-46FB-8220-4C7CA9424BD2}"/>
                </a:ext>
              </a:extLst>
            </p:cNvPr>
            <p:cNvSpPr/>
            <p:nvPr/>
          </p:nvSpPr>
          <p:spPr>
            <a:xfrm rot="21361880">
              <a:off x="7223975" y="2370451"/>
              <a:ext cx="1386828" cy="593501"/>
            </a:xfrm>
            <a:custGeom>
              <a:avLst/>
              <a:gdLst>
                <a:gd name="connsiteX0" fmla="*/ 0 w 516731"/>
                <a:gd name="connsiteY0" fmla="*/ 185738 h 195263"/>
                <a:gd name="connsiteX1" fmla="*/ 133350 w 516731"/>
                <a:gd name="connsiteY1" fmla="*/ 195263 h 195263"/>
                <a:gd name="connsiteX2" fmla="*/ 138112 w 516731"/>
                <a:gd name="connsiteY2" fmla="*/ 107157 h 195263"/>
                <a:gd name="connsiteX3" fmla="*/ 154781 w 516731"/>
                <a:gd name="connsiteY3" fmla="*/ 192882 h 195263"/>
                <a:gd name="connsiteX4" fmla="*/ 247650 w 516731"/>
                <a:gd name="connsiteY4" fmla="*/ 192882 h 195263"/>
                <a:gd name="connsiteX5" fmla="*/ 252412 w 516731"/>
                <a:gd name="connsiteY5" fmla="*/ 92869 h 195263"/>
                <a:gd name="connsiteX6" fmla="*/ 276225 w 516731"/>
                <a:gd name="connsiteY6" fmla="*/ 195263 h 195263"/>
                <a:gd name="connsiteX7" fmla="*/ 354806 w 516731"/>
                <a:gd name="connsiteY7" fmla="*/ 190500 h 195263"/>
                <a:gd name="connsiteX8" fmla="*/ 371475 w 516731"/>
                <a:gd name="connsiteY8" fmla="*/ 107157 h 195263"/>
                <a:gd name="connsiteX9" fmla="*/ 378619 w 516731"/>
                <a:gd name="connsiteY9" fmla="*/ 192882 h 195263"/>
                <a:gd name="connsiteX10" fmla="*/ 516731 w 516731"/>
                <a:gd name="connsiteY10" fmla="*/ 192882 h 195263"/>
                <a:gd name="connsiteX11" fmla="*/ 359569 w 516731"/>
                <a:gd name="connsiteY11" fmla="*/ 4763 h 195263"/>
                <a:gd name="connsiteX12" fmla="*/ 223837 w 516731"/>
                <a:gd name="connsiteY12" fmla="*/ 0 h 195263"/>
                <a:gd name="connsiteX13" fmla="*/ 97631 w 516731"/>
                <a:gd name="connsiteY13" fmla="*/ 69057 h 195263"/>
                <a:gd name="connsiteX14" fmla="*/ 0 w 516731"/>
                <a:gd name="connsiteY14" fmla="*/ 185738 h 195263"/>
                <a:gd name="connsiteX0" fmla="*/ 0 w 516731"/>
                <a:gd name="connsiteY0" fmla="*/ 190500 h 200025"/>
                <a:gd name="connsiteX1" fmla="*/ 133350 w 516731"/>
                <a:gd name="connsiteY1" fmla="*/ 200025 h 200025"/>
                <a:gd name="connsiteX2" fmla="*/ 138112 w 516731"/>
                <a:gd name="connsiteY2" fmla="*/ 111919 h 200025"/>
                <a:gd name="connsiteX3" fmla="*/ 154781 w 516731"/>
                <a:gd name="connsiteY3" fmla="*/ 197644 h 200025"/>
                <a:gd name="connsiteX4" fmla="*/ 247650 w 516731"/>
                <a:gd name="connsiteY4" fmla="*/ 197644 h 200025"/>
                <a:gd name="connsiteX5" fmla="*/ 252412 w 516731"/>
                <a:gd name="connsiteY5" fmla="*/ 97631 h 200025"/>
                <a:gd name="connsiteX6" fmla="*/ 276225 w 516731"/>
                <a:gd name="connsiteY6" fmla="*/ 200025 h 200025"/>
                <a:gd name="connsiteX7" fmla="*/ 354806 w 516731"/>
                <a:gd name="connsiteY7" fmla="*/ 195262 h 200025"/>
                <a:gd name="connsiteX8" fmla="*/ 371475 w 516731"/>
                <a:gd name="connsiteY8" fmla="*/ 111919 h 200025"/>
                <a:gd name="connsiteX9" fmla="*/ 378619 w 516731"/>
                <a:gd name="connsiteY9" fmla="*/ 197644 h 200025"/>
                <a:gd name="connsiteX10" fmla="*/ 516731 w 516731"/>
                <a:gd name="connsiteY10" fmla="*/ 197644 h 200025"/>
                <a:gd name="connsiteX11" fmla="*/ 359569 w 516731"/>
                <a:gd name="connsiteY11" fmla="*/ 9525 h 200025"/>
                <a:gd name="connsiteX12" fmla="*/ 176212 w 516731"/>
                <a:gd name="connsiteY12" fmla="*/ 0 h 200025"/>
                <a:gd name="connsiteX13" fmla="*/ 97631 w 516731"/>
                <a:gd name="connsiteY13" fmla="*/ 73819 h 200025"/>
                <a:gd name="connsiteX14" fmla="*/ 0 w 516731"/>
                <a:gd name="connsiteY14" fmla="*/ 190500 h 200025"/>
                <a:gd name="connsiteX0" fmla="*/ 0 w 516731"/>
                <a:gd name="connsiteY0" fmla="*/ 190500 h 200025"/>
                <a:gd name="connsiteX1" fmla="*/ 133350 w 516731"/>
                <a:gd name="connsiteY1" fmla="*/ 200025 h 200025"/>
                <a:gd name="connsiteX2" fmla="*/ 138112 w 516731"/>
                <a:gd name="connsiteY2" fmla="*/ 111919 h 200025"/>
                <a:gd name="connsiteX3" fmla="*/ 154781 w 516731"/>
                <a:gd name="connsiteY3" fmla="*/ 197644 h 200025"/>
                <a:gd name="connsiteX4" fmla="*/ 247650 w 516731"/>
                <a:gd name="connsiteY4" fmla="*/ 197644 h 200025"/>
                <a:gd name="connsiteX5" fmla="*/ 252412 w 516731"/>
                <a:gd name="connsiteY5" fmla="*/ 97631 h 200025"/>
                <a:gd name="connsiteX6" fmla="*/ 276225 w 516731"/>
                <a:gd name="connsiteY6" fmla="*/ 200025 h 200025"/>
                <a:gd name="connsiteX7" fmla="*/ 354806 w 516731"/>
                <a:gd name="connsiteY7" fmla="*/ 195262 h 200025"/>
                <a:gd name="connsiteX8" fmla="*/ 371475 w 516731"/>
                <a:gd name="connsiteY8" fmla="*/ 111919 h 200025"/>
                <a:gd name="connsiteX9" fmla="*/ 378619 w 516731"/>
                <a:gd name="connsiteY9" fmla="*/ 197644 h 200025"/>
                <a:gd name="connsiteX10" fmla="*/ 516731 w 516731"/>
                <a:gd name="connsiteY10" fmla="*/ 197644 h 200025"/>
                <a:gd name="connsiteX11" fmla="*/ 359569 w 516731"/>
                <a:gd name="connsiteY11" fmla="*/ 9525 h 200025"/>
                <a:gd name="connsiteX12" fmla="*/ 176212 w 516731"/>
                <a:gd name="connsiteY12" fmla="*/ 0 h 200025"/>
                <a:gd name="connsiteX13" fmla="*/ 80962 w 516731"/>
                <a:gd name="connsiteY13" fmla="*/ 73819 h 200025"/>
                <a:gd name="connsiteX14" fmla="*/ 0 w 516731"/>
                <a:gd name="connsiteY14" fmla="*/ 190500 h 200025"/>
                <a:gd name="connsiteX0" fmla="*/ 0 w 516731"/>
                <a:gd name="connsiteY0" fmla="*/ 190500 h 200025"/>
                <a:gd name="connsiteX1" fmla="*/ 133350 w 516731"/>
                <a:gd name="connsiteY1" fmla="*/ 200025 h 200025"/>
                <a:gd name="connsiteX2" fmla="*/ 138112 w 516731"/>
                <a:gd name="connsiteY2" fmla="*/ 111919 h 200025"/>
                <a:gd name="connsiteX3" fmla="*/ 154781 w 516731"/>
                <a:gd name="connsiteY3" fmla="*/ 197644 h 200025"/>
                <a:gd name="connsiteX4" fmla="*/ 247650 w 516731"/>
                <a:gd name="connsiteY4" fmla="*/ 197644 h 200025"/>
                <a:gd name="connsiteX5" fmla="*/ 252412 w 516731"/>
                <a:gd name="connsiteY5" fmla="*/ 97631 h 200025"/>
                <a:gd name="connsiteX6" fmla="*/ 276225 w 516731"/>
                <a:gd name="connsiteY6" fmla="*/ 200025 h 200025"/>
                <a:gd name="connsiteX7" fmla="*/ 354806 w 516731"/>
                <a:gd name="connsiteY7" fmla="*/ 195262 h 200025"/>
                <a:gd name="connsiteX8" fmla="*/ 371475 w 516731"/>
                <a:gd name="connsiteY8" fmla="*/ 111919 h 200025"/>
                <a:gd name="connsiteX9" fmla="*/ 378619 w 516731"/>
                <a:gd name="connsiteY9" fmla="*/ 197644 h 200025"/>
                <a:gd name="connsiteX10" fmla="*/ 516731 w 516731"/>
                <a:gd name="connsiteY10" fmla="*/ 197644 h 200025"/>
                <a:gd name="connsiteX11" fmla="*/ 359569 w 516731"/>
                <a:gd name="connsiteY11" fmla="*/ 9525 h 200025"/>
                <a:gd name="connsiteX12" fmla="*/ 195262 w 516731"/>
                <a:gd name="connsiteY12" fmla="*/ 0 h 200025"/>
                <a:gd name="connsiteX13" fmla="*/ 80962 w 516731"/>
                <a:gd name="connsiteY13" fmla="*/ 73819 h 200025"/>
                <a:gd name="connsiteX14" fmla="*/ 0 w 516731"/>
                <a:gd name="connsiteY14" fmla="*/ 190500 h 200025"/>
                <a:gd name="connsiteX0" fmla="*/ 0 w 516731"/>
                <a:gd name="connsiteY0" fmla="*/ 194156 h 203681"/>
                <a:gd name="connsiteX1" fmla="*/ 133350 w 516731"/>
                <a:gd name="connsiteY1" fmla="*/ 203681 h 203681"/>
                <a:gd name="connsiteX2" fmla="*/ 138112 w 516731"/>
                <a:gd name="connsiteY2" fmla="*/ 115575 h 203681"/>
                <a:gd name="connsiteX3" fmla="*/ 154781 w 516731"/>
                <a:gd name="connsiteY3" fmla="*/ 201300 h 203681"/>
                <a:gd name="connsiteX4" fmla="*/ 247650 w 516731"/>
                <a:gd name="connsiteY4" fmla="*/ 201300 h 203681"/>
                <a:gd name="connsiteX5" fmla="*/ 252412 w 516731"/>
                <a:gd name="connsiteY5" fmla="*/ 101287 h 203681"/>
                <a:gd name="connsiteX6" fmla="*/ 276225 w 516731"/>
                <a:gd name="connsiteY6" fmla="*/ 203681 h 203681"/>
                <a:gd name="connsiteX7" fmla="*/ 354806 w 516731"/>
                <a:gd name="connsiteY7" fmla="*/ 198918 h 203681"/>
                <a:gd name="connsiteX8" fmla="*/ 371475 w 516731"/>
                <a:gd name="connsiteY8" fmla="*/ 115575 h 203681"/>
                <a:gd name="connsiteX9" fmla="*/ 378619 w 516731"/>
                <a:gd name="connsiteY9" fmla="*/ 201300 h 203681"/>
                <a:gd name="connsiteX10" fmla="*/ 516731 w 516731"/>
                <a:gd name="connsiteY10" fmla="*/ 201300 h 203681"/>
                <a:gd name="connsiteX11" fmla="*/ 359569 w 516731"/>
                <a:gd name="connsiteY11" fmla="*/ 13181 h 203681"/>
                <a:gd name="connsiteX12" fmla="*/ 195262 w 516731"/>
                <a:gd name="connsiteY12" fmla="*/ 3656 h 203681"/>
                <a:gd name="connsiteX13" fmla="*/ 80962 w 516731"/>
                <a:gd name="connsiteY13" fmla="*/ 77475 h 203681"/>
                <a:gd name="connsiteX14" fmla="*/ 0 w 516731"/>
                <a:gd name="connsiteY14" fmla="*/ 194156 h 203681"/>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64331 w 516731"/>
                <a:gd name="connsiteY7" fmla="*/ 202438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64331 w 516731"/>
                <a:gd name="connsiteY7" fmla="*/ 202438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64331 w 516731"/>
                <a:gd name="connsiteY7" fmla="*/ 202438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731" h="204820">
                  <a:moveTo>
                    <a:pt x="0" y="195295"/>
                  </a:moveTo>
                  <a:lnTo>
                    <a:pt x="133350" y="204820"/>
                  </a:lnTo>
                  <a:lnTo>
                    <a:pt x="138112" y="116714"/>
                  </a:lnTo>
                  <a:cubicBezTo>
                    <a:pt x="143668" y="145289"/>
                    <a:pt x="144462" y="173864"/>
                    <a:pt x="154781" y="202439"/>
                  </a:cubicBezTo>
                  <a:lnTo>
                    <a:pt x="247650" y="202439"/>
                  </a:lnTo>
                  <a:lnTo>
                    <a:pt x="252412" y="102426"/>
                  </a:lnTo>
                  <a:cubicBezTo>
                    <a:pt x="260350" y="136557"/>
                    <a:pt x="249236" y="168307"/>
                    <a:pt x="276225" y="204820"/>
                  </a:cubicBezTo>
                  <a:lnTo>
                    <a:pt x="364331" y="202438"/>
                  </a:lnTo>
                  <a:lnTo>
                    <a:pt x="371475" y="116714"/>
                  </a:lnTo>
                  <a:lnTo>
                    <a:pt x="378619" y="202439"/>
                  </a:lnTo>
                  <a:lnTo>
                    <a:pt x="516731" y="202439"/>
                  </a:lnTo>
                  <a:cubicBezTo>
                    <a:pt x="492919" y="118302"/>
                    <a:pt x="431006" y="62738"/>
                    <a:pt x="359569" y="14320"/>
                  </a:cubicBezTo>
                  <a:cubicBezTo>
                    <a:pt x="304800" y="4001"/>
                    <a:pt x="269081" y="-6318"/>
                    <a:pt x="195262" y="4795"/>
                  </a:cubicBezTo>
                  <a:cubicBezTo>
                    <a:pt x="145255" y="19876"/>
                    <a:pt x="116681" y="42102"/>
                    <a:pt x="80962" y="78614"/>
                  </a:cubicBezTo>
                  <a:lnTo>
                    <a:pt x="0" y="195295"/>
                  </a:lnTo>
                  <a:close/>
                </a:path>
              </a:pathLst>
            </a:custGeom>
            <a:solidFill>
              <a:srgbClr val="BB8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40" b="0" i="0" u="none" strike="noStrike" kern="1200" cap="none" spc="0" normalizeH="0" baseline="0" noProof="0" dirty="0">
                <a:ln>
                  <a:noFill/>
                </a:ln>
                <a:solidFill>
                  <a:prstClr val="white"/>
                </a:solidFill>
                <a:effectLst/>
                <a:uLnTx/>
                <a:uFillTx/>
                <a:latin typeface="Calibri"/>
                <a:ea typeface="+mn-ea"/>
                <a:cs typeface="+mn-cs"/>
              </a:endParaRPr>
            </a:p>
          </p:txBody>
        </p:sp>
        <p:sp>
          <p:nvSpPr>
            <p:cNvPr id="182" name="Freeform: Shape 595">
              <a:extLst>
                <a:ext uri="{FF2B5EF4-FFF2-40B4-BE49-F238E27FC236}">
                  <a16:creationId xmlns:a16="http://schemas.microsoft.com/office/drawing/2014/main" id="{FC5D2E9A-3107-4EC8-B602-6B61CD22AB2E}"/>
                </a:ext>
              </a:extLst>
            </p:cNvPr>
            <p:cNvSpPr/>
            <p:nvPr/>
          </p:nvSpPr>
          <p:spPr>
            <a:xfrm rot="21361880">
              <a:off x="7447333" y="3850980"/>
              <a:ext cx="945342" cy="868260"/>
            </a:xfrm>
            <a:custGeom>
              <a:avLst/>
              <a:gdLst>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23850 w 871556"/>
                <a:gd name="connsiteY3" fmla="*/ 77390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66713 w 871556"/>
                <a:gd name="connsiteY2" fmla="*/ 483394 h 795338"/>
                <a:gd name="connsiteX3" fmla="*/ 323850 w 871556"/>
                <a:gd name="connsiteY3" fmla="*/ 77390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3919"/>
                <a:gd name="connsiteY0" fmla="*/ 723900 h 781051"/>
                <a:gd name="connsiteX1" fmla="*/ 342900 w 873919"/>
                <a:gd name="connsiteY1" fmla="*/ 285750 h 781051"/>
                <a:gd name="connsiteX2" fmla="*/ 366713 w 873919"/>
                <a:gd name="connsiteY2" fmla="*/ 483394 h 781051"/>
                <a:gd name="connsiteX3" fmla="*/ 323850 w 873919"/>
                <a:gd name="connsiteY3" fmla="*/ 773906 h 781051"/>
                <a:gd name="connsiteX4" fmla="*/ 873919 w 873919"/>
                <a:gd name="connsiteY4" fmla="*/ 781051 h 781051"/>
                <a:gd name="connsiteX5" fmla="*/ 809625 w 873919"/>
                <a:gd name="connsiteY5" fmla="*/ 378619 h 781051"/>
                <a:gd name="connsiteX6" fmla="*/ 871538 w 873919"/>
                <a:gd name="connsiteY6" fmla="*/ 292894 h 781051"/>
                <a:gd name="connsiteX7" fmla="*/ 823913 w 873919"/>
                <a:gd name="connsiteY7" fmla="*/ 197644 h 781051"/>
                <a:gd name="connsiteX8" fmla="*/ 809625 w 873919"/>
                <a:gd name="connsiteY8" fmla="*/ 47625 h 781051"/>
                <a:gd name="connsiteX9" fmla="*/ 707232 w 873919"/>
                <a:gd name="connsiteY9" fmla="*/ 38100 h 781051"/>
                <a:gd name="connsiteX10" fmla="*/ 692944 w 873919"/>
                <a:gd name="connsiteY10" fmla="*/ 0 h 781051"/>
                <a:gd name="connsiteX11" fmla="*/ 673894 w 873919"/>
                <a:gd name="connsiteY11" fmla="*/ 28575 h 781051"/>
                <a:gd name="connsiteX12" fmla="*/ 654844 w 873919"/>
                <a:gd name="connsiteY12" fmla="*/ 204788 h 781051"/>
                <a:gd name="connsiteX13" fmla="*/ 585788 w 873919"/>
                <a:gd name="connsiteY13" fmla="*/ 33338 h 781051"/>
                <a:gd name="connsiteX14" fmla="*/ 576263 w 873919"/>
                <a:gd name="connsiteY14" fmla="*/ 97631 h 781051"/>
                <a:gd name="connsiteX15" fmla="*/ 447675 w 873919"/>
                <a:gd name="connsiteY15" fmla="*/ 30956 h 781051"/>
                <a:gd name="connsiteX16" fmla="*/ 300038 w 873919"/>
                <a:gd name="connsiteY16" fmla="*/ 45244 h 781051"/>
                <a:gd name="connsiteX17" fmla="*/ 0 w 873919"/>
                <a:gd name="connsiteY17" fmla="*/ 690563 h 781051"/>
                <a:gd name="connsiteX18" fmla="*/ 76200 w 873919"/>
                <a:gd name="connsiteY18" fmla="*/ 723900 h 781051"/>
                <a:gd name="connsiteX0" fmla="*/ 76200 w 874611"/>
                <a:gd name="connsiteY0" fmla="*/ 723900 h 781051"/>
                <a:gd name="connsiteX1" fmla="*/ 342900 w 874611"/>
                <a:gd name="connsiteY1" fmla="*/ 285750 h 781051"/>
                <a:gd name="connsiteX2" fmla="*/ 366713 w 874611"/>
                <a:gd name="connsiteY2" fmla="*/ 483394 h 781051"/>
                <a:gd name="connsiteX3" fmla="*/ 323850 w 874611"/>
                <a:gd name="connsiteY3" fmla="*/ 773906 h 781051"/>
                <a:gd name="connsiteX4" fmla="*/ 873919 w 874611"/>
                <a:gd name="connsiteY4" fmla="*/ 781051 h 781051"/>
                <a:gd name="connsiteX5" fmla="*/ 809625 w 874611"/>
                <a:gd name="connsiteY5" fmla="*/ 378619 h 781051"/>
                <a:gd name="connsiteX6" fmla="*/ 871538 w 874611"/>
                <a:gd name="connsiteY6" fmla="*/ 292894 h 781051"/>
                <a:gd name="connsiteX7" fmla="*/ 823913 w 874611"/>
                <a:gd name="connsiteY7" fmla="*/ 197644 h 781051"/>
                <a:gd name="connsiteX8" fmla="*/ 809625 w 874611"/>
                <a:gd name="connsiteY8" fmla="*/ 47625 h 781051"/>
                <a:gd name="connsiteX9" fmla="*/ 707232 w 874611"/>
                <a:gd name="connsiteY9" fmla="*/ 38100 h 781051"/>
                <a:gd name="connsiteX10" fmla="*/ 692944 w 874611"/>
                <a:gd name="connsiteY10" fmla="*/ 0 h 781051"/>
                <a:gd name="connsiteX11" fmla="*/ 673894 w 874611"/>
                <a:gd name="connsiteY11" fmla="*/ 28575 h 781051"/>
                <a:gd name="connsiteX12" fmla="*/ 654844 w 874611"/>
                <a:gd name="connsiteY12" fmla="*/ 204788 h 781051"/>
                <a:gd name="connsiteX13" fmla="*/ 585788 w 874611"/>
                <a:gd name="connsiteY13" fmla="*/ 33338 h 781051"/>
                <a:gd name="connsiteX14" fmla="*/ 576263 w 874611"/>
                <a:gd name="connsiteY14" fmla="*/ 97631 h 781051"/>
                <a:gd name="connsiteX15" fmla="*/ 447675 w 874611"/>
                <a:gd name="connsiteY15" fmla="*/ 30956 h 781051"/>
                <a:gd name="connsiteX16" fmla="*/ 300038 w 874611"/>
                <a:gd name="connsiteY16" fmla="*/ 45244 h 781051"/>
                <a:gd name="connsiteX17" fmla="*/ 0 w 874611"/>
                <a:gd name="connsiteY17" fmla="*/ 690563 h 781051"/>
                <a:gd name="connsiteX18" fmla="*/ 76200 w 874611"/>
                <a:gd name="connsiteY18" fmla="*/ 723900 h 781051"/>
                <a:gd name="connsiteX0" fmla="*/ 88107 w 886518"/>
                <a:gd name="connsiteY0" fmla="*/ 723900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88107 w 886518"/>
                <a:gd name="connsiteY18" fmla="*/ 723900 h 781051"/>
                <a:gd name="connsiteX0" fmla="*/ 95250 w 886518"/>
                <a:gd name="connsiteY0" fmla="*/ 731043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38139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59570 w 886518"/>
                <a:gd name="connsiteY2" fmla="*/ 495301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59570 w 886518"/>
                <a:gd name="connsiteY2" fmla="*/ 495301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59570 w 886518"/>
                <a:gd name="connsiteY2" fmla="*/ 495301 h 781051"/>
                <a:gd name="connsiteX3" fmla="*/ 300038 w 886518"/>
                <a:gd name="connsiteY3" fmla="*/ 771524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903027"/>
                <a:gd name="connsiteY0" fmla="*/ 731043 h 776288"/>
                <a:gd name="connsiteX1" fmla="*/ 354807 w 903027"/>
                <a:gd name="connsiteY1" fmla="*/ 285750 h 776288"/>
                <a:gd name="connsiteX2" fmla="*/ 359570 w 903027"/>
                <a:gd name="connsiteY2" fmla="*/ 495301 h 776288"/>
                <a:gd name="connsiteX3" fmla="*/ 300038 w 903027"/>
                <a:gd name="connsiteY3" fmla="*/ 771524 h 776288"/>
                <a:gd name="connsiteX4" fmla="*/ 902495 w 903027"/>
                <a:gd name="connsiteY4" fmla="*/ 776288 h 776288"/>
                <a:gd name="connsiteX5" fmla="*/ 821532 w 903027"/>
                <a:gd name="connsiteY5" fmla="*/ 378619 h 776288"/>
                <a:gd name="connsiteX6" fmla="*/ 883445 w 903027"/>
                <a:gd name="connsiteY6" fmla="*/ 292894 h 776288"/>
                <a:gd name="connsiteX7" fmla="*/ 835820 w 903027"/>
                <a:gd name="connsiteY7" fmla="*/ 197644 h 776288"/>
                <a:gd name="connsiteX8" fmla="*/ 821532 w 903027"/>
                <a:gd name="connsiteY8" fmla="*/ 47625 h 776288"/>
                <a:gd name="connsiteX9" fmla="*/ 719139 w 903027"/>
                <a:gd name="connsiteY9" fmla="*/ 38100 h 776288"/>
                <a:gd name="connsiteX10" fmla="*/ 704851 w 903027"/>
                <a:gd name="connsiteY10" fmla="*/ 0 h 776288"/>
                <a:gd name="connsiteX11" fmla="*/ 685801 w 903027"/>
                <a:gd name="connsiteY11" fmla="*/ 28575 h 776288"/>
                <a:gd name="connsiteX12" fmla="*/ 666751 w 903027"/>
                <a:gd name="connsiteY12" fmla="*/ 204788 h 776288"/>
                <a:gd name="connsiteX13" fmla="*/ 597695 w 903027"/>
                <a:gd name="connsiteY13" fmla="*/ 33338 h 776288"/>
                <a:gd name="connsiteX14" fmla="*/ 588170 w 903027"/>
                <a:gd name="connsiteY14" fmla="*/ 97631 h 776288"/>
                <a:gd name="connsiteX15" fmla="*/ 459582 w 903027"/>
                <a:gd name="connsiteY15" fmla="*/ 30956 h 776288"/>
                <a:gd name="connsiteX16" fmla="*/ 311945 w 903027"/>
                <a:gd name="connsiteY16" fmla="*/ 45244 h 776288"/>
                <a:gd name="connsiteX17" fmla="*/ 0 w 903027"/>
                <a:gd name="connsiteY17" fmla="*/ 681038 h 776288"/>
                <a:gd name="connsiteX18" fmla="*/ 95250 w 903027"/>
                <a:gd name="connsiteY18" fmla="*/ 731043 h 776288"/>
                <a:gd name="connsiteX0" fmla="*/ 95250 w 904316"/>
                <a:gd name="connsiteY0" fmla="*/ 731043 h 776288"/>
                <a:gd name="connsiteX1" fmla="*/ 354807 w 904316"/>
                <a:gd name="connsiteY1" fmla="*/ 285750 h 776288"/>
                <a:gd name="connsiteX2" fmla="*/ 359570 w 904316"/>
                <a:gd name="connsiteY2" fmla="*/ 495301 h 776288"/>
                <a:gd name="connsiteX3" fmla="*/ 300038 w 904316"/>
                <a:gd name="connsiteY3" fmla="*/ 771524 h 776288"/>
                <a:gd name="connsiteX4" fmla="*/ 902495 w 904316"/>
                <a:gd name="connsiteY4" fmla="*/ 776288 h 776288"/>
                <a:gd name="connsiteX5" fmla="*/ 821532 w 904316"/>
                <a:gd name="connsiteY5" fmla="*/ 378619 h 776288"/>
                <a:gd name="connsiteX6" fmla="*/ 883445 w 904316"/>
                <a:gd name="connsiteY6" fmla="*/ 292894 h 776288"/>
                <a:gd name="connsiteX7" fmla="*/ 835820 w 904316"/>
                <a:gd name="connsiteY7" fmla="*/ 197644 h 776288"/>
                <a:gd name="connsiteX8" fmla="*/ 821532 w 904316"/>
                <a:gd name="connsiteY8" fmla="*/ 47625 h 776288"/>
                <a:gd name="connsiteX9" fmla="*/ 719139 w 904316"/>
                <a:gd name="connsiteY9" fmla="*/ 38100 h 776288"/>
                <a:gd name="connsiteX10" fmla="*/ 704851 w 904316"/>
                <a:gd name="connsiteY10" fmla="*/ 0 h 776288"/>
                <a:gd name="connsiteX11" fmla="*/ 685801 w 904316"/>
                <a:gd name="connsiteY11" fmla="*/ 28575 h 776288"/>
                <a:gd name="connsiteX12" fmla="*/ 666751 w 904316"/>
                <a:gd name="connsiteY12" fmla="*/ 204788 h 776288"/>
                <a:gd name="connsiteX13" fmla="*/ 597695 w 904316"/>
                <a:gd name="connsiteY13" fmla="*/ 33338 h 776288"/>
                <a:gd name="connsiteX14" fmla="*/ 588170 w 904316"/>
                <a:gd name="connsiteY14" fmla="*/ 97631 h 776288"/>
                <a:gd name="connsiteX15" fmla="*/ 459582 w 904316"/>
                <a:gd name="connsiteY15" fmla="*/ 30956 h 776288"/>
                <a:gd name="connsiteX16" fmla="*/ 311945 w 904316"/>
                <a:gd name="connsiteY16" fmla="*/ 45244 h 776288"/>
                <a:gd name="connsiteX17" fmla="*/ 0 w 904316"/>
                <a:gd name="connsiteY17" fmla="*/ 681038 h 776288"/>
                <a:gd name="connsiteX18" fmla="*/ 95250 w 904316"/>
                <a:gd name="connsiteY18" fmla="*/ 731043 h 776288"/>
                <a:gd name="connsiteX0" fmla="*/ 95250 w 904600"/>
                <a:gd name="connsiteY0" fmla="*/ 731043 h 776288"/>
                <a:gd name="connsiteX1" fmla="*/ 354807 w 904600"/>
                <a:gd name="connsiteY1" fmla="*/ 285750 h 776288"/>
                <a:gd name="connsiteX2" fmla="*/ 359570 w 904600"/>
                <a:gd name="connsiteY2" fmla="*/ 495301 h 776288"/>
                <a:gd name="connsiteX3" fmla="*/ 300038 w 904600"/>
                <a:gd name="connsiteY3" fmla="*/ 771524 h 776288"/>
                <a:gd name="connsiteX4" fmla="*/ 902495 w 904600"/>
                <a:gd name="connsiteY4" fmla="*/ 776288 h 776288"/>
                <a:gd name="connsiteX5" fmla="*/ 821532 w 904600"/>
                <a:gd name="connsiteY5" fmla="*/ 378619 h 776288"/>
                <a:gd name="connsiteX6" fmla="*/ 883445 w 904600"/>
                <a:gd name="connsiteY6" fmla="*/ 292894 h 776288"/>
                <a:gd name="connsiteX7" fmla="*/ 835820 w 904600"/>
                <a:gd name="connsiteY7" fmla="*/ 197644 h 776288"/>
                <a:gd name="connsiteX8" fmla="*/ 821532 w 904600"/>
                <a:gd name="connsiteY8" fmla="*/ 47625 h 776288"/>
                <a:gd name="connsiteX9" fmla="*/ 719139 w 904600"/>
                <a:gd name="connsiteY9" fmla="*/ 38100 h 776288"/>
                <a:gd name="connsiteX10" fmla="*/ 704851 w 904600"/>
                <a:gd name="connsiteY10" fmla="*/ 0 h 776288"/>
                <a:gd name="connsiteX11" fmla="*/ 685801 w 904600"/>
                <a:gd name="connsiteY11" fmla="*/ 28575 h 776288"/>
                <a:gd name="connsiteX12" fmla="*/ 666751 w 904600"/>
                <a:gd name="connsiteY12" fmla="*/ 204788 h 776288"/>
                <a:gd name="connsiteX13" fmla="*/ 597695 w 904600"/>
                <a:gd name="connsiteY13" fmla="*/ 33338 h 776288"/>
                <a:gd name="connsiteX14" fmla="*/ 588170 w 904600"/>
                <a:gd name="connsiteY14" fmla="*/ 97631 h 776288"/>
                <a:gd name="connsiteX15" fmla="*/ 459582 w 904600"/>
                <a:gd name="connsiteY15" fmla="*/ 30956 h 776288"/>
                <a:gd name="connsiteX16" fmla="*/ 311945 w 904600"/>
                <a:gd name="connsiteY16" fmla="*/ 45244 h 776288"/>
                <a:gd name="connsiteX17" fmla="*/ 0 w 904600"/>
                <a:gd name="connsiteY17" fmla="*/ 681038 h 776288"/>
                <a:gd name="connsiteX18" fmla="*/ 95250 w 904600"/>
                <a:gd name="connsiteY18" fmla="*/ 731043 h 776288"/>
                <a:gd name="connsiteX0" fmla="*/ 95250 w 904600"/>
                <a:gd name="connsiteY0" fmla="*/ 731043 h 776288"/>
                <a:gd name="connsiteX1" fmla="*/ 354807 w 904600"/>
                <a:gd name="connsiteY1" fmla="*/ 285750 h 776288"/>
                <a:gd name="connsiteX2" fmla="*/ 359570 w 904600"/>
                <a:gd name="connsiteY2" fmla="*/ 495301 h 776288"/>
                <a:gd name="connsiteX3" fmla="*/ 329672 w 904600"/>
                <a:gd name="connsiteY3" fmla="*/ 758824 h 776288"/>
                <a:gd name="connsiteX4" fmla="*/ 902495 w 904600"/>
                <a:gd name="connsiteY4" fmla="*/ 776288 h 776288"/>
                <a:gd name="connsiteX5" fmla="*/ 821532 w 904600"/>
                <a:gd name="connsiteY5" fmla="*/ 378619 h 776288"/>
                <a:gd name="connsiteX6" fmla="*/ 883445 w 904600"/>
                <a:gd name="connsiteY6" fmla="*/ 292894 h 776288"/>
                <a:gd name="connsiteX7" fmla="*/ 835820 w 904600"/>
                <a:gd name="connsiteY7" fmla="*/ 197644 h 776288"/>
                <a:gd name="connsiteX8" fmla="*/ 821532 w 904600"/>
                <a:gd name="connsiteY8" fmla="*/ 47625 h 776288"/>
                <a:gd name="connsiteX9" fmla="*/ 719139 w 904600"/>
                <a:gd name="connsiteY9" fmla="*/ 38100 h 776288"/>
                <a:gd name="connsiteX10" fmla="*/ 704851 w 904600"/>
                <a:gd name="connsiteY10" fmla="*/ 0 h 776288"/>
                <a:gd name="connsiteX11" fmla="*/ 685801 w 904600"/>
                <a:gd name="connsiteY11" fmla="*/ 28575 h 776288"/>
                <a:gd name="connsiteX12" fmla="*/ 666751 w 904600"/>
                <a:gd name="connsiteY12" fmla="*/ 204788 h 776288"/>
                <a:gd name="connsiteX13" fmla="*/ 597695 w 904600"/>
                <a:gd name="connsiteY13" fmla="*/ 33338 h 776288"/>
                <a:gd name="connsiteX14" fmla="*/ 588170 w 904600"/>
                <a:gd name="connsiteY14" fmla="*/ 97631 h 776288"/>
                <a:gd name="connsiteX15" fmla="*/ 459582 w 904600"/>
                <a:gd name="connsiteY15" fmla="*/ 30956 h 776288"/>
                <a:gd name="connsiteX16" fmla="*/ 311945 w 904600"/>
                <a:gd name="connsiteY16" fmla="*/ 45244 h 776288"/>
                <a:gd name="connsiteX17" fmla="*/ 0 w 904600"/>
                <a:gd name="connsiteY17" fmla="*/ 681038 h 776288"/>
                <a:gd name="connsiteX18" fmla="*/ 95250 w 904600"/>
                <a:gd name="connsiteY18" fmla="*/ 731043 h 776288"/>
                <a:gd name="connsiteX0" fmla="*/ 15816 w 825166"/>
                <a:gd name="connsiteY0" fmla="*/ 731043 h 776288"/>
                <a:gd name="connsiteX1" fmla="*/ 275373 w 825166"/>
                <a:gd name="connsiteY1" fmla="*/ 285750 h 776288"/>
                <a:gd name="connsiteX2" fmla="*/ 280136 w 825166"/>
                <a:gd name="connsiteY2" fmla="*/ 495301 h 776288"/>
                <a:gd name="connsiteX3" fmla="*/ 250238 w 825166"/>
                <a:gd name="connsiteY3" fmla="*/ 758824 h 776288"/>
                <a:gd name="connsiteX4" fmla="*/ 823061 w 825166"/>
                <a:gd name="connsiteY4" fmla="*/ 776288 h 776288"/>
                <a:gd name="connsiteX5" fmla="*/ 742098 w 825166"/>
                <a:gd name="connsiteY5" fmla="*/ 378619 h 776288"/>
                <a:gd name="connsiteX6" fmla="*/ 804011 w 825166"/>
                <a:gd name="connsiteY6" fmla="*/ 292894 h 776288"/>
                <a:gd name="connsiteX7" fmla="*/ 756386 w 825166"/>
                <a:gd name="connsiteY7" fmla="*/ 197644 h 776288"/>
                <a:gd name="connsiteX8" fmla="*/ 742098 w 825166"/>
                <a:gd name="connsiteY8" fmla="*/ 47625 h 776288"/>
                <a:gd name="connsiteX9" fmla="*/ 639705 w 825166"/>
                <a:gd name="connsiteY9" fmla="*/ 38100 h 776288"/>
                <a:gd name="connsiteX10" fmla="*/ 625417 w 825166"/>
                <a:gd name="connsiteY10" fmla="*/ 0 h 776288"/>
                <a:gd name="connsiteX11" fmla="*/ 606367 w 825166"/>
                <a:gd name="connsiteY11" fmla="*/ 28575 h 776288"/>
                <a:gd name="connsiteX12" fmla="*/ 587317 w 825166"/>
                <a:gd name="connsiteY12" fmla="*/ 204788 h 776288"/>
                <a:gd name="connsiteX13" fmla="*/ 518261 w 825166"/>
                <a:gd name="connsiteY13" fmla="*/ 33338 h 776288"/>
                <a:gd name="connsiteX14" fmla="*/ 508736 w 825166"/>
                <a:gd name="connsiteY14" fmla="*/ 97631 h 776288"/>
                <a:gd name="connsiteX15" fmla="*/ 380148 w 825166"/>
                <a:gd name="connsiteY15" fmla="*/ 30956 h 776288"/>
                <a:gd name="connsiteX16" fmla="*/ 232511 w 825166"/>
                <a:gd name="connsiteY16" fmla="*/ 45244 h 776288"/>
                <a:gd name="connsiteX17" fmla="*/ 0 w 825166"/>
                <a:gd name="connsiteY17" fmla="*/ 591074 h 776288"/>
                <a:gd name="connsiteX18" fmla="*/ 15816 w 825166"/>
                <a:gd name="connsiteY18" fmla="*/ 731043 h 776288"/>
                <a:gd name="connsiteX0" fmla="*/ 159218 w 825166"/>
                <a:gd name="connsiteY0" fmla="*/ 459529 h 776288"/>
                <a:gd name="connsiteX1" fmla="*/ 275373 w 825166"/>
                <a:gd name="connsiteY1" fmla="*/ 285750 h 776288"/>
                <a:gd name="connsiteX2" fmla="*/ 280136 w 825166"/>
                <a:gd name="connsiteY2" fmla="*/ 495301 h 776288"/>
                <a:gd name="connsiteX3" fmla="*/ 250238 w 825166"/>
                <a:gd name="connsiteY3" fmla="*/ 758824 h 776288"/>
                <a:gd name="connsiteX4" fmla="*/ 823061 w 825166"/>
                <a:gd name="connsiteY4" fmla="*/ 776288 h 776288"/>
                <a:gd name="connsiteX5" fmla="*/ 742098 w 825166"/>
                <a:gd name="connsiteY5" fmla="*/ 378619 h 776288"/>
                <a:gd name="connsiteX6" fmla="*/ 804011 w 825166"/>
                <a:gd name="connsiteY6" fmla="*/ 292894 h 776288"/>
                <a:gd name="connsiteX7" fmla="*/ 756386 w 825166"/>
                <a:gd name="connsiteY7" fmla="*/ 197644 h 776288"/>
                <a:gd name="connsiteX8" fmla="*/ 742098 w 825166"/>
                <a:gd name="connsiteY8" fmla="*/ 47625 h 776288"/>
                <a:gd name="connsiteX9" fmla="*/ 639705 w 825166"/>
                <a:gd name="connsiteY9" fmla="*/ 38100 h 776288"/>
                <a:gd name="connsiteX10" fmla="*/ 625417 w 825166"/>
                <a:gd name="connsiteY10" fmla="*/ 0 h 776288"/>
                <a:gd name="connsiteX11" fmla="*/ 606367 w 825166"/>
                <a:gd name="connsiteY11" fmla="*/ 28575 h 776288"/>
                <a:gd name="connsiteX12" fmla="*/ 587317 w 825166"/>
                <a:gd name="connsiteY12" fmla="*/ 204788 h 776288"/>
                <a:gd name="connsiteX13" fmla="*/ 518261 w 825166"/>
                <a:gd name="connsiteY13" fmla="*/ 33338 h 776288"/>
                <a:gd name="connsiteX14" fmla="*/ 508736 w 825166"/>
                <a:gd name="connsiteY14" fmla="*/ 97631 h 776288"/>
                <a:gd name="connsiteX15" fmla="*/ 380148 w 825166"/>
                <a:gd name="connsiteY15" fmla="*/ 30956 h 776288"/>
                <a:gd name="connsiteX16" fmla="*/ 232511 w 825166"/>
                <a:gd name="connsiteY16" fmla="*/ 45244 h 776288"/>
                <a:gd name="connsiteX17" fmla="*/ 0 w 825166"/>
                <a:gd name="connsiteY17" fmla="*/ 591074 h 776288"/>
                <a:gd name="connsiteX18" fmla="*/ 159218 w 825166"/>
                <a:gd name="connsiteY18" fmla="*/ 459529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5166" h="776288">
                  <a:moveTo>
                    <a:pt x="159218" y="459529"/>
                  </a:moveTo>
                  <a:cubicBezTo>
                    <a:pt x="281456" y="330147"/>
                    <a:pt x="198379" y="443707"/>
                    <a:pt x="275373" y="285750"/>
                  </a:cubicBezTo>
                  <a:cubicBezTo>
                    <a:pt x="289661" y="354806"/>
                    <a:pt x="270611" y="421482"/>
                    <a:pt x="280136" y="495301"/>
                  </a:cubicBezTo>
                  <a:cubicBezTo>
                    <a:pt x="261084" y="592931"/>
                    <a:pt x="255001" y="658812"/>
                    <a:pt x="250238" y="758824"/>
                  </a:cubicBezTo>
                  <a:cubicBezTo>
                    <a:pt x="451057" y="760412"/>
                    <a:pt x="622242" y="774700"/>
                    <a:pt x="823061" y="776288"/>
                  </a:cubicBezTo>
                  <a:cubicBezTo>
                    <a:pt x="837349" y="637382"/>
                    <a:pt x="775436" y="515144"/>
                    <a:pt x="742098" y="378619"/>
                  </a:cubicBezTo>
                  <a:cubicBezTo>
                    <a:pt x="762736" y="350044"/>
                    <a:pt x="800042" y="354806"/>
                    <a:pt x="804011" y="292894"/>
                  </a:cubicBezTo>
                  <a:cubicBezTo>
                    <a:pt x="804805" y="239712"/>
                    <a:pt x="779404" y="224631"/>
                    <a:pt x="756386" y="197644"/>
                  </a:cubicBezTo>
                  <a:lnTo>
                    <a:pt x="742098" y="47625"/>
                  </a:lnTo>
                  <a:lnTo>
                    <a:pt x="639705" y="38100"/>
                  </a:lnTo>
                  <a:lnTo>
                    <a:pt x="625417" y="0"/>
                  </a:lnTo>
                  <a:lnTo>
                    <a:pt x="606367" y="28575"/>
                  </a:lnTo>
                  <a:lnTo>
                    <a:pt x="587317" y="204788"/>
                  </a:lnTo>
                  <a:lnTo>
                    <a:pt x="518261" y="33338"/>
                  </a:lnTo>
                  <a:lnTo>
                    <a:pt x="508736" y="97631"/>
                  </a:lnTo>
                  <a:lnTo>
                    <a:pt x="380148" y="30956"/>
                  </a:lnTo>
                  <a:cubicBezTo>
                    <a:pt x="330936" y="23813"/>
                    <a:pt x="284104" y="16669"/>
                    <a:pt x="232511" y="45244"/>
                  </a:cubicBezTo>
                  <a:cubicBezTo>
                    <a:pt x="184886" y="91281"/>
                    <a:pt x="88106" y="368824"/>
                    <a:pt x="0" y="591074"/>
                  </a:cubicBezTo>
                  <a:cubicBezTo>
                    <a:pt x="31750" y="607742"/>
                    <a:pt x="127468" y="442861"/>
                    <a:pt x="159218" y="459529"/>
                  </a:cubicBezTo>
                  <a:close/>
                </a:path>
              </a:pathLst>
            </a:custGeom>
            <a:blipFill>
              <a:blip r:embed="rId11" cstate="email">
                <a:extLst>
                  <a:ext uri="{28A0092B-C50C-407E-A947-70E740481C1C}">
                    <a14:useLocalDpi xmlns:a14="http://schemas.microsoft.com/office/drawing/2010/main"/>
                  </a:ext>
                </a:extLst>
              </a:blip>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3" name="Freeform: Shape 592">
              <a:extLst>
                <a:ext uri="{FF2B5EF4-FFF2-40B4-BE49-F238E27FC236}">
                  <a16:creationId xmlns:a16="http://schemas.microsoft.com/office/drawing/2014/main" id="{0F31D844-26DB-4C01-A721-C90E9A9FD28D}"/>
                </a:ext>
              </a:extLst>
            </p:cNvPr>
            <p:cNvSpPr/>
            <p:nvPr/>
          </p:nvSpPr>
          <p:spPr>
            <a:xfrm rot="16002525">
              <a:off x="8159426" y="3594062"/>
              <a:ext cx="248359" cy="340960"/>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4" name="Freeform: Shape 587">
              <a:extLst>
                <a:ext uri="{FF2B5EF4-FFF2-40B4-BE49-F238E27FC236}">
                  <a16:creationId xmlns:a16="http://schemas.microsoft.com/office/drawing/2014/main" id="{8455DFA4-963D-4C85-82F5-22C1AFA43CCC}"/>
                </a:ext>
              </a:extLst>
            </p:cNvPr>
            <p:cNvSpPr/>
            <p:nvPr/>
          </p:nvSpPr>
          <p:spPr>
            <a:xfrm rot="4136500" flipH="1">
              <a:off x="7598287" y="3707124"/>
              <a:ext cx="286723" cy="226262"/>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5" name="Rectangle 184">
              <a:extLst>
                <a:ext uri="{FF2B5EF4-FFF2-40B4-BE49-F238E27FC236}">
                  <a16:creationId xmlns:a16="http://schemas.microsoft.com/office/drawing/2014/main" id="{26724C36-DD79-4F10-B722-ACC5AC3862B2}"/>
                </a:ext>
              </a:extLst>
            </p:cNvPr>
            <p:cNvSpPr/>
            <p:nvPr/>
          </p:nvSpPr>
          <p:spPr>
            <a:xfrm rot="1252982">
              <a:off x="7835237" y="3839087"/>
              <a:ext cx="84977" cy="113980"/>
            </a:xfrm>
            <a:prstGeom prst="rect">
              <a:avLst/>
            </a:prstGeom>
            <a:solidFill>
              <a:srgbClr val="FBB2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6" name="Rectangle 185">
              <a:extLst>
                <a:ext uri="{FF2B5EF4-FFF2-40B4-BE49-F238E27FC236}">
                  <a16:creationId xmlns:a16="http://schemas.microsoft.com/office/drawing/2014/main" id="{FABE52F8-6237-42E4-B12C-D699F7D42FCD}"/>
                </a:ext>
              </a:extLst>
            </p:cNvPr>
            <p:cNvSpPr/>
            <p:nvPr/>
          </p:nvSpPr>
          <p:spPr>
            <a:xfrm rot="18600102">
              <a:off x="8093358" y="3827647"/>
              <a:ext cx="84977" cy="113980"/>
            </a:xfrm>
            <a:prstGeom prst="rect">
              <a:avLst/>
            </a:prstGeom>
            <a:solidFill>
              <a:srgbClr val="FBB2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7" name="Freeform: Shape 593">
              <a:extLst>
                <a:ext uri="{FF2B5EF4-FFF2-40B4-BE49-F238E27FC236}">
                  <a16:creationId xmlns:a16="http://schemas.microsoft.com/office/drawing/2014/main" id="{6D617F6A-C4FE-45B0-8850-25D1EB79C298}"/>
                </a:ext>
              </a:extLst>
            </p:cNvPr>
            <p:cNvSpPr/>
            <p:nvPr/>
          </p:nvSpPr>
          <p:spPr>
            <a:xfrm rot="11710407">
              <a:off x="7991343" y="3872826"/>
              <a:ext cx="373745" cy="814993"/>
            </a:xfrm>
            <a:custGeom>
              <a:avLst/>
              <a:gdLst>
                <a:gd name="connsiteX0" fmla="*/ 278606 w 278606"/>
                <a:gd name="connsiteY0" fmla="*/ 664369 h 733425"/>
                <a:gd name="connsiteX1" fmla="*/ 14288 w 278606"/>
                <a:gd name="connsiteY1" fmla="*/ 0 h 733425"/>
                <a:gd name="connsiteX2" fmla="*/ 11906 w 278606"/>
                <a:gd name="connsiteY2" fmla="*/ 133350 h 733425"/>
                <a:gd name="connsiteX3" fmla="*/ 0 w 278606"/>
                <a:gd name="connsiteY3" fmla="*/ 383381 h 733425"/>
                <a:gd name="connsiteX4" fmla="*/ 214313 w 278606"/>
                <a:gd name="connsiteY4" fmla="*/ 733425 h 733425"/>
                <a:gd name="connsiteX5" fmla="*/ 278606 w 278606"/>
                <a:gd name="connsiteY5" fmla="*/ 664369 h 733425"/>
                <a:gd name="connsiteX0" fmla="*/ 278606 w 278606"/>
                <a:gd name="connsiteY0" fmla="*/ 664369 h 733425"/>
                <a:gd name="connsiteX1" fmla="*/ 155920 w 278606"/>
                <a:gd name="connsiteY1" fmla="*/ 358437 h 733425"/>
                <a:gd name="connsiteX2" fmla="*/ 14288 w 278606"/>
                <a:gd name="connsiteY2" fmla="*/ 0 h 733425"/>
                <a:gd name="connsiteX3" fmla="*/ 11906 w 278606"/>
                <a:gd name="connsiteY3" fmla="*/ 133350 h 733425"/>
                <a:gd name="connsiteX4" fmla="*/ 0 w 278606"/>
                <a:gd name="connsiteY4" fmla="*/ 383381 h 733425"/>
                <a:gd name="connsiteX5" fmla="*/ 214313 w 278606"/>
                <a:gd name="connsiteY5" fmla="*/ 733425 h 733425"/>
                <a:gd name="connsiteX6" fmla="*/ 278606 w 278606"/>
                <a:gd name="connsiteY6" fmla="*/ 664369 h 733425"/>
                <a:gd name="connsiteX0" fmla="*/ 278606 w 278606"/>
                <a:gd name="connsiteY0" fmla="*/ 704850 h 773906"/>
                <a:gd name="connsiteX1" fmla="*/ 155920 w 278606"/>
                <a:gd name="connsiteY1" fmla="*/ 398918 h 773906"/>
                <a:gd name="connsiteX2" fmla="*/ 42863 w 278606"/>
                <a:gd name="connsiteY2" fmla="*/ 0 h 773906"/>
                <a:gd name="connsiteX3" fmla="*/ 11906 w 278606"/>
                <a:gd name="connsiteY3" fmla="*/ 173831 h 773906"/>
                <a:gd name="connsiteX4" fmla="*/ 0 w 278606"/>
                <a:gd name="connsiteY4" fmla="*/ 423862 h 773906"/>
                <a:gd name="connsiteX5" fmla="*/ 214313 w 278606"/>
                <a:gd name="connsiteY5" fmla="*/ 773906 h 773906"/>
                <a:gd name="connsiteX6" fmla="*/ 278606 w 278606"/>
                <a:gd name="connsiteY6" fmla="*/ 704850 h 773906"/>
                <a:gd name="connsiteX0" fmla="*/ 300037 w 300037"/>
                <a:gd name="connsiteY0" fmla="*/ 685800 h 773906"/>
                <a:gd name="connsiteX1" fmla="*/ 155920 w 300037"/>
                <a:gd name="connsiteY1" fmla="*/ 398918 h 773906"/>
                <a:gd name="connsiteX2" fmla="*/ 42863 w 300037"/>
                <a:gd name="connsiteY2" fmla="*/ 0 h 773906"/>
                <a:gd name="connsiteX3" fmla="*/ 11906 w 300037"/>
                <a:gd name="connsiteY3" fmla="*/ 173831 h 773906"/>
                <a:gd name="connsiteX4" fmla="*/ 0 w 300037"/>
                <a:gd name="connsiteY4" fmla="*/ 423862 h 773906"/>
                <a:gd name="connsiteX5" fmla="*/ 214313 w 300037"/>
                <a:gd name="connsiteY5" fmla="*/ 773906 h 773906"/>
                <a:gd name="connsiteX6" fmla="*/ 300037 w 300037"/>
                <a:gd name="connsiteY6" fmla="*/ 685800 h 773906"/>
                <a:gd name="connsiteX0" fmla="*/ 300037 w 300037"/>
                <a:gd name="connsiteY0" fmla="*/ 685800 h 719138"/>
                <a:gd name="connsiteX1" fmla="*/ 155920 w 300037"/>
                <a:gd name="connsiteY1" fmla="*/ 398918 h 719138"/>
                <a:gd name="connsiteX2" fmla="*/ 42863 w 300037"/>
                <a:gd name="connsiteY2" fmla="*/ 0 h 719138"/>
                <a:gd name="connsiteX3" fmla="*/ 11906 w 300037"/>
                <a:gd name="connsiteY3" fmla="*/ 173831 h 719138"/>
                <a:gd name="connsiteX4" fmla="*/ 0 w 300037"/>
                <a:gd name="connsiteY4" fmla="*/ 423862 h 719138"/>
                <a:gd name="connsiteX5" fmla="*/ 252413 w 300037"/>
                <a:gd name="connsiteY5" fmla="*/ 719138 h 719138"/>
                <a:gd name="connsiteX6" fmla="*/ 300037 w 300037"/>
                <a:gd name="connsiteY6" fmla="*/ 685800 h 719138"/>
                <a:gd name="connsiteX0" fmla="*/ 300037 w 300037"/>
                <a:gd name="connsiteY0" fmla="*/ 685800 h 728663"/>
                <a:gd name="connsiteX1" fmla="*/ 155920 w 300037"/>
                <a:gd name="connsiteY1" fmla="*/ 398918 h 728663"/>
                <a:gd name="connsiteX2" fmla="*/ 42863 w 300037"/>
                <a:gd name="connsiteY2" fmla="*/ 0 h 728663"/>
                <a:gd name="connsiteX3" fmla="*/ 11906 w 300037"/>
                <a:gd name="connsiteY3" fmla="*/ 173831 h 728663"/>
                <a:gd name="connsiteX4" fmla="*/ 0 w 300037"/>
                <a:gd name="connsiteY4" fmla="*/ 423862 h 728663"/>
                <a:gd name="connsiteX5" fmla="*/ 245270 w 300037"/>
                <a:gd name="connsiteY5" fmla="*/ 728663 h 728663"/>
                <a:gd name="connsiteX6" fmla="*/ 300037 w 300037"/>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326230 w 326230"/>
                <a:gd name="connsiteY0" fmla="*/ 666750 h 728663"/>
                <a:gd name="connsiteX1" fmla="*/ 167826 w 326230"/>
                <a:gd name="connsiteY1" fmla="*/ 394155 h 728663"/>
                <a:gd name="connsiteX2" fmla="*/ 38100 w 326230"/>
                <a:gd name="connsiteY2" fmla="*/ 0 h 728663"/>
                <a:gd name="connsiteX3" fmla="*/ 7143 w 326230"/>
                <a:gd name="connsiteY3" fmla="*/ 173831 h 728663"/>
                <a:gd name="connsiteX4" fmla="*/ 0 w 326230"/>
                <a:gd name="connsiteY4" fmla="*/ 426244 h 728663"/>
                <a:gd name="connsiteX5" fmla="*/ 240507 w 326230"/>
                <a:gd name="connsiteY5" fmla="*/ 728663 h 728663"/>
                <a:gd name="connsiteX6" fmla="*/ 326230 w 326230"/>
                <a:gd name="connsiteY6" fmla="*/ 66675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230" h="728663">
                  <a:moveTo>
                    <a:pt x="326230" y="666750"/>
                  </a:moveTo>
                  <a:cubicBezTo>
                    <a:pt x="289303" y="576679"/>
                    <a:pt x="219041" y="474701"/>
                    <a:pt x="167826" y="394155"/>
                  </a:cubicBezTo>
                  <a:cubicBezTo>
                    <a:pt x="156334" y="268326"/>
                    <a:pt x="97217" y="125830"/>
                    <a:pt x="38100" y="0"/>
                  </a:cubicBezTo>
                  <a:lnTo>
                    <a:pt x="7143" y="173831"/>
                  </a:lnTo>
                  <a:lnTo>
                    <a:pt x="0" y="426244"/>
                  </a:lnTo>
                  <a:lnTo>
                    <a:pt x="240507" y="728663"/>
                  </a:lnTo>
                  <a:lnTo>
                    <a:pt x="326230" y="666750"/>
                  </a:lnTo>
                  <a:close/>
                </a:path>
              </a:pathLst>
            </a:custGeom>
            <a:blipFill>
              <a:blip r:embed="rId12" cstate="email">
                <a:extLst>
                  <a:ext uri="{28A0092B-C50C-407E-A947-70E740481C1C}">
                    <a14:useLocalDpi xmlns:a14="http://schemas.microsoft.com/office/drawing/2010/main"/>
                  </a:ext>
                </a:extLst>
              </a:blip>
              <a:stretch>
                <a:fillRect/>
              </a:stretch>
            </a:blip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8" name="Freeform: Shape 593">
              <a:extLst>
                <a:ext uri="{FF2B5EF4-FFF2-40B4-BE49-F238E27FC236}">
                  <a16:creationId xmlns:a16="http://schemas.microsoft.com/office/drawing/2014/main" id="{C746D15E-DA08-4F71-8108-257F402FB7B9}"/>
                </a:ext>
              </a:extLst>
            </p:cNvPr>
            <p:cNvSpPr/>
            <p:nvPr/>
          </p:nvSpPr>
          <p:spPr>
            <a:xfrm rot="13949232">
              <a:off x="7478563" y="3838448"/>
              <a:ext cx="373745" cy="814993"/>
            </a:xfrm>
            <a:custGeom>
              <a:avLst/>
              <a:gdLst>
                <a:gd name="connsiteX0" fmla="*/ 278606 w 278606"/>
                <a:gd name="connsiteY0" fmla="*/ 664369 h 733425"/>
                <a:gd name="connsiteX1" fmla="*/ 14288 w 278606"/>
                <a:gd name="connsiteY1" fmla="*/ 0 h 733425"/>
                <a:gd name="connsiteX2" fmla="*/ 11906 w 278606"/>
                <a:gd name="connsiteY2" fmla="*/ 133350 h 733425"/>
                <a:gd name="connsiteX3" fmla="*/ 0 w 278606"/>
                <a:gd name="connsiteY3" fmla="*/ 383381 h 733425"/>
                <a:gd name="connsiteX4" fmla="*/ 214313 w 278606"/>
                <a:gd name="connsiteY4" fmla="*/ 733425 h 733425"/>
                <a:gd name="connsiteX5" fmla="*/ 278606 w 278606"/>
                <a:gd name="connsiteY5" fmla="*/ 664369 h 733425"/>
                <a:gd name="connsiteX0" fmla="*/ 278606 w 278606"/>
                <a:gd name="connsiteY0" fmla="*/ 664369 h 733425"/>
                <a:gd name="connsiteX1" fmla="*/ 155920 w 278606"/>
                <a:gd name="connsiteY1" fmla="*/ 358437 h 733425"/>
                <a:gd name="connsiteX2" fmla="*/ 14288 w 278606"/>
                <a:gd name="connsiteY2" fmla="*/ 0 h 733425"/>
                <a:gd name="connsiteX3" fmla="*/ 11906 w 278606"/>
                <a:gd name="connsiteY3" fmla="*/ 133350 h 733425"/>
                <a:gd name="connsiteX4" fmla="*/ 0 w 278606"/>
                <a:gd name="connsiteY4" fmla="*/ 383381 h 733425"/>
                <a:gd name="connsiteX5" fmla="*/ 214313 w 278606"/>
                <a:gd name="connsiteY5" fmla="*/ 733425 h 733425"/>
                <a:gd name="connsiteX6" fmla="*/ 278606 w 278606"/>
                <a:gd name="connsiteY6" fmla="*/ 664369 h 733425"/>
                <a:gd name="connsiteX0" fmla="*/ 278606 w 278606"/>
                <a:gd name="connsiteY0" fmla="*/ 704850 h 773906"/>
                <a:gd name="connsiteX1" fmla="*/ 155920 w 278606"/>
                <a:gd name="connsiteY1" fmla="*/ 398918 h 773906"/>
                <a:gd name="connsiteX2" fmla="*/ 42863 w 278606"/>
                <a:gd name="connsiteY2" fmla="*/ 0 h 773906"/>
                <a:gd name="connsiteX3" fmla="*/ 11906 w 278606"/>
                <a:gd name="connsiteY3" fmla="*/ 173831 h 773906"/>
                <a:gd name="connsiteX4" fmla="*/ 0 w 278606"/>
                <a:gd name="connsiteY4" fmla="*/ 423862 h 773906"/>
                <a:gd name="connsiteX5" fmla="*/ 214313 w 278606"/>
                <a:gd name="connsiteY5" fmla="*/ 773906 h 773906"/>
                <a:gd name="connsiteX6" fmla="*/ 278606 w 278606"/>
                <a:gd name="connsiteY6" fmla="*/ 704850 h 773906"/>
                <a:gd name="connsiteX0" fmla="*/ 300037 w 300037"/>
                <a:gd name="connsiteY0" fmla="*/ 685800 h 773906"/>
                <a:gd name="connsiteX1" fmla="*/ 155920 w 300037"/>
                <a:gd name="connsiteY1" fmla="*/ 398918 h 773906"/>
                <a:gd name="connsiteX2" fmla="*/ 42863 w 300037"/>
                <a:gd name="connsiteY2" fmla="*/ 0 h 773906"/>
                <a:gd name="connsiteX3" fmla="*/ 11906 w 300037"/>
                <a:gd name="connsiteY3" fmla="*/ 173831 h 773906"/>
                <a:gd name="connsiteX4" fmla="*/ 0 w 300037"/>
                <a:gd name="connsiteY4" fmla="*/ 423862 h 773906"/>
                <a:gd name="connsiteX5" fmla="*/ 214313 w 300037"/>
                <a:gd name="connsiteY5" fmla="*/ 773906 h 773906"/>
                <a:gd name="connsiteX6" fmla="*/ 300037 w 300037"/>
                <a:gd name="connsiteY6" fmla="*/ 685800 h 773906"/>
                <a:gd name="connsiteX0" fmla="*/ 300037 w 300037"/>
                <a:gd name="connsiteY0" fmla="*/ 685800 h 719138"/>
                <a:gd name="connsiteX1" fmla="*/ 155920 w 300037"/>
                <a:gd name="connsiteY1" fmla="*/ 398918 h 719138"/>
                <a:gd name="connsiteX2" fmla="*/ 42863 w 300037"/>
                <a:gd name="connsiteY2" fmla="*/ 0 h 719138"/>
                <a:gd name="connsiteX3" fmla="*/ 11906 w 300037"/>
                <a:gd name="connsiteY3" fmla="*/ 173831 h 719138"/>
                <a:gd name="connsiteX4" fmla="*/ 0 w 300037"/>
                <a:gd name="connsiteY4" fmla="*/ 423862 h 719138"/>
                <a:gd name="connsiteX5" fmla="*/ 252413 w 300037"/>
                <a:gd name="connsiteY5" fmla="*/ 719138 h 719138"/>
                <a:gd name="connsiteX6" fmla="*/ 300037 w 300037"/>
                <a:gd name="connsiteY6" fmla="*/ 685800 h 719138"/>
                <a:gd name="connsiteX0" fmla="*/ 300037 w 300037"/>
                <a:gd name="connsiteY0" fmla="*/ 685800 h 728663"/>
                <a:gd name="connsiteX1" fmla="*/ 155920 w 300037"/>
                <a:gd name="connsiteY1" fmla="*/ 398918 h 728663"/>
                <a:gd name="connsiteX2" fmla="*/ 42863 w 300037"/>
                <a:gd name="connsiteY2" fmla="*/ 0 h 728663"/>
                <a:gd name="connsiteX3" fmla="*/ 11906 w 300037"/>
                <a:gd name="connsiteY3" fmla="*/ 173831 h 728663"/>
                <a:gd name="connsiteX4" fmla="*/ 0 w 300037"/>
                <a:gd name="connsiteY4" fmla="*/ 423862 h 728663"/>
                <a:gd name="connsiteX5" fmla="*/ 245270 w 300037"/>
                <a:gd name="connsiteY5" fmla="*/ 728663 h 728663"/>
                <a:gd name="connsiteX6" fmla="*/ 300037 w 300037"/>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326230 w 326230"/>
                <a:gd name="connsiteY0" fmla="*/ 666750 h 728663"/>
                <a:gd name="connsiteX1" fmla="*/ 167826 w 326230"/>
                <a:gd name="connsiteY1" fmla="*/ 394155 h 728663"/>
                <a:gd name="connsiteX2" fmla="*/ 38100 w 326230"/>
                <a:gd name="connsiteY2" fmla="*/ 0 h 728663"/>
                <a:gd name="connsiteX3" fmla="*/ 7143 w 326230"/>
                <a:gd name="connsiteY3" fmla="*/ 173831 h 728663"/>
                <a:gd name="connsiteX4" fmla="*/ 0 w 326230"/>
                <a:gd name="connsiteY4" fmla="*/ 426244 h 728663"/>
                <a:gd name="connsiteX5" fmla="*/ 240507 w 326230"/>
                <a:gd name="connsiteY5" fmla="*/ 728663 h 728663"/>
                <a:gd name="connsiteX6" fmla="*/ 326230 w 326230"/>
                <a:gd name="connsiteY6" fmla="*/ 66675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230" h="728663">
                  <a:moveTo>
                    <a:pt x="326230" y="666750"/>
                  </a:moveTo>
                  <a:cubicBezTo>
                    <a:pt x="289303" y="576679"/>
                    <a:pt x="219041" y="474701"/>
                    <a:pt x="167826" y="394155"/>
                  </a:cubicBezTo>
                  <a:cubicBezTo>
                    <a:pt x="156334" y="268326"/>
                    <a:pt x="97217" y="125830"/>
                    <a:pt x="38100" y="0"/>
                  </a:cubicBezTo>
                  <a:lnTo>
                    <a:pt x="7143" y="173831"/>
                  </a:lnTo>
                  <a:lnTo>
                    <a:pt x="0" y="426244"/>
                  </a:lnTo>
                  <a:lnTo>
                    <a:pt x="240507" y="728663"/>
                  </a:lnTo>
                  <a:lnTo>
                    <a:pt x="326230" y="666750"/>
                  </a:lnTo>
                  <a:close/>
                </a:path>
              </a:pathLst>
            </a:custGeom>
            <a:blipFill>
              <a:blip r:embed="rId13" cstate="email">
                <a:extLst>
                  <a:ext uri="{28A0092B-C50C-407E-A947-70E740481C1C}">
                    <a14:useLocalDpi xmlns:a14="http://schemas.microsoft.com/office/drawing/2010/main"/>
                  </a:ext>
                </a:extLst>
              </a:blip>
              <a:stretch>
                <a:fillRect/>
              </a:stretch>
            </a:blip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1" name="Trapezoid 80">
            <a:extLst>
              <a:ext uri="{FF2B5EF4-FFF2-40B4-BE49-F238E27FC236}">
                <a16:creationId xmlns:a16="http://schemas.microsoft.com/office/drawing/2014/main" id="{93D3F5DC-8118-47CA-AD4A-56571A22E70F}"/>
              </a:ext>
            </a:extLst>
          </p:cNvPr>
          <p:cNvSpPr/>
          <p:nvPr/>
        </p:nvSpPr>
        <p:spPr>
          <a:xfrm rot="10800000">
            <a:off x="-616992" y="4178668"/>
            <a:ext cx="4579392" cy="2193880"/>
          </a:xfrm>
          <a:prstGeom prst="trapezoid">
            <a:avLst>
              <a:gd name="adj" fmla="val 46322"/>
            </a:avLst>
          </a:prstGeom>
          <a:blipFill>
            <a:blip r:embed="rId14"/>
            <a:tile tx="0" ty="0" sx="100000" sy="100000" flip="none" algn="tl"/>
          </a:blipFill>
          <a:ln w="28575" cap="flat" cmpd="sng" algn="ctr">
            <a:solidFill>
              <a:sysClr val="windowText" lastClr="000000"/>
            </a:solidFill>
            <a:prstDash val="solid"/>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3" name="Group 82">
            <a:extLst>
              <a:ext uri="{FF2B5EF4-FFF2-40B4-BE49-F238E27FC236}">
                <a16:creationId xmlns:a16="http://schemas.microsoft.com/office/drawing/2014/main" id="{376393F9-06BA-D49A-5417-DA9E9A9D6C2F}"/>
              </a:ext>
            </a:extLst>
          </p:cNvPr>
          <p:cNvGrpSpPr/>
          <p:nvPr/>
        </p:nvGrpSpPr>
        <p:grpSpPr>
          <a:xfrm>
            <a:off x="5672233" y="1879073"/>
            <a:ext cx="1627051" cy="4275859"/>
            <a:chOff x="720781" y="1573392"/>
            <a:chExt cx="1775664" cy="4552400"/>
          </a:xfrm>
        </p:grpSpPr>
        <p:grpSp>
          <p:nvGrpSpPr>
            <p:cNvPr id="84" name="Group 83">
              <a:extLst>
                <a:ext uri="{FF2B5EF4-FFF2-40B4-BE49-F238E27FC236}">
                  <a16:creationId xmlns:a16="http://schemas.microsoft.com/office/drawing/2014/main" id="{A7954D79-13DC-CBCA-8768-A89032AFC08D}"/>
                </a:ext>
              </a:extLst>
            </p:cNvPr>
            <p:cNvGrpSpPr/>
            <p:nvPr/>
          </p:nvGrpSpPr>
          <p:grpSpPr>
            <a:xfrm>
              <a:off x="1200822" y="5691758"/>
              <a:ext cx="330708" cy="403321"/>
              <a:chOff x="3312043" y="4084938"/>
              <a:chExt cx="189762" cy="211269"/>
            </a:xfrm>
          </p:grpSpPr>
          <p:sp>
            <p:nvSpPr>
              <p:cNvPr id="120" name="Chord 119">
                <a:extLst>
                  <a:ext uri="{FF2B5EF4-FFF2-40B4-BE49-F238E27FC236}">
                    <a16:creationId xmlns:a16="http://schemas.microsoft.com/office/drawing/2014/main" id="{9C2857FD-1337-B446-26F6-A297D0182B09}"/>
                  </a:ext>
                </a:extLst>
              </p:cNvPr>
              <p:cNvSpPr/>
              <p:nvPr/>
            </p:nvSpPr>
            <p:spPr>
              <a:xfrm rot="17516835">
                <a:off x="3301289" y="4095692"/>
                <a:ext cx="211269" cy="189762"/>
              </a:xfrm>
              <a:prstGeom prst="chord">
                <a:avLst/>
              </a:prstGeom>
              <a:solidFill>
                <a:sysClr val="window" lastClr="FFFFFF"/>
              </a:solidFill>
              <a:ln w="3175" cap="flat" cmpd="sng" algn="ctr">
                <a:solidFill>
                  <a:srgbClr val="008000"/>
                </a:solidFill>
                <a:prstDash val="solid"/>
              </a:ln>
              <a:effectLst/>
            </p:spPr>
            <p:txBody>
              <a:bodyPr rtlCol="0" anchor="ctr"/>
              <a:lstStyle/>
              <a:p>
                <a:pPr algn="ctr">
                  <a:defRPr/>
                </a:pPr>
                <a:endParaRPr lang="en-US" sz="1530" kern="0">
                  <a:solidFill>
                    <a:prstClr val="white"/>
                  </a:solidFill>
                  <a:latin typeface="Calibri"/>
                </a:endParaRPr>
              </a:p>
            </p:txBody>
          </p:sp>
          <p:sp>
            <p:nvSpPr>
              <p:cNvPr id="121" name="Chord 120">
                <a:extLst>
                  <a:ext uri="{FF2B5EF4-FFF2-40B4-BE49-F238E27FC236}">
                    <a16:creationId xmlns:a16="http://schemas.microsoft.com/office/drawing/2014/main" id="{ED8099C8-3ADE-7B23-50DE-36561AB25ED5}"/>
                  </a:ext>
                </a:extLst>
              </p:cNvPr>
              <p:cNvSpPr/>
              <p:nvPr/>
            </p:nvSpPr>
            <p:spPr>
              <a:xfrm rot="17516835">
                <a:off x="3322124" y="4115676"/>
                <a:ext cx="172341" cy="154797"/>
              </a:xfrm>
              <a:prstGeom prst="chord">
                <a:avLst/>
              </a:prstGeom>
              <a:solidFill>
                <a:srgbClr val="FF0000"/>
              </a:solidFill>
              <a:ln w="25400" cap="flat" cmpd="sng" algn="ctr">
                <a:solidFill>
                  <a:srgbClr val="FF0000">
                    <a:shade val="50000"/>
                  </a:srgbClr>
                </a:solidFill>
                <a:prstDash val="solid"/>
              </a:ln>
              <a:effectLst/>
            </p:spPr>
            <p:txBody>
              <a:bodyPr rtlCol="0" anchor="ctr"/>
              <a:lstStyle/>
              <a:p>
                <a:pPr algn="ctr">
                  <a:defRPr/>
                </a:pPr>
                <a:endParaRPr lang="en-US" sz="1530" kern="0">
                  <a:solidFill>
                    <a:prstClr val="white"/>
                  </a:solidFill>
                  <a:latin typeface="Calibri"/>
                </a:endParaRPr>
              </a:p>
            </p:txBody>
          </p:sp>
          <p:sp>
            <p:nvSpPr>
              <p:cNvPr id="122" name="Chord 121">
                <a:extLst>
                  <a:ext uri="{FF2B5EF4-FFF2-40B4-BE49-F238E27FC236}">
                    <a16:creationId xmlns:a16="http://schemas.microsoft.com/office/drawing/2014/main" id="{66845D03-E853-AD3F-9DDD-C27AEA070BE3}"/>
                  </a:ext>
                </a:extLst>
              </p:cNvPr>
              <p:cNvSpPr/>
              <p:nvPr/>
            </p:nvSpPr>
            <p:spPr>
              <a:xfrm rot="17516835">
                <a:off x="3322123" y="4115676"/>
                <a:ext cx="172341" cy="154797"/>
              </a:xfrm>
              <a:prstGeom prst="chord">
                <a:avLst/>
              </a:prstGeom>
              <a:solidFill>
                <a:srgbClr val="FF0000"/>
              </a:solidFill>
              <a:ln w="25400" cap="flat" cmpd="sng" algn="ctr">
                <a:solidFill>
                  <a:srgbClr val="FF0000">
                    <a:shade val="50000"/>
                  </a:srgbClr>
                </a:solidFill>
                <a:prstDash val="solid"/>
              </a:ln>
              <a:effectLst/>
            </p:spPr>
            <p:txBody>
              <a:bodyPr rtlCol="0" anchor="ctr"/>
              <a:lstStyle/>
              <a:p>
                <a:pPr algn="ctr">
                  <a:defRPr/>
                </a:pPr>
                <a:endParaRPr lang="en-US" sz="1530" kern="0">
                  <a:solidFill>
                    <a:prstClr val="white"/>
                  </a:solidFill>
                  <a:latin typeface="Calibri"/>
                </a:endParaRPr>
              </a:p>
            </p:txBody>
          </p:sp>
        </p:grpSp>
        <p:sp>
          <p:nvSpPr>
            <p:cNvPr id="85" name="Flowchart: Manual Operation 26">
              <a:extLst>
                <a:ext uri="{FF2B5EF4-FFF2-40B4-BE49-F238E27FC236}">
                  <a16:creationId xmlns:a16="http://schemas.microsoft.com/office/drawing/2014/main" id="{381453DF-D741-34BA-CBC9-627A51B0B886}"/>
                </a:ext>
              </a:extLst>
            </p:cNvPr>
            <p:cNvSpPr/>
            <p:nvPr/>
          </p:nvSpPr>
          <p:spPr>
            <a:xfrm rot="230863" flipV="1">
              <a:off x="1196234" y="4607827"/>
              <a:ext cx="414978" cy="127343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grpSp>
          <p:nvGrpSpPr>
            <p:cNvPr id="86" name="Group 85">
              <a:extLst>
                <a:ext uri="{FF2B5EF4-FFF2-40B4-BE49-F238E27FC236}">
                  <a16:creationId xmlns:a16="http://schemas.microsoft.com/office/drawing/2014/main" id="{8AD65066-4F07-EDBC-A1AA-91565CAA0D66}"/>
                </a:ext>
              </a:extLst>
            </p:cNvPr>
            <p:cNvGrpSpPr/>
            <p:nvPr/>
          </p:nvGrpSpPr>
          <p:grpSpPr>
            <a:xfrm>
              <a:off x="1733904" y="5722471"/>
              <a:ext cx="330708" cy="403321"/>
              <a:chOff x="3312043" y="4084938"/>
              <a:chExt cx="189762" cy="211269"/>
            </a:xfrm>
          </p:grpSpPr>
          <p:sp>
            <p:nvSpPr>
              <p:cNvPr id="118" name="Chord 117">
                <a:extLst>
                  <a:ext uri="{FF2B5EF4-FFF2-40B4-BE49-F238E27FC236}">
                    <a16:creationId xmlns:a16="http://schemas.microsoft.com/office/drawing/2014/main" id="{52AA6F09-DEB7-2796-22B6-050A0E2F547F}"/>
                  </a:ext>
                </a:extLst>
              </p:cNvPr>
              <p:cNvSpPr/>
              <p:nvPr/>
            </p:nvSpPr>
            <p:spPr>
              <a:xfrm rot="17516835">
                <a:off x="3301289" y="4095692"/>
                <a:ext cx="211269" cy="189762"/>
              </a:xfrm>
              <a:prstGeom prst="chord">
                <a:avLst/>
              </a:prstGeom>
              <a:solidFill>
                <a:sysClr val="window" lastClr="FFFFFF"/>
              </a:solidFill>
              <a:ln w="3175" cap="flat" cmpd="sng" algn="ctr">
                <a:solidFill>
                  <a:srgbClr val="008000"/>
                </a:solidFill>
                <a:prstDash val="solid"/>
              </a:ln>
              <a:effectLst/>
            </p:spPr>
            <p:txBody>
              <a:bodyPr rtlCol="0" anchor="ctr"/>
              <a:lstStyle/>
              <a:p>
                <a:pPr algn="ctr">
                  <a:defRPr/>
                </a:pPr>
                <a:endParaRPr lang="en-US" sz="1530" kern="0">
                  <a:solidFill>
                    <a:prstClr val="white"/>
                  </a:solidFill>
                  <a:latin typeface="Calibri"/>
                </a:endParaRPr>
              </a:p>
            </p:txBody>
          </p:sp>
          <p:sp>
            <p:nvSpPr>
              <p:cNvPr id="119" name="Chord 118">
                <a:extLst>
                  <a:ext uri="{FF2B5EF4-FFF2-40B4-BE49-F238E27FC236}">
                    <a16:creationId xmlns:a16="http://schemas.microsoft.com/office/drawing/2014/main" id="{13DF51CE-93B0-8D46-065D-A3C6DB1C3160}"/>
                  </a:ext>
                </a:extLst>
              </p:cNvPr>
              <p:cNvSpPr/>
              <p:nvPr/>
            </p:nvSpPr>
            <p:spPr>
              <a:xfrm rot="17516835">
                <a:off x="3322124" y="4115676"/>
                <a:ext cx="172341" cy="154797"/>
              </a:xfrm>
              <a:prstGeom prst="chord">
                <a:avLst/>
              </a:prstGeom>
              <a:solidFill>
                <a:srgbClr val="FF0000"/>
              </a:solidFill>
              <a:ln w="25400" cap="flat" cmpd="sng" algn="ctr">
                <a:solidFill>
                  <a:srgbClr val="FF0000">
                    <a:shade val="50000"/>
                  </a:srgbClr>
                </a:solidFill>
                <a:prstDash val="solid"/>
              </a:ln>
              <a:effectLst/>
            </p:spPr>
            <p:txBody>
              <a:bodyPr rtlCol="0" anchor="ctr"/>
              <a:lstStyle/>
              <a:p>
                <a:pPr algn="ctr">
                  <a:defRPr/>
                </a:pPr>
                <a:endParaRPr lang="en-US" sz="1530" kern="0">
                  <a:solidFill>
                    <a:prstClr val="white"/>
                  </a:solidFill>
                  <a:latin typeface="Calibri"/>
                </a:endParaRPr>
              </a:p>
            </p:txBody>
          </p:sp>
        </p:grpSp>
        <p:sp>
          <p:nvSpPr>
            <p:cNvPr id="87" name="Flowchart: Manual Operation 26">
              <a:extLst>
                <a:ext uri="{FF2B5EF4-FFF2-40B4-BE49-F238E27FC236}">
                  <a16:creationId xmlns:a16="http://schemas.microsoft.com/office/drawing/2014/main" id="{55007A4F-6578-B87B-F375-8C5614A82B43}"/>
                </a:ext>
              </a:extLst>
            </p:cNvPr>
            <p:cNvSpPr/>
            <p:nvPr/>
          </p:nvSpPr>
          <p:spPr>
            <a:xfrm rot="21326916" flipV="1">
              <a:off x="1623920" y="4624199"/>
              <a:ext cx="414978" cy="125148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88" name="Rectangle: Single Corner Snipped 29">
              <a:extLst>
                <a:ext uri="{FF2B5EF4-FFF2-40B4-BE49-F238E27FC236}">
                  <a16:creationId xmlns:a16="http://schemas.microsoft.com/office/drawing/2014/main" id="{6180BB9D-BE0A-8C77-26B8-09D37900733E}"/>
                </a:ext>
              </a:extLst>
            </p:cNvPr>
            <p:cNvSpPr/>
            <p:nvPr/>
          </p:nvSpPr>
          <p:spPr>
            <a:xfrm flipH="1">
              <a:off x="1178412" y="3410023"/>
              <a:ext cx="844823" cy="1228724"/>
            </a:xfrm>
            <a:prstGeom prst="snip1Rect">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89" name="Oval 88">
              <a:extLst>
                <a:ext uri="{FF2B5EF4-FFF2-40B4-BE49-F238E27FC236}">
                  <a16:creationId xmlns:a16="http://schemas.microsoft.com/office/drawing/2014/main" id="{533A076E-835F-D275-5CC6-79A9DBD174C5}"/>
                </a:ext>
              </a:extLst>
            </p:cNvPr>
            <p:cNvSpPr/>
            <p:nvPr/>
          </p:nvSpPr>
          <p:spPr>
            <a:xfrm>
              <a:off x="965711" y="2421292"/>
              <a:ext cx="184756" cy="409920"/>
            </a:xfrm>
            <a:prstGeom prst="ellipse">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90" name="Oval 89">
              <a:extLst>
                <a:ext uri="{FF2B5EF4-FFF2-40B4-BE49-F238E27FC236}">
                  <a16:creationId xmlns:a16="http://schemas.microsoft.com/office/drawing/2014/main" id="{A9884EE4-AD01-08AB-8E63-8936C518FB37}"/>
                </a:ext>
              </a:extLst>
            </p:cNvPr>
            <p:cNvSpPr/>
            <p:nvPr/>
          </p:nvSpPr>
          <p:spPr>
            <a:xfrm>
              <a:off x="2117582" y="2408643"/>
              <a:ext cx="184756" cy="409920"/>
            </a:xfrm>
            <a:prstGeom prst="ellipse">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1" name="Flowchart: Off-page Connector 90">
              <a:extLst>
                <a:ext uri="{FF2B5EF4-FFF2-40B4-BE49-F238E27FC236}">
                  <a16:creationId xmlns:a16="http://schemas.microsoft.com/office/drawing/2014/main" id="{291D1728-931A-5BC0-369E-EC062D941D54}"/>
                </a:ext>
              </a:extLst>
            </p:cNvPr>
            <p:cNvSpPr/>
            <p:nvPr/>
          </p:nvSpPr>
          <p:spPr>
            <a:xfrm>
              <a:off x="1470911" y="3120963"/>
              <a:ext cx="331997" cy="436406"/>
            </a:xfrm>
            <a:prstGeom prst="flowChartOffpageConnec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2" name="Oval 91">
              <a:extLst>
                <a:ext uri="{FF2B5EF4-FFF2-40B4-BE49-F238E27FC236}">
                  <a16:creationId xmlns:a16="http://schemas.microsoft.com/office/drawing/2014/main" id="{45C75CF3-77C0-FD78-9ED3-78FC29906E56}"/>
                </a:ext>
              </a:extLst>
            </p:cNvPr>
            <p:cNvSpPr/>
            <p:nvPr/>
          </p:nvSpPr>
          <p:spPr>
            <a:xfrm>
              <a:off x="1046541" y="1811744"/>
              <a:ext cx="1154760" cy="1454687"/>
            </a:xfrm>
            <a:prstGeom prst="ellipse">
              <a:avLst/>
            </a:prstGeom>
            <a:solidFill>
              <a:srgbClr val="EED69D"/>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3" name="Flowchart: Terminator 92">
              <a:extLst>
                <a:ext uri="{FF2B5EF4-FFF2-40B4-BE49-F238E27FC236}">
                  <a16:creationId xmlns:a16="http://schemas.microsoft.com/office/drawing/2014/main" id="{0CA328FE-551A-261B-09BE-EFD68C6B76C4}"/>
                </a:ext>
              </a:extLst>
            </p:cNvPr>
            <p:cNvSpPr/>
            <p:nvPr/>
          </p:nvSpPr>
          <p:spPr>
            <a:xfrm rot="1600366">
              <a:off x="847664" y="3690908"/>
              <a:ext cx="225594" cy="711363"/>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4" name="Flowchart: Delay 93">
              <a:extLst>
                <a:ext uri="{FF2B5EF4-FFF2-40B4-BE49-F238E27FC236}">
                  <a16:creationId xmlns:a16="http://schemas.microsoft.com/office/drawing/2014/main" id="{EB65BB96-599A-63FB-AFC5-A30C028968F8}"/>
                </a:ext>
              </a:extLst>
            </p:cNvPr>
            <p:cNvSpPr/>
            <p:nvPr/>
          </p:nvSpPr>
          <p:spPr>
            <a:xfrm rot="2022916" flipH="1">
              <a:off x="977216" y="3374447"/>
              <a:ext cx="320445" cy="657015"/>
            </a:xfrm>
            <a:prstGeom prst="flowChartDelay">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95" name="Isosceles Triangle 94">
              <a:extLst>
                <a:ext uri="{FF2B5EF4-FFF2-40B4-BE49-F238E27FC236}">
                  <a16:creationId xmlns:a16="http://schemas.microsoft.com/office/drawing/2014/main" id="{29D3798A-E6AE-EB56-B66D-9ED293327117}"/>
                </a:ext>
              </a:extLst>
            </p:cNvPr>
            <p:cNvSpPr/>
            <p:nvPr/>
          </p:nvSpPr>
          <p:spPr>
            <a:xfrm rot="10800000">
              <a:off x="1456236" y="2924528"/>
              <a:ext cx="389712" cy="191484"/>
            </a:xfrm>
            <a:prstGeom prst="triangle">
              <a:avLst/>
            </a:prstGeom>
            <a:solidFill>
              <a:sysClr val="window" lastClr="FFFFFF"/>
            </a:solidFill>
            <a:ln w="19050" cap="flat" cmpd="sng" algn="ctr">
              <a:solidFill>
                <a:srgbClr val="FF0000">
                  <a:lumMod val="40000"/>
                  <a:lumOff val="60000"/>
                </a:srgbClr>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6" name="Oval 95">
              <a:extLst>
                <a:ext uri="{FF2B5EF4-FFF2-40B4-BE49-F238E27FC236}">
                  <a16:creationId xmlns:a16="http://schemas.microsoft.com/office/drawing/2014/main" id="{F48993B3-EE7A-7FA2-1EF5-6050A7B07B48}"/>
                </a:ext>
              </a:extLst>
            </p:cNvPr>
            <p:cNvSpPr/>
            <p:nvPr/>
          </p:nvSpPr>
          <p:spPr>
            <a:xfrm rot="21284756">
              <a:off x="1249420" y="2462134"/>
              <a:ext cx="254008" cy="362574"/>
            </a:xfrm>
            <a:prstGeom prst="ellipse">
              <a:avLst/>
            </a:prstGeom>
            <a:solidFill>
              <a:sysClr val="window" lastClr="FFFFFF"/>
            </a:solidFill>
            <a:ln w="12700"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7" name="Oval 96">
              <a:extLst>
                <a:ext uri="{FF2B5EF4-FFF2-40B4-BE49-F238E27FC236}">
                  <a16:creationId xmlns:a16="http://schemas.microsoft.com/office/drawing/2014/main" id="{0E7FAC3B-5130-6CC7-05F2-AFFB727B2A90}"/>
                </a:ext>
              </a:extLst>
            </p:cNvPr>
            <p:cNvSpPr/>
            <p:nvPr/>
          </p:nvSpPr>
          <p:spPr>
            <a:xfrm>
              <a:off x="1329424" y="2550294"/>
              <a:ext cx="79677" cy="134263"/>
            </a:xfrm>
            <a:prstGeom prst="ellipse">
              <a:avLst/>
            </a:prstGeom>
            <a:solidFill>
              <a:srgbClr val="000000"/>
            </a:solidFill>
            <a:ln w="9525" cap="flat" cmpd="sng" algn="ctr">
              <a:solidFill>
                <a:srgbClr val="000000"/>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8" name="Oval 97">
              <a:extLst>
                <a:ext uri="{FF2B5EF4-FFF2-40B4-BE49-F238E27FC236}">
                  <a16:creationId xmlns:a16="http://schemas.microsoft.com/office/drawing/2014/main" id="{F12A4E08-D3DB-4E02-71CD-DE2109E45DAA}"/>
                </a:ext>
              </a:extLst>
            </p:cNvPr>
            <p:cNvSpPr/>
            <p:nvPr/>
          </p:nvSpPr>
          <p:spPr>
            <a:xfrm rot="315244" flipH="1">
              <a:off x="1777196" y="2448983"/>
              <a:ext cx="254008" cy="362574"/>
            </a:xfrm>
            <a:prstGeom prst="ellipse">
              <a:avLst/>
            </a:prstGeom>
            <a:solidFill>
              <a:sysClr val="window" lastClr="FFFFFF"/>
            </a:solidFill>
            <a:ln w="12700"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9" name="Oval 98">
              <a:extLst>
                <a:ext uri="{FF2B5EF4-FFF2-40B4-BE49-F238E27FC236}">
                  <a16:creationId xmlns:a16="http://schemas.microsoft.com/office/drawing/2014/main" id="{6FED5A11-D6F8-4B5A-3941-33E7F7833321}"/>
                </a:ext>
              </a:extLst>
            </p:cNvPr>
            <p:cNvSpPr/>
            <p:nvPr/>
          </p:nvSpPr>
          <p:spPr>
            <a:xfrm>
              <a:off x="1855190" y="2550294"/>
              <a:ext cx="79677" cy="134263"/>
            </a:xfrm>
            <a:prstGeom prst="ellipse">
              <a:avLst/>
            </a:prstGeom>
            <a:solidFill>
              <a:srgbClr val="000000"/>
            </a:solidFill>
            <a:ln w="9525" cap="flat" cmpd="sng" algn="ctr">
              <a:solidFill>
                <a:srgbClr val="000000"/>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00" name="Flowchart: Terminator 99">
              <a:extLst>
                <a:ext uri="{FF2B5EF4-FFF2-40B4-BE49-F238E27FC236}">
                  <a16:creationId xmlns:a16="http://schemas.microsoft.com/office/drawing/2014/main" id="{07E04637-F87F-C84E-195D-288063D31281}"/>
                </a:ext>
              </a:extLst>
            </p:cNvPr>
            <p:cNvSpPr/>
            <p:nvPr/>
          </p:nvSpPr>
          <p:spPr>
            <a:xfrm rot="21216315">
              <a:off x="1231297" y="2356994"/>
              <a:ext cx="239614" cy="87279"/>
            </a:xfrm>
            <a:prstGeom prst="flowChartTerminator">
              <a:avLst/>
            </a:prstGeom>
            <a:solidFill>
              <a:srgbClr val="843F06"/>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01" name="Flowchart: Terminator 100">
              <a:extLst>
                <a:ext uri="{FF2B5EF4-FFF2-40B4-BE49-F238E27FC236}">
                  <a16:creationId xmlns:a16="http://schemas.microsoft.com/office/drawing/2014/main" id="{1EAF8FED-4632-B7C3-5EE2-9B618804D146}"/>
                </a:ext>
              </a:extLst>
            </p:cNvPr>
            <p:cNvSpPr/>
            <p:nvPr/>
          </p:nvSpPr>
          <p:spPr>
            <a:xfrm rot="174846">
              <a:off x="1809636" y="2364170"/>
              <a:ext cx="239614" cy="87279"/>
            </a:xfrm>
            <a:prstGeom prst="flowChartTerminator">
              <a:avLst/>
            </a:prstGeom>
            <a:solidFill>
              <a:srgbClr val="843F06"/>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02" name="Moon 101">
              <a:extLst>
                <a:ext uri="{FF2B5EF4-FFF2-40B4-BE49-F238E27FC236}">
                  <a16:creationId xmlns:a16="http://schemas.microsoft.com/office/drawing/2014/main" id="{CB2B5A1E-B243-D4E6-743E-F59CE7FE90F8}"/>
                </a:ext>
              </a:extLst>
            </p:cNvPr>
            <p:cNvSpPr/>
            <p:nvPr/>
          </p:nvSpPr>
          <p:spPr>
            <a:xfrm rot="5400000">
              <a:off x="1197595" y="1406602"/>
              <a:ext cx="852651" cy="1186231"/>
            </a:xfrm>
            <a:prstGeom prst="moon">
              <a:avLst>
                <a:gd name="adj" fmla="val 65258"/>
              </a:avLst>
            </a:prstGeom>
            <a:pattFill prst="openDmnd">
              <a:fgClr>
                <a:srgbClr val="000000"/>
              </a:fgClr>
              <a:bgClr>
                <a:sysClr val="window" lastClr="FFFFFF"/>
              </a:bgClr>
            </a:pattFill>
            <a:ln w="3175" cap="flat" cmpd="sng" algn="ctr">
              <a:solidFill>
                <a:srgbClr val="000000"/>
              </a:solidFill>
              <a:prstDash val="solid"/>
            </a:ln>
            <a:effectLst/>
          </p:spPr>
          <p:txBody>
            <a:bodyPr rtlCol="0" anchor="ctr"/>
            <a:lstStyle/>
            <a:p>
              <a:pPr algn="ctr">
                <a:defRPr/>
              </a:pPr>
              <a:endParaRPr lang="en-US" sz="1530" kern="0">
                <a:solidFill>
                  <a:prstClr val="white"/>
                </a:solidFill>
                <a:latin typeface="Calibri"/>
              </a:endParaRPr>
            </a:p>
          </p:txBody>
        </p:sp>
        <p:sp>
          <p:nvSpPr>
            <p:cNvPr id="103" name="Moon 102">
              <a:extLst>
                <a:ext uri="{FF2B5EF4-FFF2-40B4-BE49-F238E27FC236}">
                  <a16:creationId xmlns:a16="http://schemas.microsoft.com/office/drawing/2014/main" id="{4773B08A-73E5-D6DF-11E8-33C5F7D4F9A1}"/>
                </a:ext>
              </a:extLst>
            </p:cNvPr>
            <p:cNvSpPr/>
            <p:nvPr/>
          </p:nvSpPr>
          <p:spPr>
            <a:xfrm rot="5400000">
              <a:off x="1318639" y="1539646"/>
              <a:ext cx="613097" cy="1157294"/>
            </a:xfrm>
            <a:prstGeom prst="moon">
              <a:avLst>
                <a:gd name="adj" fmla="val 52142"/>
              </a:avLst>
            </a:prstGeom>
            <a:pattFill prst="dotDmnd">
              <a:fgClr>
                <a:srgbClr val="000000"/>
              </a:fgClr>
              <a:bgClr>
                <a:srgbClr val="C28446"/>
              </a:bgClr>
            </a:pattFill>
            <a:ln w="3175" cap="flat" cmpd="sng" algn="ctr">
              <a:noFill/>
              <a:prstDash val="solid"/>
            </a:ln>
            <a:effectLst/>
          </p:spPr>
          <p:txBody>
            <a:bodyPr rtlCol="0" anchor="ctr"/>
            <a:lstStyle/>
            <a:p>
              <a:pPr algn="ctr">
                <a:defRPr/>
              </a:pPr>
              <a:endParaRPr lang="en-US" sz="1530" kern="0">
                <a:solidFill>
                  <a:prstClr val="white"/>
                </a:solidFill>
                <a:latin typeface="Calibri"/>
              </a:endParaRPr>
            </a:p>
          </p:txBody>
        </p:sp>
        <p:sp>
          <p:nvSpPr>
            <p:cNvPr id="104" name="Oval 103">
              <a:extLst>
                <a:ext uri="{FF2B5EF4-FFF2-40B4-BE49-F238E27FC236}">
                  <a16:creationId xmlns:a16="http://schemas.microsoft.com/office/drawing/2014/main" id="{D75EF86A-868E-7518-2016-A1F721C9AB4C}"/>
                </a:ext>
              </a:extLst>
            </p:cNvPr>
            <p:cNvSpPr/>
            <p:nvPr/>
          </p:nvSpPr>
          <p:spPr>
            <a:xfrm>
              <a:off x="1404629" y="1654701"/>
              <a:ext cx="458284" cy="195232"/>
            </a:xfrm>
            <a:prstGeom prst="ellipse">
              <a:avLst/>
            </a:prstGeom>
            <a:pattFill prst="dotDmnd">
              <a:fgClr>
                <a:srgbClr val="F79646">
                  <a:lumMod val="50000"/>
                </a:srgbClr>
              </a:fgClr>
              <a:bgClr>
                <a:srgbClr val="C28446"/>
              </a:bgClr>
            </a:patt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05" name="Right Triangle 104">
              <a:extLst>
                <a:ext uri="{FF2B5EF4-FFF2-40B4-BE49-F238E27FC236}">
                  <a16:creationId xmlns:a16="http://schemas.microsoft.com/office/drawing/2014/main" id="{C68187B2-F862-7E2F-3B5A-CE9BC6EC02F3}"/>
                </a:ext>
              </a:extLst>
            </p:cNvPr>
            <p:cNvSpPr/>
            <p:nvPr/>
          </p:nvSpPr>
          <p:spPr>
            <a:xfrm rot="8699319">
              <a:off x="1308529" y="3369829"/>
              <a:ext cx="247965" cy="291800"/>
            </a:xfrm>
            <a:prstGeom prst="rtTriangle">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06" name="Right Triangle 105">
              <a:extLst>
                <a:ext uri="{FF2B5EF4-FFF2-40B4-BE49-F238E27FC236}">
                  <a16:creationId xmlns:a16="http://schemas.microsoft.com/office/drawing/2014/main" id="{68167F61-1514-CF73-483A-1E32D10E99FC}"/>
                </a:ext>
              </a:extLst>
            </p:cNvPr>
            <p:cNvSpPr/>
            <p:nvPr/>
          </p:nvSpPr>
          <p:spPr>
            <a:xfrm rot="12900681" flipH="1">
              <a:off x="1725107" y="3369829"/>
              <a:ext cx="247965" cy="291800"/>
            </a:xfrm>
            <a:prstGeom prst="rtTriangle">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07" name="Flowchart: Terminator 106">
              <a:extLst>
                <a:ext uri="{FF2B5EF4-FFF2-40B4-BE49-F238E27FC236}">
                  <a16:creationId xmlns:a16="http://schemas.microsoft.com/office/drawing/2014/main" id="{A5101CDA-8F2F-C965-47E3-7C4172C69248}"/>
                </a:ext>
              </a:extLst>
            </p:cNvPr>
            <p:cNvSpPr/>
            <p:nvPr/>
          </p:nvSpPr>
          <p:spPr>
            <a:xfrm rot="18705810" flipH="1">
              <a:off x="858098" y="4239433"/>
              <a:ext cx="141402" cy="416035"/>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08" name="Flowchart: Connector 107">
              <a:extLst>
                <a:ext uri="{FF2B5EF4-FFF2-40B4-BE49-F238E27FC236}">
                  <a16:creationId xmlns:a16="http://schemas.microsoft.com/office/drawing/2014/main" id="{7C945360-E974-FA70-B4AB-9CDCBE6B9936}"/>
                </a:ext>
              </a:extLst>
            </p:cNvPr>
            <p:cNvSpPr/>
            <p:nvPr/>
          </p:nvSpPr>
          <p:spPr>
            <a:xfrm>
              <a:off x="1585347" y="3621749"/>
              <a:ext cx="79677" cy="87279"/>
            </a:xfrm>
            <a:prstGeom prst="flowChartConnector">
              <a:avLst/>
            </a:prstGeom>
            <a:solidFill>
              <a:srgbClr val="008000"/>
            </a:solidFill>
            <a:ln w="25400" cap="flat" cmpd="sng" algn="ctr">
              <a:noFill/>
              <a:prstDash val="solid"/>
            </a:ln>
            <a:effectLst/>
          </p:spPr>
          <p:txBody>
            <a:bodyPr rtlCol="0" anchor="ctr"/>
            <a:lstStyle/>
            <a:p>
              <a:pPr algn="ctr">
                <a:defRPr/>
              </a:pPr>
              <a:endParaRPr lang="en-US" sz="1530" kern="0">
                <a:solidFill>
                  <a:prstClr val="white"/>
                </a:solidFill>
                <a:latin typeface="Calibri"/>
              </a:endParaRPr>
            </a:p>
          </p:txBody>
        </p:sp>
        <p:sp>
          <p:nvSpPr>
            <p:cNvPr id="109" name="Flowchart: Connector 108">
              <a:extLst>
                <a:ext uri="{FF2B5EF4-FFF2-40B4-BE49-F238E27FC236}">
                  <a16:creationId xmlns:a16="http://schemas.microsoft.com/office/drawing/2014/main" id="{7A21E7DD-7B14-F53C-1FBC-C3806DD730C3}"/>
                </a:ext>
              </a:extLst>
            </p:cNvPr>
            <p:cNvSpPr/>
            <p:nvPr/>
          </p:nvSpPr>
          <p:spPr>
            <a:xfrm>
              <a:off x="1585347" y="3748173"/>
              <a:ext cx="79677" cy="87279"/>
            </a:xfrm>
            <a:prstGeom prst="flowChartConnector">
              <a:avLst/>
            </a:prstGeom>
            <a:solidFill>
              <a:srgbClr val="008000"/>
            </a:solidFill>
            <a:ln w="25400" cap="flat" cmpd="sng" algn="ctr">
              <a:noFill/>
              <a:prstDash val="solid"/>
            </a:ln>
            <a:effectLst/>
          </p:spPr>
          <p:txBody>
            <a:bodyPr rtlCol="0" anchor="ctr"/>
            <a:lstStyle/>
            <a:p>
              <a:pPr algn="ctr">
                <a:defRPr/>
              </a:pPr>
              <a:endParaRPr lang="en-US" sz="1530" kern="0">
                <a:solidFill>
                  <a:prstClr val="white"/>
                </a:solidFill>
                <a:latin typeface="Calibri"/>
              </a:endParaRPr>
            </a:p>
          </p:txBody>
        </p:sp>
        <p:sp>
          <p:nvSpPr>
            <p:cNvPr id="110" name="Freeform: Shape 109">
              <a:extLst>
                <a:ext uri="{FF2B5EF4-FFF2-40B4-BE49-F238E27FC236}">
                  <a16:creationId xmlns:a16="http://schemas.microsoft.com/office/drawing/2014/main" id="{49DF6638-BBAC-3AB1-5626-EB2F9A2ADD4E}"/>
                </a:ext>
              </a:extLst>
            </p:cNvPr>
            <p:cNvSpPr/>
            <p:nvPr/>
          </p:nvSpPr>
          <p:spPr>
            <a:xfrm rot="14816196">
              <a:off x="1019825" y="4478551"/>
              <a:ext cx="274312" cy="262954"/>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E9CD87"/>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latin typeface="Calibri"/>
              </a:endParaRPr>
            </a:p>
          </p:txBody>
        </p:sp>
        <p:sp>
          <p:nvSpPr>
            <p:cNvPr id="111" name="Flowchart: Terminator 110">
              <a:extLst>
                <a:ext uri="{FF2B5EF4-FFF2-40B4-BE49-F238E27FC236}">
                  <a16:creationId xmlns:a16="http://schemas.microsoft.com/office/drawing/2014/main" id="{50B825DD-B62D-429B-63CE-81C8F0013C63}"/>
                </a:ext>
              </a:extLst>
            </p:cNvPr>
            <p:cNvSpPr/>
            <p:nvPr/>
          </p:nvSpPr>
          <p:spPr>
            <a:xfrm rot="19999634" flipH="1">
              <a:off x="2143969" y="3710176"/>
              <a:ext cx="225594" cy="711363"/>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12" name="Flowchart: Terminator 111">
              <a:extLst>
                <a:ext uri="{FF2B5EF4-FFF2-40B4-BE49-F238E27FC236}">
                  <a16:creationId xmlns:a16="http://schemas.microsoft.com/office/drawing/2014/main" id="{3A4BCFD9-7B68-62DE-BF57-CA4B380948C9}"/>
                </a:ext>
              </a:extLst>
            </p:cNvPr>
            <p:cNvSpPr/>
            <p:nvPr/>
          </p:nvSpPr>
          <p:spPr>
            <a:xfrm rot="2894190">
              <a:off x="2217727" y="4258701"/>
              <a:ext cx="141402" cy="416035"/>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13" name="Freeform: Shape 112">
              <a:extLst>
                <a:ext uri="{FF2B5EF4-FFF2-40B4-BE49-F238E27FC236}">
                  <a16:creationId xmlns:a16="http://schemas.microsoft.com/office/drawing/2014/main" id="{DCFE2746-B799-9300-DA62-C74F36363B48}"/>
                </a:ext>
              </a:extLst>
            </p:cNvPr>
            <p:cNvSpPr/>
            <p:nvPr/>
          </p:nvSpPr>
          <p:spPr>
            <a:xfrm rot="6783804" flipH="1">
              <a:off x="1923090" y="4497819"/>
              <a:ext cx="274312" cy="262954"/>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E9CD87"/>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latin typeface="Calibri"/>
              </a:endParaRPr>
            </a:p>
          </p:txBody>
        </p:sp>
        <p:sp>
          <p:nvSpPr>
            <p:cNvPr id="114" name="Flowchart: Delay 113">
              <a:extLst>
                <a:ext uri="{FF2B5EF4-FFF2-40B4-BE49-F238E27FC236}">
                  <a16:creationId xmlns:a16="http://schemas.microsoft.com/office/drawing/2014/main" id="{7D4253F5-8E5B-3DF5-9003-C70532700F2D}"/>
                </a:ext>
              </a:extLst>
            </p:cNvPr>
            <p:cNvSpPr/>
            <p:nvPr/>
          </p:nvSpPr>
          <p:spPr>
            <a:xfrm rot="19976169">
              <a:off x="1944398" y="3369992"/>
              <a:ext cx="320445" cy="657015"/>
            </a:xfrm>
            <a:prstGeom prst="flowChartDelay">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grpSp>
          <p:nvGrpSpPr>
            <p:cNvPr id="115" name="Group 114">
              <a:extLst>
                <a:ext uri="{FF2B5EF4-FFF2-40B4-BE49-F238E27FC236}">
                  <a16:creationId xmlns:a16="http://schemas.microsoft.com/office/drawing/2014/main" id="{27A49438-BC53-7764-67EA-52D9B9749834}"/>
                </a:ext>
              </a:extLst>
            </p:cNvPr>
            <p:cNvGrpSpPr/>
            <p:nvPr/>
          </p:nvGrpSpPr>
          <p:grpSpPr>
            <a:xfrm>
              <a:off x="1736703" y="3532400"/>
              <a:ext cx="325110" cy="522802"/>
              <a:chOff x="859632" y="2338402"/>
              <a:chExt cx="571500" cy="788345"/>
            </a:xfrm>
          </p:grpSpPr>
          <p:sp>
            <p:nvSpPr>
              <p:cNvPr id="116" name="Rectangle 115">
                <a:extLst>
                  <a:ext uri="{FF2B5EF4-FFF2-40B4-BE49-F238E27FC236}">
                    <a16:creationId xmlns:a16="http://schemas.microsoft.com/office/drawing/2014/main" id="{EC9A7216-3C37-318E-A6A4-DE5FC3C1ADA2}"/>
                  </a:ext>
                </a:extLst>
              </p:cNvPr>
              <p:cNvSpPr/>
              <p:nvPr/>
            </p:nvSpPr>
            <p:spPr>
              <a:xfrm>
                <a:off x="977900" y="2707482"/>
                <a:ext cx="342900" cy="85080"/>
              </a:xfrm>
              <a:prstGeom prst="rect">
                <a:avLst/>
              </a:prstGeom>
              <a:solidFill>
                <a:sysClr val="window" lastClr="FFFFFF"/>
              </a:solidFill>
              <a:ln w="25400" cap="flat" cmpd="sng" algn="ctr">
                <a:noFill/>
                <a:prstDash val="solid"/>
              </a:ln>
              <a:effectLst/>
            </p:spPr>
            <p:txBody>
              <a:bodyPr rtlCol="0" anchor="ctr"/>
              <a:lstStyle/>
              <a:p>
                <a:pPr algn="ctr">
                  <a:defRPr/>
                </a:pPr>
                <a:endParaRPr lang="en-US" sz="1530" kern="0">
                  <a:solidFill>
                    <a:prstClr val="white"/>
                  </a:solidFill>
                  <a:latin typeface="Calibri"/>
                </a:endParaRPr>
              </a:p>
            </p:txBody>
          </p:sp>
          <p:pic>
            <p:nvPicPr>
              <p:cNvPr id="117" name="Picture 116">
                <a:extLst>
                  <a:ext uri="{FF2B5EF4-FFF2-40B4-BE49-F238E27FC236}">
                    <a16:creationId xmlns:a16="http://schemas.microsoft.com/office/drawing/2014/main" id="{B66FF8F5-B6D0-7E85-F568-2097B11E30E3}"/>
                  </a:ext>
                </a:extLst>
              </p:cNvPr>
              <p:cNvPicPr>
                <a:picLocks noChangeAspect="1"/>
              </p:cNvPicPr>
              <p:nvPr/>
            </p:nvPicPr>
            <p:blipFill>
              <a:blip r:embed="rId15" cstate="email">
                <a:extLst>
                  <a:ext uri="{BEBA8EAE-BF5A-486C-A8C5-ECC9F3942E4B}">
                    <a14:imgProps xmlns:a14="http://schemas.microsoft.com/office/drawing/2010/main">
                      <a14:imgLayer r:embed="rId16">
                        <a14:imgEffect>
                          <a14:backgroundRemoval t="0" b="100000" l="0" r="100000">
                            <a14:foregroundMark x1="31560" y1="31877" x2="31560" y2="31877"/>
                            <a14:foregroundMark x1="46454" y1="11054" x2="46454" y2="11054"/>
                            <a14:foregroundMark x1="42553" y1="9512" x2="42553" y2="9512"/>
                            <a14:foregroundMark x1="39362" y1="8997" x2="39362" y2="8997"/>
                            <a14:foregroundMark x1="59929" y1="8997" x2="59929" y2="8997"/>
                            <a14:foregroundMark x1="29787" y1="26735" x2="29787" y2="26735"/>
                            <a14:foregroundMark x1="71631" y1="12339" x2="71631" y2="12339"/>
                            <a14:foregroundMark x1="77660" y1="21337" x2="77660" y2="21337"/>
                            <a14:foregroundMark x1="73050" y1="30077" x2="73050" y2="30077"/>
                            <a14:foregroundMark x1="61702" y1="33162" x2="61702" y2="33162"/>
                            <a14:foregroundMark x1="37234" y1="29306" x2="37234" y2="29306"/>
                            <a14:foregroundMark x1="53546" y1="61697" x2="53546" y2="61697"/>
                            <a14:foregroundMark x1="67021" y1="64010" x2="67021" y2="64010"/>
                            <a14:foregroundMark x1="33688" y1="62468" x2="33688" y2="62468"/>
                            <a14:foregroundMark x1="28369" y1="80463" x2="28369" y2="80463"/>
                            <a14:foregroundMark x1="48227" y1="79949" x2="48227" y2="79949"/>
                            <a14:foregroundMark x1="33688" y1="34447" x2="33688" y2="34447"/>
                            <a14:foregroundMark x1="49645" y1="76864" x2="49645" y2="76864"/>
                            <a14:foregroundMark x1="26596" y1="50643" x2="26596" y2="50643"/>
                            <a14:foregroundMark x1="44326" y1="49871" x2="44326" y2="49871"/>
                            <a14:foregroundMark x1="56738" y1="51928" x2="56738" y2="51928"/>
                            <a14:foregroundMark x1="70567" y1="52185" x2="70567" y2="52185"/>
                            <a14:foregroundMark x1="24113" y1="27249" x2="24113" y2="27249"/>
                            <a14:backgroundMark x1="36879" y1="22365" x2="36879" y2="22365"/>
                            <a14:backgroundMark x1="43262" y1="30591" x2="43262" y2="30591"/>
                          </a14:backgroundRemoval>
                        </a14:imgEffect>
                      </a14:imgLayer>
                    </a14:imgProps>
                  </a:ext>
                  <a:ext uri="{28A0092B-C50C-407E-A947-70E740481C1C}">
                    <a14:useLocalDpi xmlns:a14="http://schemas.microsoft.com/office/drawing/2010/main"/>
                  </a:ext>
                </a:extLst>
              </a:blip>
              <a:stretch>
                <a:fillRect/>
              </a:stretch>
            </p:blipFill>
            <p:spPr>
              <a:xfrm>
                <a:off x="859632" y="2338402"/>
                <a:ext cx="571500" cy="788345"/>
              </a:xfrm>
              <a:prstGeom prst="rect">
                <a:avLst/>
              </a:prstGeom>
              <a:ln>
                <a:noFill/>
              </a:ln>
            </p:spPr>
          </p:pic>
        </p:grpSp>
      </p:grpSp>
      <p:sp>
        <p:nvSpPr>
          <p:cNvPr id="2" name="Speech Bubble: Oval 1">
            <a:extLst>
              <a:ext uri="{FF2B5EF4-FFF2-40B4-BE49-F238E27FC236}">
                <a16:creationId xmlns:a16="http://schemas.microsoft.com/office/drawing/2014/main" id="{6F3CB9CB-0FCF-DDE6-CD2B-945F4A45DE20}"/>
              </a:ext>
            </a:extLst>
          </p:cNvPr>
          <p:cNvSpPr/>
          <p:nvPr/>
        </p:nvSpPr>
        <p:spPr>
          <a:xfrm>
            <a:off x="2308290" y="1108645"/>
            <a:ext cx="2561424" cy="1715089"/>
          </a:xfrm>
          <a:prstGeom prst="wedgeEllipseCallout">
            <a:avLst>
              <a:gd name="adj1" fmla="val -55522"/>
              <a:gd name="adj2" fmla="val 63003"/>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Thank you for taking the time to listen to my concerns.</a:t>
            </a:r>
          </a:p>
        </p:txBody>
      </p:sp>
      <p:sp>
        <p:nvSpPr>
          <p:cNvPr id="123" name="Speech Bubble: Oval 122">
            <a:extLst>
              <a:ext uri="{FF2B5EF4-FFF2-40B4-BE49-F238E27FC236}">
                <a16:creationId xmlns:a16="http://schemas.microsoft.com/office/drawing/2014/main" id="{B1FFC3A6-8156-6263-F972-33013F377A34}"/>
              </a:ext>
            </a:extLst>
          </p:cNvPr>
          <p:cNvSpPr/>
          <p:nvPr/>
        </p:nvSpPr>
        <p:spPr>
          <a:xfrm>
            <a:off x="7449959" y="1152886"/>
            <a:ext cx="2561424" cy="1715089"/>
          </a:xfrm>
          <a:prstGeom prst="wedgeEllipseCallout">
            <a:avLst>
              <a:gd name="adj1" fmla="val -55522"/>
              <a:gd name="adj2" fmla="val 63003"/>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I am glad we could come up with a solution that works for both of us.</a:t>
            </a:r>
          </a:p>
        </p:txBody>
      </p:sp>
    </p:spTree>
    <p:custDataLst>
      <p:tags r:id="rId1"/>
    </p:custDataLst>
    <p:extLst>
      <p:ext uri="{BB962C8B-B14F-4D97-AF65-F5344CB8AC3E}">
        <p14:creationId xmlns:p14="http://schemas.microsoft.com/office/powerpoint/2010/main" val="8237435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6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BB718-DA72-665D-09B1-2E49461325D9}"/>
              </a:ext>
            </a:extLst>
          </p:cNvPr>
          <p:cNvPicPr>
            <a:picLocks noChangeAspect="1"/>
          </p:cNvPicPr>
          <p:nvPr/>
        </p:nvPicPr>
        <p:blipFill rotWithShape="1">
          <a:blip r:embed="rId3"/>
          <a:srcRect t="3691"/>
          <a:stretch/>
        </p:blipFill>
        <p:spPr>
          <a:xfrm>
            <a:off x="609600" y="446156"/>
            <a:ext cx="10972800" cy="5965687"/>
          </a:xfrm>
          <a:prstGeom prst="rect">
            <a:avLst/>
          </a:prstGeom>
          <a:ln w="76200">
            <a:solidFill>
              <a:srgbClr val="000000"/>
            </a:solidFill>
          </a:ln>
        </p:spPr>
      </p:pic>
      <p:pic>
        <p:nvPicPr>
          <p:cNvPr id="9" name="Picture 8" descr="A picture containing vector graphics&#10;&#10;Description automatically generated">
            <a:extLst>
              <a:ext uri="{FF2B5EF4-FFF2-40B4-BE49-F238E27FC236}">
                <a16:creationId xmlns:a16="http://schemas.microsoft.com/office/drawing/2014/main" id="{2E86FE28-B29F-DE9E-6112-C4A3D1776AB2}"/>
              </a:ext>
            </a:extLst>
          </p:cNvPr>
          <p:cNvPicPr>
            <a:picLocks noChangeAspect="1"/>
          </p:cNvPicPr>
          <p:nvPr/>
        </p:nvPicPr>
        <p:blipFill>
          <a:blip r:embed="rId4">
            <a:alphaModFix amt="40000"/>
          </a:blip>
          <a:stretch>
            <a:fillRect/>
          </a:stretch>
        </p:blipFill>
        <p:spPr>
          <a:xfrm>
            <a:off x="2503714" y="1055636"/>
            <a:ext cx="7184571" cy="4746727"/>
          </a:xfrm>
          <a:prstGeom prst="rect">
            <a:avLst/>
          </a:prstGeom>
        </p:spPr>
      </p:pic>
      <p:sp>
        <p:nvSpPr>
          <p:cNvPr id="2" name="Title 11">
            <a:extLst>
              <a:ext uri="{FF2B5EF4-FFF2-40B4-BE49-F238E27FC236}">
                <a16:creationId xmlns:a16="http://schemas.microsoft.com/office/drawing/2014/main" id="{F3FCCBA8-7CBD-5BAF-AEDF-AEB148608077}"/>
              </a:ext>
            </a:extLst>
          </p:cNvPr>
          <p:cNvSpPr>
            <a:spLocks noGrp="1"/>
          </p:cNvSpPr>
          <p:nvPr>
            <p:ph type="title"/>
          </p:nvPr>
        </p:nvSpPr>
        <p:spPr>
          <a:xfrm>
            <a:off x="-1689100" y="547993"/>
            <a:ext cx="10972800" cy="1279073"/>
          </a:xfrm>
        </p:spPr>
        <p:txBody>
          <a:bodyPr>
            <a:noAutofit/>
          </a:bodyPr>
          <a:lstStyle/>
          <a:p>
            <a:r>
              <a:rPr lang="en-US" sz="6000" b="1" dirty="0">
                <a:solidFill>
                  <a:srgbClr val="000000"/>
                </a:solidFill>
                <a:latin typeface="The Serif Hand Black" panose="03070902030502020204" pitchFamily="66" charset="0"/>
              </a:rPr>
              <a:t>Situational conversations</a:t>
            </a:r>
            <a:endParaRPr lang="en-US" sz="6000" dirty="0">
              <a:solidFill>
                <a:srgbClr val="000000"/>
              </a:solidFill>
              <a:latin typeface="The Serif Hand Black" panose="03070902030502020204" pitchFamily="66" charset="0"/>
            </a:endParaRPr>
          </a:p>
        </p:txBody>
      </p:sp>
      <p:sp>
        <p:nvSpPr>
          <p:cNvPr id="5" name="Title 11">
            <a:extLst>
              <a:ext uri="{FF2B5EF4-FFF2-40B4-BE49-F238E27FC236}">
                <a16:creationId xmlns:a16="http://schemas.microsoft.com/office/drawing/2014/main" id="{D711A8F8-852D-5812-6862-1CBC875E24CA}"/>
              </a:ext>
            </a:extLst>
          </p:cNvPr>
          <p:cNvSpPr txBox="1">
            <a:spLocks/>
          </p:cNvSpPr>
          <p:nvPr/>
        </p:nvSpPr>
        <p:spPr>
          <a:xfrm>
            <a:off x="3352800" y="5299983"/>
            <a:ext cx="10972800" cy="1079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0000"/>
                </a:solidFill>
                <a:latin typeface="The Serif Hand Black" panose="03070902030502020204" pitchFamily="66" charset="0"/>
              </a:rPr>
              <a:t>swaying the dialogue</a:t>
            </a:r>
            <a:endParaRPr lang="en-US" sz="6000" dirty="0">
              <a:solidFill>
                <a:srgbClr val="000000"/>
              </a:solidFill>
              <a:latin typeface="The Serif Hand Black" panose="03070902030502020204" pitchFamily="66" charset="0"/>
            </a:endParaRPr>
          </a:p>
        </p:txBody>
      </p:sp>
      <p:sp>
        <p:nvSpPr>
          <p:cNvPr id="6" name="Title 11">
            <a:extLst>
              <a:ext uri="{FF2B5EF4-FFF2-40B4-BE49-F238E27FC236}">
                <a16:creationId xmlns:a16="http://schemas.microsoft.com/office/drawing/2014/main" id="{5EB71A2D-CCB2-6816-38B0-4F491245A2E4}"/>
              </a:ext>
            </a:extLst>
          </p:cNvPr>
          <p:cNvSpPr txBox="1">
            <a:spLocks/>
          </p:cNvSpPr>
          <p:nvPr/>
        </p:nvSpPr>
        <p:spPr>
          <a:xfrm>
            <a:off x="3048000" y="1578121"/>
            <a:ext cx="10972800" cy="13356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0000"/>
                </a:solidFill>
                <a:latin typeface="The Serif Hand Black" panose="03070902030502020204" pitchFamily="66" charset="0"/>
              </a:rPr>
              <a:t>Controlling Emotions</a:t>
            </a:r>
            <a:endParaRPr lang="en-US" sz="6000" dirty="0">
              <a:solidFill>
                <a:srgbClr val="000000"/>
              </a:solidFill>
              <a:latin typeface="The Serif Hand Black" panose="03070902030502020204" pitchFamily="66" charset="0"/>
            </a:endParaRPr>
          </a:p>
        </p:txBody>
      </p:sp>
      <p:sp>
        <p:nvSpPr>
          <p:cNvPr id="7" name="Title 11">
            <a:extLst>
              <a:ext uri="{FF2B5EF4-FFF2-40B4-BE49-F238E27FC236}">
                <a16:creationId xmlns:a16="http://schemas.microsoft.com/office/drawing/2014/main" id="{036A03C9-91DE-339C-91BF-636E41F6465B}"/>
              </a:ext>
            </a:extLst>
          </p:cNvPr>
          <p:cNvSpPr txBox="1">
            <a:spLocks/>
          </p:cNvSpPr>
          <p:nvPr/>
        </p:nvSpPr>
        <p:spPr>
          <a:xfrm>
            <a:off x="-2438400" y="3949655"/>
            <a:ext cx="10972800" cy="15803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0000"/>
                </a:solidFill>
                <a:latin typeface="The Serif Hand Black" panose="03070902030502020204" pitchFamily="66" charset="0"/>
              </a:rPr>
              <a:t>conversation lanes</a:t>
            </a:r>
            <a:endParaRPr lang="en-US" sz="6000" dirty="0">
              <a:solidFill>
                <a:srgbClr val="000000"/>
              </a:solidFill>
              <a:latin typeface="The Serif Hand Black" panose="03070902030502020204" pitchFamily="66" charset="0"/>
            </a:endParaRPr>
          </a:p>
        </p:txBody>
      </p:sp>
      <p:sp>
        <p:nvSpPr>
          <p:cNvPr id="8" name="Title 11">
            <a:extLst>
              <a:ext uri="{FF2B5EF4-FFF2-40B4-BE49-F238E27FC236}">
                <a16:creationId xmlns:a16="http://schemas.microsoft.com/office/drawing/2014/main" id="{EB8AAB58-8AF1-6766-60DB-0936C4ADC7BB}"/>
              </a:ext>
            </a:extLst>
          </p:cNvPr>
          <p:cNvSpPr txBox="1">
            <a:spLocks/>
          </p:cNvSpPr>
          <p:nvPr/>
        </p:nvSpPr>
        <p:spPr>
          <a:xfrm>
            <a:off x="-2133600" y="2459072"/>
            <a:ext cx="10972800" cy="13356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0000"/>
                </a:solidFill>
                <a:latin typeface="The Serif Hand Black" panose="03070902030502020204" pitchFamily="66" charset="0"/>
              </a:rPr>
              <a:t>email correspondence</a:t>
            </a:r>
            <a:endParaRPr lang="en-US" sz="6000" dirty="0">
              <a:solidFill>
                <a:srgbClr val="000000"/>
              </a:solidFill>
              <a:latin typeface="The Serif Hand Black" panose="03070902030502020204" pitchFamily="66" charset="0"/>
            </a:endParaRPr>
          </a:p>
        </p:txBody>
      </p:sp>
      <p:sp>
        <p:nvSpPr>
          <p:cNvPr id="10" name="Title 11">
            <a:extLst>
              <a:ext uri="{FF2B5EF4-FFF2-40B4-BE49-F238E27FC236}">
                <a16:creationId xmlns:a16="http://schemas.microsoft.com/office/drawing/2014/main" id="{4FA782F0-3803-CCB7-B1EC-1D328D6DEC3F}"/>
              </a:ext>
            </a:extLst>
          </p:cNvPr>
          <p:cNvSpPr txBox="1">
            <a:spLocks/>
          </p:cNvSpPr>
          <p:nvPr/>
        </p:nvSpPr>
        <p:spPr>
          <a:xfrm>
            <a:off x="3263900" y="3148173"/>
            <a:ext cx="10972800" cy="15803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0000"/>
                </a:solidFill>
                <a:latin typeface="The Serif Hand Black" panose="03070902030502020204" pitchFamily="66" charset="0"/>
              </a:rPr>
              <a:t>Daily communications</a:t>
            </a:r>
            <a:endParaRPr lang="en-US" sz="6000" dirty="0">
              <a:solidFill>
                <a:srgbClr val="000000"/>
              </a:solidFill>
              <a:latin typeface="The Serif Hand Black" panose="03070902030502020204" pitchFamily="66" charset="0"/>
            </a:endParaRPr>
          </a:p>
        </p:txBody>
      </p:sp>
    </p:spTree>
    <p:extLst>
      <p:ext uri="{BB962C8B-B14F-4D97-AF65-F5344CB8AC3E}">
        <p14:creationId xmlns:p14="http://schemas.microsoft.com/office/powerpoint/2010/main" val="128288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A787-6F9F-6F78-E4BD-5F563ECCD448}"/>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Clear Communication</a:t>
            </a:r>
          </a:p>
        </p:txBody>
      </p:sp>
      <p:sp>
        <p:nvSpPr>
          <p:cNvPr id="3" name="Content Placeholder 2">
            <a:extLst>
              <a:ext uri="{FF2B5EF4-FFF2-40B4-BE49-F238E27FC236}">
                <a16:creationId xmlns:a16="http://schemas.microsoft.com/office/drawing/2014/main" id="{CC00AA53-6547-582E-D735-26BAECCFE27D}"/>
              </a:ext>
            </a:extLst>
          </p:cNvPr>
          <p:cNvSpPr>
            <a:spLocks noGrp="1"/>
          </p:cNvSpPr>
          <p:nvPr>
            <p:ph idx="1"/>
          </p:nvPr>
        </p:nvSpPr>
        <p:spPr>
          <a:xfrm>
            <a:off x="609600" y="1600201"/>
            <a:ext cx="11234468" cy="4525963"/>
          </a:xfrm>
        </p:spPr>
        <p:txBody>
          <a:bodyPr>
            <a:normAutofit/>
          </a:bodyPr>
          <a:lstStyle/>
          <a:p>
            <a:r>
              <a:rPr lang="en-US" altLang="en-US" sz="3600" dirty="0">
                <a:solidFill>
                  <a:srgbClr val="000000"/>
                </a:solidFill>
                <a:latin typeface="Bahnschrift SemiBold Condensed" panose="020B0502040204020203" pitchFamily="34" charset="0"/>
              </a:rPr>
              <a:t>Clear communication is a two-way process. When you are contacted by another person it is important to respond to every question or communication.</a:t>
            </a:r>
          </a:p>
          <a:p>
            <a:endParaRPr lang="en-US" sz="3600" dirty="0">
              <a:latin typeface="Bahnschrift SemiBold Condensed" panose="020B0502040204020203" pitchFamily="34" charset="0"/>
            </a:endParaRPr>
          </a:p>
        </p:txBody>
      </p:sp>
      <p:sp>
        <p:nvSpPr>
          <p:cNvPr id="5" name="Rectangle 3">
            <a:extLst>
              <a:ext uri="{FF2B5EF4-FFF2-40B4-BE49-F238E27FC236}">
                <a16:creationId xmlns:a16="http://schemas.microsoft.com/office/drawing/2014/main" id="{5C0CFC50-C8F9-C2B4-C65C-1BFBA637C99F}"/>
              </a:ext>
            </a:extLst>
          </p:cNvPr>
          <p:cNvSpPr txBox="1">
            <a:spLocks noChangeArrowheads="1"/>
          </p:cNvSpPr>
          <p:nvPr/>
        </p:nvSpPr>
        <p:spPr>
          <a:xfrm>
            <a:off x="923924" y="3669491"/>
            <a:ext cx="3278196" cy="2639235"/>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spcAft>
                <a:spcPts val="0"/>
              </a:spcAft>
            </a:pPr>
            <a:r>
              <a:rPr lang="en-US" altLang="en-US" sz="2600" dirty="0">
                <a:solidFill>
                  <a:schemeClr val="bg1"/>
                </a:solidFill>
              </a:rPr>
              <a:t>If someone asks you to perform a specific task, let them know the task was completed.</a:t>
            </a:r>
          </a:p>
        </p:txBody>
      </p:sp>
      <p:sp>
        <p:nvSpPr>
          <p:cNvPr id="6" name="Rectangle 3">
            <a:extLst>
              <a:ext uri="{FF2B5EF4-FFF2-40B4-BE49-F238E27FC236}">
                <a16:creationId xmlns:a16="http://schemas.microsoft.com/office/drawing/2014/main" id="{584A9C3D-A811-375E-52FE-B881B5558CD2}"/>
              </a:ext>
            </a:extLst>
          </p:cNvPr>
          <p:cNvSpPr txBox="1">
            <a:spLocks noChangeArrowheads="1"/>
          </p:cNvSpPr>
          <p:nvPr/>
        </p:nvSpPr>
        <p:spPr>
          <a:xfrm>
            <a:off x="4614064" y="3669492"/>
            <a:ext cx="3278196" cy="2639235"/>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spcAft>
                <a:spcPts val="0"/>
              </a:spcAft>
            </a:pPr>
            <a:r>
              <a:rPr lang="en-US" altLang="en-US" sz="2600" dirty="0">
                <a:solidFill>
                  <a:schemeClr val="bg1"/>
                </a:solidFill>
              </a:rPr>
              <a:t>If another manager asks for assistance, respond to their request, even if you cannot help.</a:t>
            </a:r>
          </a:p>
        </p:txBody>
      </p:sp>
      <p:sp>
        <p:nvSpPr>
          <p:cNvPr id="7" name="Rectangle 3">
            <a:extLst>
              <a:ext uri="{FF2B5EF4-FFF2-40B4-BE49-F238E27FC236}">
                <a16:creationId xmlns:a16="http://schemas.microsoft.com/office/drawing/2014/main" id="{3585B107-3DDE-F501-5FC1-32AEA54E33C7}"/>
              </a:ext>
            </a:extLst>
          </p:cNvPr>
          <p:cNvSpPr txBox="1">
            <a:spLocks noChangeArrowheads="1"/>
          </p:cNvSpPr>
          <p:nvPr/>
        </p:nvSpPr>
        <p:spPr>
          <a:xfrm>
            <a:off x="8304204" y="3669492"/>
            <a:ext cx="3278196" cy="2639235"/>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spcAft>
                <a:spcPts val="0"/>
              </a:spcAft>
            </a:pPr>
            <a:r>
              <a:rPr lang="en-US" altLang="en-US" sz="2600" dirty="0">
                <a:solidFill>
                  <a:schemeClr val="bg1"/>
                </a:solidFill>
              </a:rPr>
              <a:t>If an employee comes to you with an issue, communicate back to them how it is being resolved.</a:t>
            </a:r>
          </a:p>
        </p:txBody>
      </p:sp>
    </p:spTree>
    <p:extLst>
      <p:ext uri="{BB962C8B-B14F-4D97-AF65-F5344CB8AC3E}">
        <p14:creationId xmlns:p14="http://schemas.microsoft.com/office/powerpoint/2010/main" val="96482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51B999-4973-F57F-C21F-A4403371C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60" y="0"/>
            <a:ext cx="12170239" cy="6922780"/>
          </a:xfrm>
          <a:prstGeom prst="rect">
            <a:avLst/>
          </a:prstGeom>
        </p:spPr>
      </p:pic>
      <p:sp>
        <p:nvSpPr>
          <p:cNvPr id="72" name="Rectangle 71">
            <a:extLst>
              <a:ext uri="{FF2B5EF4-FFF2-40B4-BE49-F238E27FC236}">
                <a16:creationId xmlns:a16="http://schemas.microsoft.com/office/drawing/2014/main" id="{982B427D-356F-446F-9D77-E21DFE368620}"/>
              </a:ext>
            </a:extLst>
          </p:cNvPr>
          <p:cNvSpPr/>
          <p:nvPr/>
        </p:nvSpPr>
        <p:spPr>
          <a:xfrm>
            <a:off x="8743454" y="5902843"/>
            <a:ext cx="181441" cy="280062"/>
          </a:xfrm>
          <a:prstGeom prst="rect">
            <a:avLst/>
          </a:prstGeom>
          <a:solidFill>
            <a:srgbClr val="463325"/>
          </a:solidFill>
          <a:ln w="9525" cap="flat" cmpd="sng" algn="ctr">
            <a:noFill/>
            <a:prstDash val="solid"/>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4FCC119F-F5A7-4D8D-AE0E-936EB1016645}"/>
              </a:ext>
            </a:extLst>
          </p:cNvPr>
          <p:cNvSpPr/>
          <p:nvPr/>
        </p:nvSpPr>
        <p:spPr>
          <a:xfrm>
            <a:off x="10290607" y="5917538"/>
            <a:ext cx="181441" cy="280062"/>
          </a:xfrm>
          <a:prstGeom prst="rect">
            <a:avLst/>
          </a:prstGeom>
          <a:solidFill>
            <a:srgbClr val="463325"/>
          </a:solidFill>
          <a:ln w="9525" cap="flat" cmpd="sng" algn="ctr">
            <a:noFill/>
            <a:prstDash val="solid"/>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32C1935B-8877-3A50-1CAA-4261F5A58FAD}"/>
              </a:ext>
            </a:extLst>
          </p:cNvPr>
          <p:cNvGrpSpPr/>
          <p:nvPr/>
        </p:nvGrpSpPr>
        <p:grpSpPr>
          <a:xfrm>
            <a:off x="8770801" y="3423092"/>
            <a:ext cx="1134493" cy="1511153"/>
            <a:chOff x="10128910" y="3109098"/>
            <a:chExt cx="1134493" cy="1511153"/>
          </a:xfrm>
        </p:grpSpPr>
        <p:sp>
          <p:nvSpPr>
            <p:cNvPr id="71" name="Rectangle 70">
              <a:extLst>
                <a:ext uri="{FF2B5EF4-FFF2-40B4-BE49-F238E27FC236}">
                  <a16:creationId xmlns:a16="http://schemas.microsoft.com/office/drawing/2014/main" id="{A71AA74B-20B4-4A3F-9366-2919B2FEB5B8}"/>
                </a:ext>
              </a:extLst>
            </p:cNvPr>
            <p:cNvSpPr/>
            <p:nvPr/>
          </p:nvSpPr>
          <p:spPr>
            <a:xfrm>
              <a:off x="10226592" y="4421566"/>
              <a:ext cx="627861" cy="1616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E3ADC04C-76CC-4011-AA00-A0AE204FCB24}"/>
                </a:ext>
              </a:extLst>
            </p:cNvPr>
            <p:cNvSpPr/>
            <p:nvPr/>
          </p:nvSpPr>
          <p:spPr>
            <a:xfrm>
              <a:off x="10273498" y="4217064"/>
              <a:ext cx="627861" cy="161608"/>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AAB09CCC-40EA-413A-9394-59C52C242788}"/>
                </a:ext>
              </a:extLst>
            </p:cNvPr>
            <p:cNvSpPr/>
            <p:nvPr/>
          </p:nvSpPr>
          <p:spPr>
            <a:xfrm>
              <a:off x="10246641" y="3909644"/>
              <a:ext cx="627861" cy="161608"/>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7" name="Rectangle 76">
              <a:extLst>
                <a:ext uri="{FF2B5EF4-FFF2-40B4-BE49-F238E27FC236}">
                  <a16:creationId xmlns:a16="http://schemas.microsoft.com/office/drawing/2014/main" id="{0F016116-699D-4EC6-A192-EFEC8714C30E}"/>
                </a:ext>
              </a:extLst>
            </p:cNvPr>
            <p:cNvSpPr/>
            <p:nvPr/>
          </p:nvSpPr>
          <p:spPr>
            <a:xfrm>
              <a:off x="10224972" y="3556172"/>
              <a:ext cx="607082" cy="133515"/>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8" name="Rectangle 77">
              <a:extLst>
                <a:ext uri="{FF2B5EF4-FFF2-40B4-BE49-F238E27FC236}">
                  <a16:creationId xmlns:a16="http://schemas.microsoft.com/office/drawing/2014/main" id="{6CA4DC2E-99FD-4718-9119-129E957A3D7F}"/>
                </a:ext>
              </a:extLst>
            </p:cNvPr>
            <p:cNvSpPr/>
            <p:nvPr/>
          </p:nvSpPr>
          <p:spPr>
            <a:xfrm rot="21299961">
              <a:off x="10226801" y="3174444"/>
              <a:ext cx="529246" cy="17117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9" name="Picture 78">
              <a:extLst>
                <a:ext uri="{FF2B5EF4-FFF2-40B4-BE49-F238E27FC236}">
                  <a16:creationId xmlns:a16="http://schemas.microsoft.com/office/drawing/2014/main" id="{3AB8E440-D5EF-4935-A7BE-6419D2F2846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l="20598" t="17850" r="32050" b="17336"/>
            <a:stretch/>
          </p:blipFill>
          <p:spPr>
            <a:xfrm>
              <a:off x="10128910" y="3109098"/>
              <a:ext cx="1134493" cy="1511153"/>
            </a:xfrm>
            <a:prstGeom prst="rect">
              <a:avLst/>
            </a:prstGeom>
          </p:spPr>
        </p:pic>
      </p:grpSp>
      <p:grpSp>
        <p:nvGrpSpPr>
          <p:cNvPr id="80" name="Group 79">
            <a:extLst>
              <a:ext uri="{FF2B5EF4-FFF2-40B4-BE49-F238E27FC236}">
                <a16:creationId xmlns:a16="http://schemas.microsoft.com/office/drawing/2014/main" id="{E7EF94C1-81C0-4004-8BCA-C96B5860062A}"/>
              </a:ext>
            </a:extLst>
          </p:cNvPr>
          <p:cNvGrpSpPr/>
          <p:nvPr/>
        </p:nvGrpSpPr>
        <p:grpSpPr>
          <a:xfrm rot="20877114">
            <a:off x="779573" y="2463087"/>
            <a:ext cx="1786261" cy="3072991"/>
            <a:chOff x="6928887" y="2370451"/>
            <a:chExt cx="2045609" cy="3610470"/>
          </a:xfrm>
        </p:grpSpPr>
        <p:pic>
          <p:nvPicPr>
            <p:cNvPr id="147" name="Picture 4" descr="Related image">
              <a:extLst>
                <a:ext uri="{FF2B5EF4-FFF2-40B4-BE49-F238E27FC236}">
                  <a16:creationId xmlns:a16="http://schemas.microsoft.com/office/drawing/2014/main" id="{5B611924-F4CD-4240-9373-B28BFC72F51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53781" flipH="1">
              <a:off x="7582636" y="5311682"/>
              <a:ext cx="344503" cy="344503"/>
            </a:xfrm>
            <a:prstGeom prst="rect">
              <a:avLst/>
            </a:prstGeom>
            <a:noFill/>
            <a:scene3d>
              <a:camera prst="orthographicFront">
                <a:rot lat="0" lon="3000000" rev="0"/>
              </a:camera>
              <a:lightRig rig="threePt" dir="t"/>
            </a:scene3d>
            <a:extLst>
              <a:ext uri="{909E8E84-426E-40DD-AFC4-6F175D3DCCD1}">
                <a14:hiddenFill xmlns:a14="http://schemas.microsoft.com/office/drawing/2010/main">
                  <a:solidFill>
                    <a:srgbClr val="FFFFFF"/>
                  </a:solidFill>
                </a14:hiddenFill>
              </a:ext>
            </a:extLst>
          </p:spPr>
        </p:pic>
        <p:pic>
          <p:nvPicPr>
            <p:cNvPr id="148" name="Picture 4" descr="Related image">
              <a:extLst>
                <a:ext uri="{FF2B5EF4-FFF2-40B4-BE49-F238E27FC236}">
                  <a16:creationId xmlns:a16="http://schemas.microsoft.com/office/drawing/2014/main" id="{7F61DDC9-48BF-4DFA-BA8B-CE5155FFE09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46160" flipH="1">
              <a:off x="7981094" y="5303953"/>
              <a:ext cx="344503" cy="344503"/>
            </a:xfrm>
            <a:prstGeom prst="rect">
              <a:avLst/>
            </a:prstGeom>
            <a:noFill/>
            <a:scene3d>
              <a:camera prst="orthographicFront">
                <a:rot lat="0" lon="3000000" rev="0"/>
              </a:camera>
              <a:lightRig rig="threePt" dir="t"/>
            </a:scene3d>
            <a:extLst>
              <a:ext uri="{909E8E84-426E-40DD-AFC4-6F175D3DCCD1}">
                <a14:hiddenFill xmlns:a14="http://schemas.microsoft.com/office/drawing/2010/main">
                  <a:solidFill>
                    <a:srgbClr val="FFFFFF"/>
                  </a:solidFill>
                </a14:hiddenFill>
              </a:ext>
            </a:extLst>
          </p:spPr>
        </p:pic>
        <p:sp>
          <p:nvSpPr>
            <p:cNvPr id="149" name="Freeform: Shape 579">
              <a:extLst>
                <a:ext uri="{FF2B5EF4-FFF2-40B4-BE49-F238E27FC236}">
                  <a16:creationId xmlns:a16="http://schemas.microsoft.com/office/drawing/2014/main" id="{AE6F11B2-93FD-4A8A-8D7A-310D47907068}"/>
                </a:ext>
              </a:extLst>
            </p:cNvPr>
            <p:cNvSpPr/>
            <p:nvPr/>
          </p:nvSpPr>
          <p:spPr>
            <a:xfrm rot="21328462">
              <a:off x="7697431" y="4848413"/>
              <a:ext cx="213595" cy="699848"/>
            </a:xfrm>
            <a:custGeom>
              <a:avLst/>
              <a:gdLst>
                <a:gd name="connsiteX0" fmla="*/ 0 w 180975"/>
                <a:gd name="connsiteY0" fmla="*/ 290513 h 328613"/>
                <a:gd name="connsiteX1" fmla="*/ 38100 w 180975"/>
                <a:gd name="connsiteY1" fmla="*/ 0 h 328613"/>
                <a:gd name="connsiteX2" fmla="*/ 180975 w 180975"/>
                <a:gd name="connsiteY2" fmla="*/ 2382 h 328613"/>
                <a:gd name="connsiteX3" fmla="*/ 95250 w 180975"/>
                <a:gd name="connsiteY3" fmla="*/ 328613 h 328613"/>
                <a:gd name="connsiteX4" fmla="*/ 0 w 180975"/>
                <a:gd name="connsiteY4" fmla="*/ 290513 h 328613"/>
                <a:gd name="connsiteX0" fmla="*/ 0 w 180975"/>
                <a:gd name="connsiteY0" fmla="*/ 290513 h 333012"/>
                <a:gd name="connsiteX1" fmla="*/ 38100 w 180975"/>
                <a:gd name="connsiteY1" fmla="*/ 0 h 333012"/>
                <a:gd name="connsiteX2" fmla="*/ 180975 w 180975"/>
                <a:gd name="connsiteY2" fmla="*/ 2382 h 333012"/>
                <a:gd name="connsiteX3" fmla="*/ 95250 w 180975"/>
                <a:gd name="connsiteY3" fmla="*/ 328613 h 333012"/>
                <a:gd name="connsiteX4" fmla="*/ 0 w 180975"/>
                <a:gd name="connsiteY4" fmla="*/ 290513 h 333012"/>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54398"/>
                <a:gd name="connsiteX1" fmla="*/ 38100 w 180975"/>
                <a:gd name="connsiteY1" fmla="*/ 0 h 354398"/>
                <a:gd name="connsiteX2" fmla="*/ 180975 w 180975"/>
                <a:gd name="connsiteY2" fmla="*/ 2382 h 354398"/>
                <a:gd name="connsiteX3" fmla="*/ 83967 w 180975"/>
                <a:gd name="connsiteY3" fmla="*/ 349733 h 354398"/>
                <a:gd name="connsiteX4" fmla="*/ 0 w 180975"/>
                <a:gd name="connsiteY4" fmla="*/ 290513 h 354398"/>
                <a:gd name="connsiteX0" fmla="*/ 0 w 180975"/>
                <a:gd name="connsiteY0" fmla="*/ 290513 h 354398"/>
                <a:gd name="connsiteX1" fmla="*/ 38100 w 180975"/>
                <a:gd name="connsiteY1" fmla="*/ 0 h 354398"/>
                <a:gd name="connsiteX2" fmla="*/ 180975 w 180975"/>
                <a:gd name="connsiteY2" fmla="*/ 2382 h 354398"/>
                <a:gd name="connsiteX3" fmla="*/ 83967 w 180975"/>
                <a:gd name="connsiteY3" fmla="*/ 349733 h 354398"/>
                <a:gd name="connsiteX4" fmla="*/ 0 w 180975"/>
                <a:gd name="connsiteY4" fmla="*/ 290513 h 354398"/>
                <a:gd name="connsiteX0" fmla="*/ 0 w 180975"/>
                <a:gd name="connsiteY0" fmla="*/ 290513 h 347223"/>
                <a:gd name="connsiteX1" fmla="*/ 38100 w 180975"/>
                <a:gd name="connsiteY1" fmla="*/ 0 h 347223"/>
                <a:gd name="connsiteX2" fmla="*/ 180975 w 180975"/>
                <a:gd name="connsiteY2" fmla="*/ 2382 h 347223"/>
                <a:gd name="connsiteX3" fmla="*/ 88480 w 180975"/>
                <a:gd name="connsiteY3" fmla="*/ 341813 h 347223"/>
                <a:gd name="connsiteX4" fmla="*/ 0 w 180975"/>
                <a:gd name="connsiteY4" fmla="*/ 290513 h 347223"/>
                <a:gd name="connsiteX0" fmla="*/ 0 w 180975"/>
                <a:gd name="connsiteY0" fmla="*/ 290513 h 346852"/>
                <a:gd name="connsiteX1" fmla="*/ 38100 w 180975"/>
                <a:gd name="connsiteY1" fmla="*/ 0 h 346852"/>
                <a:gd name="connsiteX2" fmla="*/ 180975 w 180975"/>
                <a:gd name="connsiteY2" fmla="*/ 2382 h 346852"/>
                <a:gd name="connsiteX3" fmla="*/ 88480 w 180975"/>
                <a:gd name="connsiteY3" fmla="*/ 341813 h 346852"/>
                <a:gd name="connsiteX4" fmla="*/ 0 w 180975"/>
                <a:gd name="connsiteY4" fmla="*/ 290513 h 346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346852">
                  <a:moveTo>
                    <a:pt x="0" y="290513"/>
                  </a:moveTo>
                  <a:cubicBezTo>
                    <a:pt x="22225" y="193675"/>
                    <a:pt x="42069" y="101600"/>
                    <a:pt x="38100" y="0"/>
                  </a:cubicBezTo>
                  <a:lnTo>
                    <a:pt x="180975" y="2382"/>
                  </a:lnTo>
                  <a:lnTo>
                    <a:pt x="88480" y="341813"/>
                  </a:lnTo>
                  <a:cubicBezTo>
                    <a:pt x="56730" y="360069"/>
                    <a:pt x="28745" y="325447"/>
                    <a:pt x="0" y="290513"/>
                  </a:cubicBezTo>
                  <a:close/>
                </a:path>
              </a:pathLst>
            </a:custGeom>
            <a:solidFill>
              <a:srgbClr val="FBB261"/>
            </a:solidFill>
            <a:ln>
              <a:noFill/>
            </a:ln>
            <a:scene3d>
              <a:camera prst="orthographicFront">
                <a:rot lat="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0" name="Freeform: Shape 580">
              <a:extLst>
                <a:ext uri="{FF2B5EF4-FFF2-40B4-BE49-F238E27FC236}">
                  <a16:creationId xmlns:a16="http://schemas.microsoft.com/office/drawing/2014/main" id="{CE4E8B68-5CF7-415F-B628-66F51A26B95B}"/>
                </a:ext>
              </a:extLst>
            </p:cNvPr>
            <p:cNvSpPr/>
            <p:nvPr/>
          </p:nvSpPr>
          <p:spPr>
            <a:xfrm rot="20762614">
              <a:off x="8044143" y="4795404"/>
              <a:ext cx="236934" cy="727194"/>
            </a:xfrm>
            <a:custGeom>
              <a:avLst/>
              <a:gdLst>
                <a:gd name="connsiteX0" fmla="*/ 0 w 180975"/>
                <a:gd name="connsiteY0" fmla="*/ 290513 h 328613"/>
                <a:gd name="connsiteX1" fmla="*/ 38100 w 180975"/>
                <a:gd name="connsiteY1" fmla="*/ 0 h 328613"/>
                <a:gd name="connsiteX2" fmla="*/ 180975 w 180975"/>
                <a:gd name="connsiteY2" fmla="*/ 2382 h 328613"/>
                <a:gd name="connsiteX3" fmla="*/ 95250 w 180975"/>
                <a:gd name="connsiteY3" fmla="*/ 328613 h 328613"/>
                <a:gd name="connsiteX4" fmla="*/ 0 w 180975"/>
                <a:gd name="connsiteY4" fmla="*/ 290513 h 328613"/>
                <a:gd name="connsiteX0" fmla="*/ 0 w 180975"/>
                <a:gd name="connsiteY0" fmla="*/ 290513 h 333012"/>
                <a:gd name="connsiteX1" fmla="*/ 38100 w 180975"/>
                <a:gd name="connsiteY1" fmla="*/ 0 h 333012"/>
                <a:gd name="connsiteX2" fmla="*/ 180975 w 180975"/>
                <a:gd name="connsiteY2" fmla="*/ 2382 h 333012"/>
                <a:gd name="connsiteX3" fmla="*/ 95250 w 180975"/>
                <a:gd name="connsiteY3" fmla="*/ 328613 h 333012"/>
                <a:gd name="connsiteX4" fmla="*/ 0 w 180975"/>
                <a:gd name="connsiteY4" fmla="*/ 290513 h 333012"/>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57514"/>
                <a:gd name="connsiteX1" fmla="*/ 38100 w 180975"/>
                <a:gd name="connsiteY1" fmla="*/ 0 h 357514"/>
                <a:gd name="connsiteX2" fmla="*/ 180975 w 180975"/>
                <a:gd name="connsiteY2" fmla="*/ 2382 h 357514"/>
                <a:gd name="connsiteX3" fmla="*/ 100865 w 180975"/>
                <a:gd name="connsiteY3" fmla="*/ 353111 h 357514"/>
                <a:gd name="connsiteX4" fmla="*/ 0 w 180975"/>
                <a:gd name="connsiteY4" fmla="*/ 290513 h 357514"/>
                <a:gd name="connsiteX0" fmla="*/ 0 w 164489"/>
                <a:gd name="connsiteY0" fmla="*/ 301682 h 358507"/>
                <a:gd name="connsiteX1" fmla="*/ 21614 w 164489"/>
                <a:gd name="connsiteY1" fmla="*/ 0 h 358507"/>
                <a:gd name="connsiteX2" fmla="*/ 164489 w 164489"/>
                <a:gd name="connsiteY2" fmla="*/ 2382 h 358507"/>
                <a:gd name="connsiteX3" fmla="*/ 84379 w 164489"/>
                <a:gd name="connsiteY3" fmla="*/ 353111 h 358507"/>
                <a:gd name="connsiteX4" fmla="*/ 0 w 164489"/>
                <a:gd name="connsiteY4" fmla="*/ 301682 h 358507"/>
                <a:gd name="connsiteX0" fmla="*/ 0 w 168220"/>
                <a:gd name="connsiteY0" fmla="*/ 301254 h 358462"/>
                <a:gd name="connsiteX1" fmla="*/ 25345 w 168220"/>
                <a:gd name="connsiteY1" fmla="*/ 0 h 358462"/>
                <a:gd name="connsiteX2" fmla="*/ 168220 w 168220"/>
                <a:gd name="connsiteY2" fmla="*/ 2382 h 358462"/>
                <a:gd name="connsiteX3" fmla="*/ 88110 w 168220"/>
                <a:gd name="connsiteY3" fmla="*/ 353111 h 358462"/>
                <a:gd name="connsiteX4" fmla="*/ 0 w 168220"/>
                <a:gd name="connsiteY4" fmla="*/ 301254 h 358462"/>
                <a:gd name="connsiteX0" fmla="*/ 0 w 168220"/>
                <a:gd name="connsiteY0" fmla="*/ 301254 h 356935"/>
                <a:gd name="connsiteX1" fmla="*/ 25345 w 168220"/>
                <a:gd name="connsiteY1" fmla="*/ 0 h 356935"/>
                <a:gd name="connsiteX2" fmla="*/ 168220 w 168220"/>
                <a:gd name="connsiteY2" fmla="*/ 2382 h 356935"/>
                <a:gd name="connsiteX3" fmla="*/ 73186 w 168220"/>
                <a:gd name="connsiteY3" fmla="*/ 351397 h 356935"/>
                <a:gd name="connsiteX4" fmla="*/ 0 w 168220"/>
                <a:gd name="connsiteY4" fmla="*/ 301254 h 3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20" h="356935">
                  <a:moveTo>
                    <a:pt x="0" y="301254"/>
                  </a:moveTo>
                  <a:cubicBezTo>
                    <a:pt x="22225" y="204416"/>
                    <a:pt x="29314" y="101600"/>
                    <a:pt x="25345" y="0"/>
                  </a:cubicBezTo>
                  <a:lnTo>
                    <a:pt x="168220" y="2382"/>
                  </a:lnTo>
                  <a:lnTo>
                    <a:pt x="73186" y="351397"/>
                  </a:lnTo>
                  <a:cubicBezTo>
                    <a:pt x="41436" y="369653"/>
                    <a:pt x="17462" y="340148"/>
                    <a:pt x="0" y="301254"/>
                  </a:cubicBezTo>
                  <a:close/>
                </a:path>
              </a:pathLst>
            </a:custGeom>
            <a:solidFill>
              <a:srgbClr val="FBB261"/>
            </a:solidFill>
            <a:ln>
              <a:noFill/>
            </a:ln>
            <a:scene3d>
              <a:camera prst="orthographicFront">
                <a:rot lat="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1" name="Freeform: Shape 581">
              <a:extLst>
                <a:ext uri="{FF2B5EF4-FFF2-40B4-BE49-F238E27FC236}">
                  <a16:creationId xmlns:a16="http://schemas.microsoft.com/office/drawing/2014/main" id="{C8E4C660-067D-4FC0-AA03-69C50E016811}"/>
                </a:ext>
              </a:extLst>
            </p:cNvPr>
            <p:cNvSpPr/>
            <p:nvPr/>
          </p:nvSpPr>
          <p:spPr>
            <a:xfrm rot="21328462">
              <a:off x="7567357" y="4340930"/>
              <a:ext cx="753210" cy="517843"/>
            </a:xfrm>
            <a:custGeom>
              <a:avLst/>
              <a:gdLst>
                <a:gd name="connsiteX0" fmla="*/ 47625 w 585787"/>
                <a:gd name="connsiteY0" fmla="*/ 0 h 719137"/>
                <a:gd name="connsiteX1" fmla="*/ 514350 w 585787"/>
                <a:gd name="connsiteY1" fmla="*/ 4762 h 719137"/>
                <a:gd name="connsiteX2" fmla="*/ 585787 w 585787"/>
                <a:gd name="connsiteY2" fmla="*/ 704850 h 719137"/>
                <a:gd name="connsiteX3" fmla="*/ 0 w 585787"/>
                <a:gd name="connsiteY3" fmla="*/ 719137 h 719137"/>
                <a:gd name="connsiteX4" fmla="*/ 47625 w 585787"/>
                <a:gd name="connsiteY4" fmla="*/ 0 h 719137"/>
                <a:gd name="connsiteX0" fmla="*/ 47625 w 585787"/>
                <a:gd name="connsiteY0" fmla="*/ 0 h 719137"/>
                <a:gd name="connsiteX1" fmla="*/ 514350 w 585787"/>
                <a:gd name="connsiteY1" fmla="*/ 4762 h 719137"/>
                <a:gd name="connsiteX2" fmla="*/ 585787 w 585787"/>
                <a:gd name="connsiteY2" fmla="*/ 704850 h 719137"/>
                <a:gd name="connsiteX3" fmla="*/ 0 w 585787"/>
                <a:gd name="connsiteY3" fmla="*/ 719137 h 719137"/>
                <a:gd name="connsiteX4" fmla="*/ 47625 w 585787"/>
                <a:gd name="connsiteY4" fmla="*/ 0 h 719137"/>
                <a:gd name="connsiteX0" fmla="*/ 56156 w 594318"/>
                <a:gd name="connsiteY0" fmla="*/ 0 h 719137"/>
                <a:gd name="connsiteX1" fmla="*/ 522881 w 594318"/>
                <a:gd name="connsiteY1" fmla="*/ 4762 h 719137"/>
                <a:gd name="connsiteX2" fmla="*/ 594318 w 594318"/>
                <a:gd name="connsiteY2" fmla="*/ 704850 h 719137"/>
                <a:gd name="connsiteX3" fmla="*/ 8531 w 594318"/>
                <a:gd name="connsiteY3" fmla="*/ 719137 h 719137"/>
                <a:gd name="connsiteX4" fmla="*/ 56156 w 594318"/>
                <a:gd name="connsiteY4" fmla="*/ 0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18" h="719137">
                  <a:moveTo>
                    <a:pt x="56156" y="0"/>
                  </a:moveTo>
                  <a:lnTo>
                    <a:pt x="522881" y="4762"/>
                  </a:lnTo>
                  <a:lnTo>
                    <a:pt x="594318" y="704850"/>
                  </a:lnTo>
                  <a:lnTo>
                    <a:pt x="8531" y="719137"/>
                  </a:lnTo>
                  <a:cubicBezTo>
                    <a:pt x="-4169" y="474662"/>
                    <a:pt x="-12106" y="377824"/>
                    <a:pt x="56156" y="0"/>
                  </a:cubicBezTo>
                  <a:close/>
                </a:path>
              </a:pathLst>
            </a:custGeom>
            <a:blipFill>
              <a:blip r:embed="rId8" cstate="email">
                <a:extLst>
                  <a:ext uri="{28A0092B-C50C-407E-A947-70E740481C1C}">
                    <a14:useLocalDpi xmlns:a14="http://schemas.microsoft.com/office/drawing/2010/main"/>
                  </a:ext>
                </a:extLst>
              </a:blip>
              <a:stretch>
                <a:fillRect/>
              </a:stretch>
            </a:blipFill>
            <a:ln w="3175">
              <a:solidFill>
                <a:schemeClr val="tx1"/>
              </a:solidFill>
            </a:ln>
            <a:scene3d>
              <a:camera prst="orthographicFront">
                <a:rot lat="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2" name="Freeform: Shape 587">
              <a:extLst>
                <a:ext uri="{FF2B5EF4-FFF2-40B4-BE49-F238E27FC236}">
                  <a16:creationId xmlns:a16="http://schemas.microsoft.com/office/drawing/2014/main" id="{CF692690-3450-47A7-9FF8-BC1A574DC430}"/>
                </a:ext>
              </a:extLst>
            </p:cNvPr>
            <p:cNvSpPr/>
            <p:nvPr/>
          </p:nvSpPr>
          <p:spPr>
            <a:xfrm rot="21133870" flipH="1">
              <a:off x="7127148" y="4320611"/>
              <a:ext cx="183527" cy="190524"/>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a:noFill/>
            </a:ln>
            <a:scene3d>
              <a:camera prst="orthographicFront">
                <a:rot lat="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3" name="Picture 4" descr="Related image">
              <a:extLst>
                <a:ext uri="{FF2B5EF4-FFF2-40B4-BE49-F238E27FC236}">
                  <a16:creationId xmlns:a16="http://schemas.microsoft.com/office/drawing/2014/main" id="{FE712FD9-66D1-4771-8B87-50B269BF5B7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87199" flipH="1">
              <a:off x="7773849" y="5636418"/>
              <a:ext cx="344503" cy="344503"/>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 descr="Related image">
              <a:extLst>
                <a:ext uri="{FF2B5EF4-FFF2-40B4-BE49-F238E27FC236}">
                  <a16:creationId xmlns:a16="http://schemas.microsoft.com/office/drawing/2014/main" id="{C69157B6-4AE1-437E-98A7-C8C87D4C3F9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79578" flipH="1">
              <a:off x="8172364" y="5632564"/>
              <a:ext cx="344503" cy="344503"/>
            </a:xfrm>
            <a:prstGeom prst="rect">
              <a:avLst/>
            </a:prstGeom>
            <a:noFill/>
            <a:extLst>
              <a:ext uri="{909E8E84-426E-40DD-AFC4-6F175D3DCCD1}">
                <a14:hiddenFill xmlns:a14="http://schemas.microsoft.com/office/drawing/2010/main">
                  <a:solidFill>
                    <a:srgbClr val="FFFFFF"/>
                  </a:solidFill>
                </a14:hiddenFill>
              </a:ext>
            </a:extLst>
          </p:spPr>
        </p:pic>
        <p:sp>
          <p:nvSpPr>
            <p:cNvPr id="155" name="Freeform: Shape 576">
              <a:extLst>
                <a:ext uri="{FF2B5EF4-FFF2-40B4-BE49-F238E27FC236}">
                  <a16:creationId xmlns:a16="http://schemas.microsoft.com/office/drawing/2014/main" id="{59A0E8B9-9399-4DE8-89E8-1137E347ABAE}"/>
                </a:ext>
              </a:extLst>
            </p:cNvPr>
            <p:cNvSpPr/>
            <p:nvPr/>
          </p:nvSpPr>
          <p:spPr>
            <a:xfrm rot="21361880">
              <a:off x="6928887" y="2465968"/>
              <a:ext cx="2045609" cy="1810175"/>
            </a:xfrm>
            <a:custGeom>
              <a:avLst/>
              <a:gdLst>
                <a:gd name="connsiteX0" fmla="*/ 292894 w 762000"/>
                <a:gd name="connsiteY0" fmla="*/ 540544 h 783431"/>
                <a:gd name="connsiteX1" fmla="*/ 471488 w 762000"/>
                <a:gd name="connsiteY1" fmla="*/ 552450 h 783431"/>
                <a:gd name="connsiteX2" fmla="*/ 490538 w 762000"/>
                <a:gd name="connsiteY2" fmla="*/ 716756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71488 w 762000"/>
                <a:gd name="connsiteY1" fmla="*/ 552450 h 783431"/>
                <a:gd name="connsiteX2" fmla="*/ 490538 w 762000"/>
                <a:gd name="connsiteY2" fmla="*/ 716756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71488 w 762000"/>
                <a:gd name="connsiteY1" fmla="*/ 552450 h 783431"/>
                <a:gd name="connsiteX2" fmla="*/ 490538 w 762000"/>
                <a:gd name="connsiteY2" fmla="*/ 716756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90538 w 762000"/>
                <a:gd name="connsiteY2" fmla="*/ 716756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90538 w 762000"/>
                <a:gd name="connsiteY2" fmla="*/ 716756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83394 w 762000"/>
                <a:gd name="connsiteY2" fmla="*/ 719137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83394 w 762000"/>
                <a:gd name="connsiteY2" fmla="*/ 719137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83394 w 762000"/>
                <a:gd name="connsiteY2" fmla="*/ 719137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3431"/>
                <a:gd name="connsiteX1" fmla="*/ 450057 w 762000"/>
                <a:gd name="connsiteY1" fmla="*/ 547688 h 783431"/>
                <a:gd name="connsiteX2" fmla="*/ 483394 w 762000"/>
                <a:gd name="connsiteY2" fmla="*/ 719137 h 783431"/>
                <a:gd name="connsiteX3" fmla="*/ 638175 w 762000"/>
                <a:gd name="connsiteY3" fmla="*/ 783431 h 783431"/>
                <a:gd name="connsiteX4" fmla="*/ 631032 w 762000"/>
                <a:gd name="connsiteY4" fmla="*/ 728662 h 783431"/>
                <a:gd name="connsiteX5" fmla="*/ 700088 w 762000"/>
                <a:gd name="connsiteY5" fmla="*/ 742950 h 783431"/>
                <a:gd name="connsiteX6" fmla="*/ 690563 w 762000"/>
                <a:gd name="connsiteY6" fmla="*/ 685800 h 783431"/>
                <a:gd name="connsiteX7" fmla="*/ 759619 w 762000"/>
                <a:gd name="connsiteY7" fmla="*/ 681037 h 783431"/>
                <a:gd name="connsiteX8" fmla="*/ 740569 w 762000"/>
                <a:gd name="connsiteY8" fmla="*/ 623887 h 783431"/>
                <a:gd name="connsiteX9" fmla="*/ 762000 w 762000"/>
                <a:gd name="connsiteY9" fmla="*/ 552450 h 783431"/>
                <a:gd name="connsiteX10" fmla="*/ 728663 w 762000"/>
                <a:gd name="connsiteY10" fmla="*/ 490537 h 783431"/>
                <a:gd name="connsiteX11" fmla="*/ 728663 w 762000"/>
                <a:gd name="connsiteY11" fmla="*/ 385762 h 783431"/>
                <a:gd name="connsiteX12" fmla="*/ 669132 w 762000"/>
                <a:gd name="connsiteY12" fmla="*/ 338137 h 783431"/>
                <a:gd name="connsiteX13" fmla="*/ 661988 w 762000"/>
                <a:gd name="connsiteY13" fmla="*/ 230981 h 783431"/>
                <a:gd name="connsiteX14" fmla="*/ 485775 w 762000"/>
                <a:gd name="connsiteY14" fmla="*/ 0 h 783431"/>
                <a:gd name="connsiteX15" fmla="*/ 238125 w 762000"/>
                <a:gd name="connsiteY15" fmla="*/ 9525 h 783431"/>
                <a:gd name="connsiteX16" fmla="*/ 107157 w 762000"/>
                <a:gd name="connsiteY16" fmla="*/ 204787 h 783431"/>
                <a:gd name="connsiteX17" fmla="*/ 85725 w 762000"/>
                <a:gd name="connsiteY17" fmla="*/ 345281 h 783431"/>
                <a:gd name="connsiteX18" fmla="*/ 50007 w 762000"/>
                <a:gd name="connsiteY18" fmla="*/ 440531 h 783431"/>
                <a:gd name="connsiteX19" fmla="*/ 23813 w 762000"/>
                <a:gd name="connsiteY19" fmla="*/ 507206 h 783431"/>
                <a:gd name="connsiteX20" fmla="*/ 33338 w 762000"/>
                <a:gd name="connsiteY20" fmla="*/ 633412 h 783431"/>
                <a:gd name="connsiteX21" fmla="*/ 0 w 762000"/>
                <a:gd name="connsiteY21" fmla="*/ 688181 h 783431"/>
                <a:gd name="connsiteX22" fmla="*/ 78582 w 762000"/>
                <a:gd name="connsiteY22" fmla="*/ 681037 h 783431"/>
                <a:gd name="connsiteX23" fmla="*/ 61913 w 762000"/>
                <a:gd name="connsiteY23" fmla="*/ 740569 h 783431"/>
                <a:gd name="connsiteX24" fmla="*/ 135732 w 762000"/>
                <a:gd name="connsiteY24" fmla="*/ 723900 h 783431"/>
                <a:gd name="connsiteX25" fmla="*/ 126207 w 762000"/>
                <a:gd name="connsiteY25" fmla="*/ 769144 h 783431"/>
                <a:gd name="connsiteX26" fmla="*/ 240507 w 762000"/>
                <a:gd name="connsiteY26" fmla="*/ 750094 h 783431"/>
                <a:gd name="connsiteX27" fmla="*/ 292894 w 762000"/>
                <a:gd name="connsiteY27" fmla="*/ 540544 h 783431"/>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31032 w 762000"/>
                <a:gd name="connsiteY4" fmla="*/ 728662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19125 w 762000"/>
                <a:gd name="connsiteY4" fmla="*/ 731044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19125 w 762000"/>
                <a:gd name="connsiteY4" fmla="*/ 731044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19125 w 762000"/>
                <a:gd name="connsiteY4" fmla="*/ 731044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19125 w 762000"/>
                <a:gd name="connsiteY4" fmla="*/ 731044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81050"/>
                <a:gd name="connsiteX1" fmla="*/ 450057 w 762000"/>
                <a:gd name="connsiteY1" fmla="*/ 547688 h 781050"/>
                <a:gd name="connsiteX2" fmla="*/ 483394 w 762000"/>
                <a:gd name="connsiteY2" fmla="*/ 719137 h 781050"/>
                <a:gd name="connsiteX3" fmla="*/ 631031 w 762000"/>
                <a:gd name="connsiteY3" fmla="*/ 781050 h 781050"/>
                <a:gd name="connsiteX4" fmla="*/ 600075 w 762000"/>
                <a:gd name="connsiteY4" fmla="*/ 728663 h 781050"/>
                <a:gd name="connsiteX5" fmla="*/ 700088 w 762000"/>
                <a:gd name="connsiteY5" fmla="*/ 742950 h 781050"/>
                <a:gd name="connsiteX6" fmla="*/ 690563 w 762000"/>
                <a:gd name="connsiteY6" fmla="*/ 685800 h 781050"/>
                <a:gd name="connsiteX7" fmla="*/ 759619 w 762000"/>
                <a:gd name="connsiteY7" fmla="*/ 681037 h 781050"/>
                <a:gd name="connsiteX8" fmla="*/ 740569 w 762000"/>
                <a:gd name="connsiteY8" fmla="*/ 623887 h 781050"/>
                <a:gd name="connsiteX9" fmla="*/ 762000 w 762000"/>
                <a:gd name="connsiteY9" fmla="*/ 552450 h 781050"/>
                <a:gd name="connsiteX10" fmla="*/ 728663 w 762000"/>
                <a:gd name="connsiteY10" fmla="*/ 490537 h 781050"/>
                <a:gd name="connsiteX11" fmla="*/ 728663 w 762000"/>
                <a:gd name="connsiteY11" fmla="*/ 385762 h 781050"/>
                <a:gd name="connsiteX12" fmla="*/ 669132 w 762000"/>
                <a:gd name="connsiteY12" fmla="*/ 338137 h 781050"/>
                <a:gd name="connsiteX13" fmla="*/ 661988 w 762000"/>
                <a:gd name="connsiteY13" fmla="*/ 230981 h 781050"/>
                <a:gd name="connsiteX14" fmla="*/ 485775 w 762000"/>
                <a:gd name="connsiteY14" fmla="*/ 0 h 781050"/>
                <a:gd name="connsiteX15" fmla="*/ 238125 w 762000"/>
                <a:gd name="connsiteY15" fmla="*/ 9525 h 781050"/>
                <a:gd name="connsiteX16" fmla="*/ 107157 w 762000"/>
                <a:gd name="connsiteY16" fmla="*/ 204787 h 781050"/>
                <a:gd name="connsiteX17" fmla="*/ 85725 w 762000"/>
                <a:gd name="connsiteY17" fmla="*/ 345281 h 781050"/>
                <a:gd name="connsiteX18" fmla="*/ 50007 w 762000"/>
                <a:gd name="connsiteY18" fmla="*/ 440531 h 781050"/>
                <a:gd name="connsiteX19" fmla="*/ 23813 w 762000"/>
                <a:gd name="connsiteY19" fmla="*/ 507206 h 781050"/>
                <a:gd name="connsiteX20" fmla="*/ 33338 w 762000"/>
                <a:gd name="connsiteY20" fmla="*/ 633412 h 781050"/>
                <a:gd name="connsiteX21" fmla="*/ 0 w 762000"/>
                <a:gd name="connsiteY21" fmla="*/ 688181 h 781050"/>
                <a:gd name="connsiteX22" fmla="*/ 78582 w 762000"/>
                <a:gd name="connsiteY22" fmla="*/ 681037 h 781050"/>
                <a:gd name="connsiteX23" fmla="*/ 61913 w 762000"/>
                <a:gd name="connsiteY23" fmla="*/ 740569 h 781050"/>
                <a:gd name="connsiteX24" fmla="*/ 135732 w 762000"/>
                <a:gd name="connsiteY24" fmla="*/ 723900 h 781050"/>
                <a:gd name="connsiteX25" fmla="*/ 126207 w 762000"/>
                <a:gd name="connsiteY25" fmla="*/ 769144 h 781050"/>
                <a:gd name="connsiteX26" fmla="*/ 240507 w 762000"/>
                <a:gd name="connsiteY26" fmla="*/ 750094 h 781050"/>
                <a:gd name="connsiteX27" fmla="*/ 292894 w 762000"/>
                <a:gd name="connsiteY27" fmla="*/ 540544 h 781050"/>
                <a:gd name="connsiteX0" fmla="*/ 292894 w 762000"/>
                <a:gd name="connsiteY0" fmla="*/ 540544 h 776287"/>
                <a:gd name="connsiteX1" fmla="*/ 450057 w 762000"/>
                <a:gd name="connsiteY1" fmla="*/ 547688 h 776287"/>
                <a:gd name="connsiteX2" fmla="*/ 483394 w 762000"/>
                <a:gd name="connsiteY2" fmla="*/ 719137 h 776287"/>
                <a:gd name="connsiteX3" fmla="*/ 62388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16744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59619 w 762000"/>
                <a:gd name="connsiteY7" fmla="*/ 681037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26207 w 762000"/>
                <a:gd name="connsiteY25" fmla="*/ 769144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40507 w 762000"/>
                <a:gd name="connsiteY26" fmla="*/ 750094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40507 w 762000"/>
                <a:gd name="connsiteY26" fmla="*/ 707232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92894 w 762000"/>
                <a:gd name="connsiteY0" fmla="*/ 540544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92894 w 762000"/>
                <a:gd name="connsiteY27" fmla="*/ 540544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04838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9056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5331 w 762000"/>
                <a:gd name="connsiteY7" fmla="*/ 683418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40569 w 762000"/>
                <a:gd name="connsiteY8" fmla="*/ 623887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07231 w 762000"/>
                <a:gd name="connsiteY8" fmla="*/ 595312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21518 w 762000"/>
                <a:gd name="connsiteY8" fmla="*/ 597693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21518 w 762000"/>
                <a:gd name="connsiteY8" fmla="*/ 597693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62000"/>
                <a:gd name="connsiteY0" fmla="*/ 547687 h 776287"/>
                <a:gd name="connsiteX1" fmla="*/ 450057 w 762000"/>
                <a:gd name="connsiteY1" fmla="*/ 547688 h 776287"/>
                <a:gd name="connsiteX2" fmla="*/ 483394 w 762000"/>
                <a:gd name="connsiteY2" fmla="*/ 719137 h 776287"/>
                <a:gd name="connsiteX3" fmla="*/ 614363 w 762000"/>
                <a:gd name="connsiteY3" fmla="*/ 776287 h 776287"/>
                <a:gd name="connsiteX4" fmla="*/ 600075 w 762000"/>
                <a:gd name="connsiteY4" fmla="*/ 728663 h 776287"/>
                <a:gd name="connsiteX5" fmla="*/ 700088 w 762000"/>
                <a:gd name="connsiteY5" fmla="*/ 742950 h 776287"/>
                <a:gd name="connsiteX6" fmla="*/ 671513 w 762000"/>
                <a:gd name="connsiteY6" fmla="*/ 685800 h 776287"/>
                <a:gd name="connsiteX7" fmla="*/ 747712 w 762000"/>
                <a:gd name="connsiteY7" fmla="*/ 690561 h 776287"/>
                <a:gd name="connsiteX8" fmla="*/ 721518 w 762000"/>
                <a:gd name="connsiteY8" fmla="*/ 597693 h 776287"/>
                <a:gd name="connsiteX9" fmla="*/ 762000 w 762000"/>
                <a:gd name="connsiteY9" fmla="*/ 552450 h 776287"/>
                <a:gd name="connsiteX10" fmla="*/ 728663 w 762000"/>
                <a:gd name="connsiteY10" fmla="*/ 490537 h 776287"/>
                <a:gd name="connsiteX11" fmla="*/ 728663 w 762000"/>
                <a:gd name="connsiteY11" fmla="*/ 385762 h 776287"/>
                <a:gd name="connsiteX12" fmla="*/ 669132 w 762000"/>
                <a:gd name="connsiteY12" fmla="*/ 338137 h 776287"/>
                <a:gd name="connsiteX13" fmla="*/ 661988 w 762000"/>
                <a:gd name="connsiteY13" fmla="*/ 230981 h 776287"/>
                <a:gd name="connsiteX14" fmla="*/ 485775 w 762000"/>
                <a:gd name="connsiteY14" fmla="*/ 0 h 776287"/>
                <a:gd name="connsiteX15" fmla="*/ 238125 w 762000"/>
                <a:gd name="connsiteY15" fmla="*/ 9525 h 776287"/>
                <a:gd name="connsiteX16" fmla="*/ 107157 w 762000"/>
                <a:gd name="connsiteY16" fmla="*/ 204787 h 776287"/>
                <a:gd name="connsiteX17" fmla="*/ 85725 w 762000"/>
                <a:gd name="connsiteY17" fmla="*/ 345281 h 776287"/>
                <a:gd name="connsiteX18" fmla="*/ 50007 w 762000"/>
                <a:gd name="connsiteY18" fmla="*/ 440531 h 776287"/>
                <a:gd name="connsiteX19" fmla="*/ 23813 w 762000"/>
                <a:gd name="connsiteY19" fmla="*/ 507206 h 776287"/>
                <a:gd name="connsiteX20" fmla="*/ 33338 w 762000"/>
                <a:gd name="connsiteY20" fmla="*/ 633412 h 776287"/>
                <a:gd name="connsiteX21" fmla="*/ 0 w 762000"/>
                <a:gd name="connsiteY21" fmla="*/ 688181 h 776287"/>
                <a:gd name="connsiteX22" fmla="*/ 78582 w 762000"/>
                <a:gd name="connsiteY22" fmla="*/ 681037 h 776287"/>
                <a:gd name="connsiteX23" fmla="*/ 61913 w 762000"/>
                <a:gd name="connsiteY23" fmla="*/ 740569 h 776287"/>
                <a:gd name="connsiteX24" fmla="*/ 135732 w 762000"/>
                <a:gd name="connsiteY24" fmla="*/ 723900 h 776287"/>
                <a:gd name="connsiteX25" fmla="*/ 114301 w 762000"/>
                <a:gd name="connsiteY25" fmla="*/ 773907 h 776287"/>
                <a:gd name="connsiteX26" fmla="*/ 252413 w 762000"/>
                <a:gd name="connsiteY26" fmla="*/ 702470 h 776287"/>
                <a:gd name="connsiteX27" fmla="*/ 276225 w 762000"/>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78582 w 747712"/>
                <a:gd name="connsiteY22" fmla="*/ 681037 h 776287"/>
                <a:gd name="connsiteX23" fmla="*/ 61913 w 747712"/>
                <a:gd name="connsiteY23" fmla="*/ 740569 h 776287"/>
                <a:gd name="connsiteX24" fmla="*/ 135732 w 747712"/>
                <a:gd name="connsiteY24" fmla="*/ 723900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78582 w 747712"/>
                <a:gd name="connsiteY22" fmla="*/ 681037 h 776287"/>
                <a:gd name="connsiteX23" fmla="*/ 61913 w 747712"/>
                <a:gd name="connsiteY23" fmla="*/ 740569 h 776287"/>
                <a:gd name="connsiteX24" fmla="*/ 121445 w 747712"/>
                <a:gd name="connsiteY24" fmla="*/ 711994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78582 w 747712"/>
                <a:gd name="connsiteY22" fmla="*/ 681037 h 776287"/>
                <a:gd name="connsiteX23" fmla="*/ 61913 w 747712"/>
                <a:gd name="connsiteY23" fmla="*/ 740569 h 776287"/>
                <a:gd name="connsiteX24" fmla="*/ 121445 w 747712"/>
                <a:gd name="connsiteY24" fmla="*/ 711994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78582 w 747712"/>
                <a:gd name="connsiteY22" fmla="*/ 681037 h 776287"/>
                <a:gd name="connsiteX23" fmla="*/ 61913 w 747712"/>
                <a:gd name="connsiteY23" fmla="*/ 740569 h 776287"/>
                <a:gd name="connsiteX24" fmla="*/ 121445 w 747712"/>
                <a:gd name="connsiteY24" fmla="*/ 711994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78582 w 747712"/>
                <a:gd name="connsiteY22" fmla="*/ 681037 h 776287"/>
                <a:gd name="connsiteX23" fmla="*/ 47625 w 747712"/>
                <a:gd name="connsiteY23" fmla="*/ 745331 h 776287"/>
                <a:gd name="connsiteX24" fmla="*/ 121445 w 747712"/>
                <a:gd name="connsiteY24" fmla="*/ 711994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276225 w 747712"/>
                <a:gd name="connsiteY0" fmla="*/ 547687 h 776287"/>
                <a:gd name="connsiteX1" fmla="*/ 450057 w 747712"/>
                <a:gd name="connsiteY1" fmla="*/ 547688 h 776287"/>
                <a:gd name="connsiteX2" fmla="*/ 483394 w 747712"/>
                <a:gd name="connsiteY2" fmla="*/ 719137 h 776287"/>
                <a:gd name="connsiteX3" fmla="*/ 614363 w 747712"/>
                <a:gd name="connsiteY3" fmla="*/ 776287 h 776287"/>
                <a:gd name="connsiteX4" fmla="*/ 600075 w 747712"/>
                <a:gd name="connsiteY4" fmla="*/ 728663 h 776287"/>
                <a:gd name="connsiteX5" fmla="*/ 700088 w 747712"/>
                <a:gd name="connsiteY5" fmla="*/ 742950 h 776287"/>
                <a:gd name="connsiteX6" fmla="*/ 671513 w 747712"/>
                <a:gd name="connsiteY6" fmla="*/ 685800 h 776287"/>
                <a:gd name="connsiteX7" fmla="*/ 747712 w 747712"/>
                <a:gd name="connsiteY7" fmla="*/ 690561 h 776287"/>
                <a:gd name="connsiteX8" fmla="*/ 721518 w 747712"/>
                <a:gd name="connsiteY8" fmla="*/ 597693 h 776287"/>
                <a:gd name="connsiteX9" fmla="*/ 735806 w 747712"/>
                <a:gd name="connsiteY9" fmla="*/ 554832 h 776287"/>
                <a:gd name="connsiteX10" fmla="*/ 728663 w 747712"/>
                <a:gd name="connsiteY10" fmla="*/ 490537 h 776287"/>
                <a:gd name="connsiteX11" fmla="*/ 728663 w 747712"/>
                <a:gd name="connsiteY11" fmla="*/ 385762 h 776287"/>
                <a:gd name="connsiteX12" fmla="*/ 669132 w 747712"/>
                <a:gd name="connsiteY12" fmla="*/ 338137 h 776287"/>
                <a:gd name="connsiteX13" fmla="*/ 661988 w 747712"/>
                <a:gd name="connsiteY13" fmla="*/ 230981 h 776287"/>
                <a:gd name="connsiteX14" fmla="*/ 485775 w 747712"/>
                <a:gd name="connsiteY14" fmla="*/ 0 h 776287"/>
                <a:gd name="connsiteX15" fmla="*/ 238125 w 747712"/>
                <a:gd name="connsiteY15" fmla="*/ 9525 h 776287"/>
                <a:gd name="connsiteX16" fmla="*/ 107157 w 747712"/>
                <a:gd name="connsiteY16" fmla="*/ 204787 h 776287"/>
                <a:gd name="connsiteX17" fmla="*/ 85725 w 747712"/>
                <a:gd name="connsiteY17" fmla="*/ 345281 h 776287"/>
                <a:gd name="connsiteX18" fmla="*/ 50007 w 747712"/>
                <a:gd name="connsiteY18" fmla="*/ 440531 h 776287"/>
                <a:gd name="connsiteX19" fmla="*/ 23813 w 747712"/>
                <a:gd name="connsiteY19" fmla="*/ 507206 h 776287"/>
                <a:gd name="connsiteX20" fmla="*/ 33338 w 747712"/>
                <a:gd name="connsiteY20" fmla="*/ 633412 h 776287"/>
                <a:gd name="connsiteX21" fmla="*/ 0 w 747712"/>
                <a:gd name="connsiteY21" fmla="*/ 688181 h 776287"/>
                <a:gd name="connsiteX22" fmla="*/ 54770 w 747712"/>
                <a:gd name="connsiteY22" fmla="*/ 671512 h 776287"/>
                <a:gd name="connsiteX23" fmla="*/ 47625 w 747712"/>
                <a:gd name="connsiteY23" fmla="*/ 745331 h 776287"/>
                <a:gd name="connsiteX24" fmla="*/ 121445 w 747712"/>
                <a:gd name="connsiteY24" fmla="*/ 711994 h 776287"/>
                <a:gd name="connsiteX25" fmla="*/ 114301 w 747712"/>
                <a:gd name="connsiteY25" fmla="*/ 773907 h 776287"/>
                <a:gd name="connsiteX26" fmla="*/ 252413 w 747712"/>
                <a:gd name="connsiteY26" fmla="*/ 702470 h 776287"/>
                <a:gd name="connsiteX27" fmla="*/ 276225 w 747712"/>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61913 w 776287"/>
                <a:gd name="connsiteY20" fmla="*/ 633412 h 776287"/>
                <a:gd name="connsiteX21" fmla="*/ 0 w 776287"/>
                <a:gd name="connsiteY21" fmla="*/ 690562 h 776287"/>
                <a:gd name="connsiteX22" fmla="*/ 83345 w 776287"/>
                <a:gd name="connsiteY22" fmla="*/ 671512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61913 w 776287"/>
                <a:gd name="connsiteY20" fmla="*/ 633412 h 776287"/>
                <a:gd name="connsiteX21" fmla="*/ 0 w 776287"/>
                <a:gd name="connsiteY21" fmla="*/ 690562 h 776287"/>
                <a:gd name="connsiteX22" fmla="*/ 83345 w 776287"/>
                <a:gd name="connsiteY22" fmla="*/ 671512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61913 w 776287"/>
                <a:gd name="connsiteY20" fmla="*/ 633412 h 776287"/>
                <a:gd name="connsiteX21" fmla="*/ 0 w 776287"/>
                <a:gd name="connsiteY21" fmla="*/ 690562 h 776287"/>
                <a:gd name="connsiteX22" fmla="*/ 97633 w 776287"/>
                <a:gd name="connsiteY22" fmla="*/ 671512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61913 w 776287"/>
                <a:gd name="connsiteY20" fmla="*/ 633412 h 776287"/>
                <a:gd name="connsiteX21" fmla="*/ 0 w 776287"/>
                <a:gd name="connsiteY21" fmla="*/ 690562 h 776287"/>
                <a:gd name="connsiteX22" fmla="*/ 97633 w 776287"/>
                <a:gd name="connsiteY22" fmla="*/ 671512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61913 w 776287"/>
                <a:gd name="connsiteY20" fmla="*/ 633412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52388 w 776287"/>
                <a:gd name="connsiteY19" fmla="*/ 507206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78582 w 776287"/>
                <a:gd name="connsiteY18" fmla="*/ 440531 h 776287"/>
                <a:gd name="connsiteX19" fmla="*/ 2382 w 776287"/>
                <a:gd name="connsiteY19" fmla="*/ 552450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42863 w 776287"/>
                <a:gd name="connsiteY18" fmla="*/ 385762 h 776287"/>
                <a:gd name="connsiteX19" fmla="*/ 2382 w 776287"/>
                <a:gd name="connsiteY19" fmla="*/ 552450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42863 w 776287"/>
                <a:gd name="connsiteY18" fmla="*/ 385762 h 776287"/>
                <a:gd name="connsiteX19" fmla="*/ 2382 w 776287"/>
                <a:gd name="connsiteY19" fmla="*/ 552450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42863 w 776287"/>
                <a:gd name="connsiteY18" fmla="*/ 385762 h 776287"/>
                <a:gd name="connsiteX19" fmla="*/ 16669 w 776287"/>
                <a:gd name="connsiteY19" fmla="*/ 550069 h 776287"/>
                <a:gd name="connsiteX20" fmla="*/ 28576 w 776287"/>
                <a:gd name="connsiteY20" fmla="*/ 626268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42863 w 776287"/>
                <a:gd name="connsiteY18" fmla="*/ 3857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42863 w 776287"/>
                <a:gd name="connsiteY18" fmla="*/ 3857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54770 w 776287"/>
                <a:gd name="connsiteY18" fmla="*/ 383381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14300 w 776287"/>
                <a:gd name="connsiteY17" fmla="*/ 345281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97631 w 776287"/>
                <a:gd name="connsiteY17" fmla="*/ 333374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97631 w 776287"/>
                <a:gd name="connsiteY17" fmla="*/ 333374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00013 w 776287"/>
                <a:gd name="connsiteY17" fmla="*/ 223837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04787 h 776287"/>
                <a:gd name="connsiteX17" fmla="*/ 100013 w 776287"/>
                <a:gd name="connsiteY17" fmla="*/ 223837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35732 w 776287"/>
                <a:gd name="connsiteY16" fmla="*/ 211931 h 776287"/>
                <a:gd name="connsiteX17" fmla="*/ 100013 w 776287"/>
                <a:gd name="connsiteY17" fmla="*/ 223837 h 776287"/>
                <a:gd name="connsiteX18" fmla="*/ 33338 w 776287"/>
                <a:gd name="connsiteY18" fmla="*/ 423862 h 776287"/>
                <a:gd name="connsiteX19" fmla="*/ 16669 w 776287"/>
                <a:gd name="connsiteY19" fmla="*/ 550069 h 776287"/>
                <a:gd name="connsiteX20" fmla="*/ 42863 w 776287"/>
                <a:gd name="connsiteY20" fmla="*/ 633411 h 776287"/>
                <a:gd name="connsiteX21" fmla="*/ 0 w 776287"/>
                <a:gd name="connsiteY21" fmla="*/ 690562 h 776287"/>
                <a:gd name="connsiteX22" fmla="*/ 97633 w 776287"/>
                <a:gd name="connsiteY22" fmla="*/ 664368 h 776287"/>
                <a:gd name="connsiteX23" fmla="*/ 76200 w 776287"/>
                <a:gd name="connsiteY23" fmla="*/ 745331 h 776287"/>
                <a:gd name="connsiteX24" fmla="*/ 150020 w 776287"/>
                <a:gd name="connsiteY24" fmla="*/ 711994 h 776287"/>
                <a:gd name="connsiteX25" fmla="*/ 142876 w 776287"/>
                <a:gd name="connsiteY25" fmla="*/ 773907 h 776287"/>
                <a:gd name="connsiteX26" fmla="*/ 280988 w 776287"/>
                <a:gd name="connsiteY26" fmla="*/ 702470 h 776287"/>
                <a:gd name="connsiteX27" fmla="*/ 304800 w 776287"/>
                <a:gd name="connsiteY27"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0013 w 776287"/>
                <a:gd name="connsiteY16" fmla="*/ 223837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0013 w 776287"/>
                <a:gd name="connsiteY16" fmla="*/ 223837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0013 w 776287"/>
                <a:gd name="connsiteY16" fmla="*/ 223837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7157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7157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7157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7157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6669 w 776287"/>
                <a:gd name="connsiteY18" fmla="*/ 550069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97633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8108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8108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8108 w 776287"/>
                <a:gd name="connsiteY21" fmla="*/ 664368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76200 w 776287"/>
                <a:gd name="connsiteY22" fmla="*/ 745331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69056 w 776287"/>
                <a:gd name="connsiteY22" fmla="*/ 742950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76287"/>
                <a:gd name="connsiteX1" fmla="*/ 478632 w 776287"/>
                <a:gd name="connsiteY1" fmla="*/ 547688 h 776287"/>
                <a:gd name="connsiteX2" fmla="*/ 511969 w 776287"/>
                <a:gd name="connsiteY2" fmla="*/ 719137 h 776287"/>
                <a:gd name="connsiteX3" fmla="*/ 642938 w 776287"/>
                <a:gd name="connsiteY3" fmla="*/ 776287 h 776287"/>
                <a:gd name="connsiteX4" fmla="*/ 628650 w 776287"/>
                <a:gd name="connsiteY4" fmla="*/ 728663 h 776287"/>
                <a:gd name="connsiteX5" fmla="*/ 728663 w 776287"/>
                <a:gd name="connsiteY5" fmla="*/ 742950 h 776287"/>
                <a:gd name="connsiteX6" fmla="*/ 700088 w 776287"/>
                <a:gd name="connsiteY6" fmla="*/ 685800 h 776287"/>
                <a:gd name="connsiteX7" fmla="*/ 776287 w 776287"/>
                <a:gd name="connsiteY7" fmla="*/ 690561 h 776287"/>
                <a:gd name="connsiteX8" fmla="*/ 750093 w 776287"/>
                <a:gd name="connsiteY8" fmla="*/ 597693 h 776287"/>
                <a:gd name="connsiteX9" fmla="*/ 764381 w 776287"/>
                <a:gd name="connsiteY9" fmla="*/ 554832 h 776287"/>
                <a:gd name="connsiteX10" fmla="*/ 757238 w 776287"/>
                <a:gd name="connsiteY10" fmla="*/ 490537 h 776287"/>
                <a:gd name="connsiteX11" fmla="*/ 757238 w 776287"/>
                <a:gd name="connsiteY11" fmla="*/ 385762 h 776287"/>
                <a:gd name="connsiteX12" fmla="*/ 697707 w 776287"/>
                <a:gd name="connsiteY12" fmla="*/ 338137 h 776287"/>
                <a:gd name="connsiteX13" fmla="*/ 690563 w 776287"/>
                <a:gd name="connsiteY13" fmla="*/ 230981 h 776287"/>
                <a:gd name="connsiteX14" fmla="*/ 514350 w 776287"/>
                <a:gd name="connsiteY14" fmla="*/ 0 h 776287"/>
                <a:gd name="connsiteX15" fmla="*/ 266700 w 776287"/>
                <a:gd name="connsiteY15" fmla="*/ 9525 h 776287"/>
                <a:gd name="connsiteX16" fmla="*/ 102395 w 776287"/>
                <a:gd name="connsiteY16" fmla="*/ 240505 h 776287"/>
                <a:gd name="connsiteX17" fmla="*/ 33338 w 776287"/>
                <a:gd name="connsiteY17" fmla="*/ 423862 h 776287"/>
                <a:gd name="connsiteX18" fmla="*/ 14288 w 776287"/>
                <a:gd name="connsiteY18" fmla="*/ 542925 h 776287"/>
                <a:gd name="connsiteX19" fmla="*/ 42863 w 776287"/>
                <a:gd name="connsiteY19" fmla="*/ 633411 h 776287"/>
                <a:gd name="connsiteX20" fmla="*/ 0 w 776287"/>
                <a:gd name="connsiteY20" fmla="*/ 690562 h 776287"/>
                <a:gd name="connsiteX21" fmla="*/ 85727 w 776287"/>
                <a:gd name="connsiteY21" fmla="*/ 671512 h 776287"/>
                <a:gd name="connsiteX22" fmla="*/ 69056 w 776287"/>
                <a:gd name="connsiteY22" fmla="*/ 742950 h 776287"/>
                <a:gd name="connsiteX23" fmla="*/ 150020 w 776287"/>
                <a:gd name="connsiteY23" fmla="*/ 711994 h 776287"/>
                <a:gd name="connsiteX24" fmla="*/ 142876 w 776287"/>
                <a:gd name="connsiteY24" fmla="*/ 773907 h 776287"/>
                <a:gd name="connsiteX25" fmla="*/ 280988 w 776287"/>
                <a:gd name="connsiteY25" fmla="*/ 702470 h 776287"/>
                <a:gd name="connsiteX26" fmla="*/ 304800 w 776287"/>
                <a:gd name="connsiteY26" fmla="*/ 547687 h 77628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90563 w 776287"/>
                <a:gd name="connsiteY13" fmla="*/ 230981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61988 w 776287"/>
                <a:gd name="connsiteY13" fmla="*/ 219075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61988 w 776287"/>
                <a:gd name="connsiteY13" fmla="*/ 219075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78656 w 776287"/>
                <a:gd name="connsiteY13" fmla="*/ 233363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7707 w 776287"/>
                <a:gd name="connsiteY12" fmla="*/ 338137 h 782517"/>
                <a:gd name="connsiteX13" fmla="*/ 678656 w 776287"/>
                <a:gd name="connsiteY13" fmla="*/ 233363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57238 w 776287"/>
                <a:gd name="connsiteY11" fmla="*/ 385762 h 782517"/>
                <a:gd name="connsiteX12" fmla="*/ 692945 w 776287"/>
                <a:gd name="connsiteY12" fmla="*/ 354806 h 782517"/>
                <a:gd name="connsiteX13" fmla="*/ 678656 w 776287"/>
                <a:gd name="connsiteY13" fmla="*/ 233363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728663 w 776287"/>
                <a:gd name="connsiteY11" fmla="*/ 395287 h 782517"/>
                <a:gd name="connsiteX12" fmla="*/ 692945 w 776287"/>
                <a:gd name="connsiteY12" fmla="*/ 354806 h 782517"/>
                <a:gd name="connsiteX13" fmla="*/ 678656 w 776287"/>
                <a:gd name="connsiteY13" fmla="*/ 233363 h 782517"/>
                <a:gd name="connsiteX14" fmla="*/ 514350 w 776287"/>
                <a:gd name="connsiteY14" fmla="*/ 0 h 782517"/>
                <a:gd name="connsiteX15" fmla="*/ 266700 w 776287"/>
                <a:gd name="connsiteY15" fmla="*/ 9525 h 782517"/>
                <a:gd name="connsiteX16" fmla="*/ 102395 w 776287"/>
                <a:gd name="connsiteY16" fmla="*/ 240505 h 782517"/>
                <a:gd name="connsiteX17" fmla="*/ 88108 w 776287"/>
                <a:gd name="connsiteY17" fmla="*/ 352426 h 782517"/>
                <a:gd name="connsiteX18" fmla="*/ 33338 w 776287"/>
                <a:gd name="connsiteY18" fmla="*/ 423862 h 782517"/>
                <a:gd name="connsiteX19" fmla="*/ 14288 w 776287"/>
                <a:gd name="connsiteY19" fmla="*/ 542925 h 782517"/>
                <a:gd name="connsiteX20" fmla="*/ 42863 w 776287"/>
                <a:gd name="connsiteY20" fmla="*/ 633411 h 782517"/>
                <a:gd name="connsiteX21" fmla="*/ 0 w 776287"/>
                <a:gd name="connsiteY21" fmla="*/ 690562 h 782517"/>
                <a:gd name="connsiteX22" fmla="*/ 85727 w 776287"/>
                <a:gd name="connsiteY22" fmla="*/ 671512 h 782517"/>
                <a:gd name="connsiteX23" fmla="*/ 69056 w 776287"/>
                <a:gd name="connsiteY23" fmla="*/ 742950 h 782517"/>
                <a:gd name="connsiteX24" fmla="*/ 150020 w 776287"/>
                <a:gd name="connsiteY24" fmla="*/ 711994 h 782517"/>
                <a:gd name="connsiteX25" fmla="*/ 128588 w 776287"/>
                <a:gd name="connsiteY25" fmla="*/ 781051 h 782517"/>
                <a:gd name="connsiteX26" fmla="*/ 280988 w 776287"/>
                <a:gd name="connsiteY26" fmla="*/ 702470 h 782517"/>
                <a:gd name="connsiteX27" fmla="*/ 304800 w 776287"/>
                <a:gd name="connsiteY27"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57238 w 776287"/>
                <a:gd name="connsiteY10" fmla="*/ 490537 h 782517"/>
                <a:gd name="connsiteX11" fmla="*/ 692945 w 776287"/>
                <a:gd name="connsiteY11" fmla="*/ 354806 h 782517"/>
                <a:gd name="connsiteX12" fmla="*/ 678656 w 776287"/>
                <a:gd name="connsiteY12" fmla="*/ 233363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54806 h 782517"/>
                <a:gd name="connsiteX12" fmla="*/ 678656 w 776287"/>
                <a:gd name="connsiteY12" fmla="*/ 233363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54806 h 782517"/>
                <a:gd name="connsiteX12" fmla="*/ 678656 w 776287"/>
                <a:gd name="connsiteY12" fmla="*/ 233363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38137 h 782517"/>
                <a:gd name="connsiteX12" fmla="*/ 678656 w 776287"/>
                <a:gd name="connsiteY12" fmla="*/ 233363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38137 h 782517"/>
                <a:gd name="connsiteX12" fmla="*/ 678656 w 776287"/>
                <a:gd name="connsiteY12" fmla="*/ 233363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38137 h 782517"/>
                <a:gd name="connsiteX12" fmla="*/ 676275 w 776287"/>
                <a:gd name="connsiteY12" fmla="*/ 221456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54832 h 782517"/>
                <a:gd name="connsiteX10" fmla="*/ 733426 w 776287"/>
                <a:gd name="connsiteY10" fmla="*/ 500062 h 782517"/>
                <a:gd name="connsiteX11" fmla="*/ 692945 w 776287"/>
                <a:gd name="connsiteY11" fmla="*/ 338137 h 782517"/>
                <a:gd name="connsiteX12" fmla="*/ 676275 w 776287"/>
                <a:gd name="connsiteY12" fmla="*/ 221456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47688 h 782517"/>
                <a:gd name="connsiteX10" fmla="*/ 733426 w 776287"/>
                <a:gd name="connsiteY10" fmla="*/ 500062 h 782517"/>
                <a:gd name="connsiteX11" fmla="*/ 692945 w 776287"/>
                <a:gd name="connsiteY11" fmla="*/ 338137 h 782517"/>
                <a:gd name="connsiteX12" fmla="*/ 676275 w 776287"/>
                <a:gd name="connsiteY12" fmla="*/ 221456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64381 w 776287"/>
                <a:gd name="connsiteY9" fmla="*/ 547688 h 782517"/>
                <a:gd name="connsiteX10" fmla="*/ 733426 w 776287"/>
                <a:gd name="connsiteY10" fmla="*/ 500062 h 782517"/>
                <a:gd name="connsiteX11" fmla="*/ 692945 w 776287"/>
                <a:gd name="connsiteY11" fmla="*/ 338137 h 782517"/>
                <a:gd name="connsiteX12" fmla="*/ 676275 w 776287"/>
                <a:gd name="connsiteY12" fmla="*/ 221456 h 782517"/>
                <a:gd name="connsiteX13" fmla="*/ 514350 w 776287"/>
                <a:gd name="connsiteY13" fmla="*/ 0 h 782517"/>
                <a:gd name="connsiteX14" fmla="*/ 266700 w 776287"/>
                <a:gd name="connsiteY14" fmla="*/ 9525 h 782517"/>
                <a:gd name="connsiteX15" fmla="*/ 102395 w 776287"/>
                <a:gd name="connsiteY15" fmla="*/ 240505 h 782517"/>
                <a:gd name="connsiteX16" fmla="*/ 88108 w 776287"/>
                <a:gd name="connsiteY16" fmla="*/ 352426 h 782517"/>
                <a:gd name="connsiteX17" fmla="*/ 33338 w 776287"/>
                <a:gd name="connsiteY17" fmla="*/ 423862 h 782517"/>
                <a:gd name="connsiteX18" fmla="*/ 14288 w 776287"/>
                <a:gd name="connsiteY18" fmla="*/ 542925 h 782517"/>
                <a:gd name="connsiteX19" fmla="*/ 42863 w 776287"/>
                <a:gd name="connsiteY19" fmla="*/ 633411 h 782517"/>
                <a:gd name="connsiteX20" fmla="*/ 0 w 776287"/>
                <a:gd name="connsiteY20" fmla="*/ 690562 h 782517"/>
                <a:gd name="connsiteX21" fmla="*/ 85727 w 776287"/>
                <a:gd name="connsiteY21" fmla="*/ 671512 h 782517"/>
                <a:gd name="connsiteX22" fmla="*/ 69056 w 776287"/>
                <a:gd name="connsiteY22" fmla="*/ 742950 h 782517"/>
                <a:gd name="connsiteX23" fmla="*/ 150020 w 776287"/>
                <a:gd name="connsiteY23" fmla="*/ 711994 h 782517"/>
                <a:gd name="connsiteX24" fmla="*/ 128588 w 776287"/>
                <a:gd name="connsiteY24" fmla="*/ 781051 h 782517"/>
                <a:gd name="connsiteX25" fmla="*/ 280988 w 776287"/>
                <a:gd name="connsiteY25" fmla="*/ 702470 h 782517"/>
                <a:gd name="connsiteX26" fmla="*/ 304800 w 776287"/>
                <a:gd name="connsiteY26"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33426 w 776287"/>
                <a:gd name="connsiteY9" fmla="*/ 500062 h 782517"/>
                <a:gd name="connsiteX10" fmla="*/ 692945 w 776287"/>
                <a:gd name="connsiteY10" fmla="*/ 338137 h 782517"/>
                <a:gd name="connsiteX11" fmla="*/ 676275 w 776287"/>
                <a:gd name="connsiteY11" fmla="*/ 221456 h 782517"/>
                <a:gd name="connsiteX12" fmla="*/ 514350 w 776287"/>
                <a:gd name="connsiteY12" fmla="*/ 0 h 782517"/>
                <a:gd name="connsiteX13" fmla="*/ 266700 w 776287"/>
                <a:gd name="connsiteY13" fmla="*/ 9525 h 782517"/>
                <a:gd name="connsiteX14" fmla="*/ 102395 w 776287"/>
                <a:gd name="connsiteY14" fmla="*/ 240505 h 782517"/>
                <a:gd name="connsiteX15" fmla="*/ 88108 w 776287"/>
                <a:gd name="connsiteY15" fmla="*/ 352426 h 782517"/>
                <a:gd name="connsiteX16" fmla="*/ 33338 w 776287"/>
                <a:gd name="connsiteY16" fmla="*/ 423862 h 782517"/>
                <a:gd name="connsiteX17" fmla="*/ 14288 w 776287"/>
                <a:gd name="connsiteY17" fmla="*/ 542925 h 782517"/>
                <a:gd name="connsiteX18" fmla="*/ 42863 w 776287"/>
                <a:gd name="connsiteY18" fmla="*/ 633411 h 782517"/>
                <a:gd name="connsiteX19" fmla="*/ 0 w 776287"/>
                <a:gd name="connsiteY19" fmla="*/ 690562 h 782517"/>
                <a:gd name="connsiteX20" fmla="*/ 85727 w 776287"/>
                <a:gd name="connsiteY20" fmla="*/ 671512 h 782517"/>
                <a:gd name="connsiteX21" fmla="*/ 69056 w 776287"/>
                <a:gd name="connsiteY21" fmla="*/ 742950 h 782517"/>
                <a:gd name="connsiteX22" fmla="*/ 150020 w 776287"/>
                <a:gd name="connsiteY22" fmla="*/ 711994 h 782517"/>
                <a:gd name="connsiteX23" fmla="*/ 128588 w 776287"/>
                <a:gd name="connsiteY23" fmla="*/ 781051 h 782517"/>
                <a:gd name="connsiteX24" fmla="*/ 280988 w 776287"/>
                <a:gd name="connsiteY24" fmla="*/ 702470 h 782517"/>
                <a:gd name="connsiteX25" fmla="*/ 304800 w 776287"/>
                <a:gd name="connsiteY25"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597693 h 782517"/>
                <a:gd name="connsiteX9" fmla="*/ 733426 w 776287"/>
                <a:gd name="connsiteY9" fmla="*/ 500062 h 782517"/>
                <a:gd name="connsiteX10" fmla="*/ 692945 w 776287"/>
                <a:gd name="connsiteY10" fmla="*/ 338137 h 782517"/>
                <a:gd name="connsiteX11" fmla="*/ 676275 w 776287"/>
                <a:gd name="connsiteY11" fmla="*/ 221456 h 782517"/>
                <a:gd name="connsiteX12" fmla="*/ 514350 w 776287"/>
                <a:gd name="connsiteY12" fmla="*/ 0 h 782517"/>
                <a:gd name="connsiteX13" fmla="*/ 266700 w 776287"/>
                <a:gd name="connsiteY13" fmla="*/ 9525 h 782517"/>
                <a:gd name="connsiteX14" fmla="*/ 102395 w 776287"/>
                <a:gd name="connsiteY14" fmla="*/ 240505 h 782517"/>
                <a:gd name="connsiteX15" fmla="*/ 88108 w 776287"/>
                <a:gd name="connsiteY15" fmla="*/ 352426 h 782517"/>
                <a:gd name="connsiteX16" fmla="*/ 33338 w 776287"/>
                <a:gd name="connsiteY16" fmla="*/ 423862 h 782517"/>
                <a:gd name="connsiteX17" fmla="*/ 14288 w 776287"/>
                <a:gd name="connsiteY17" fmla="*/ 542925 h 782517"/>
                <a:gd name="connsiteX18" fmla="*/ 42863 w 776287"/>
                <a:gd name="connsiteY18" fmla="*/ 633411 h 782517"/>
                <a:gd name="connsiteX19" fmla="*/ 0 w 776287"/>
                <a:gd name="connsiteY19" fmla="*/ 690562 h 782517"/>
                <a:gd name="connsiteX20" fmla="*/ 85727 w 776287"/>
                <a:gd name="connsiteY20" fmla="*/ 671512 h 782517"/>
                <a:gd name="connsiteX21" fmla="*/ 69056 w 776287"/>
                <a:gd name="connsiteY21" fmla="*/ 742950 h 782517"/>
                <a:gd name="connsiteX22" fmla="*/ 150020 w 776287"/>
                <a:gd name="connsiteY22" fmla="*/ 711994 h 782517"/>
                <a:gd name="connsiteX23" fmla="*/ 128588 w 776287"/>
                <a:gd name="connsiteY23" fmla="*/ 781051 h 782517"/>
                <a:gd name="connsiteX24" fmla="*/ 280988 w 776287"/>
                <a:gd name="connsiteY24" fmla="*/ 702470 h 782517"/>
                <a:gd name="connsiteX25" fmla="*/ 304800 w 776287"/>
                <a:gd name="connsiteY25"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614362 h 782517"/>
                <a:gd name="connsiteX9" fmla="*/ 733426 w 776287"/>
                <a:gd name="connsiteY9" fmla="*/ 500062 h 782517"/>
                <a:gd name="connsiteX10" fmla="*/ 692945 w 776287"/>
                <a:gd name="connsiteY10" fmla="*/ 338137 h 782517"/>
                <a:gd name="connsiteX11" fmla="*/ 676275 w 776287"/>
                <a:gd name="connsiteY11" fmla="*/ 221456 h 782517"/>
                <a:gd name="connsiteX12" fmla="*/ 514350 w 776287"/>
                <a:gd name="connsiteY12" fmla="*/ 0 h 782517"/>
                <a:gd name="connsiteX13" fmla="*/ 266700 w 776287"/>
                <a:gd name="connsiteY13" fmla="*/ 9525 h 782517"/>
                <a:gd name="connsiteX14" fmla="*/ 102395 w 776287"/>
                <a:gd name="connsiteY14" fmla="*/ 240505 h 782517"/>
                <a:gd name="connsiteX15" fmla="*/ 88108 w 776287"/>
                <a:gd name="connsiteY15" fmla="*/ 352426 h 782517"/>
                <a:gd name="connsiteX16" fmla="*/ 33338 w 776287"/>
                <a:gd name="connsiteY16" fmla="*/ 423862 h 782517"/>
                <a:gd name="connsiteX17" fmla="*/ 14288 w 776287"/>
                <a:gd name="connsiteY17" fmla="*/ 542925 h 782517"/>
                <a:gd name="connsiteX18" fmla="*/ 42863 w 776287"/>
                <a:gd name="connsiteY18" fmla="*/ 633411 h 782517"/>
                <a:gd name="connsiteX19" fmla="*/ 0 w 776287"/>
                <a:gd name="connsiteY19" fmla="*/ 690562 h 782517"/>
                <a:gd name="connsiteX20" fmla="*/ 85727 w 776287"/>
                <a:gd name="connsiteY20" fmla="*/ 671512 h 782517"/>
                <a:gd name="connsiteX21" fmla="*/ 69056 w 776287"/>
                <a:gd name="connsiteY21" fmla="*/ 742950 h 782517"/>
                <a:gd name="connsiteX22" fmla="*/ 150020 w 776287"/>
                <a:gd name="connsiteY22" fmla="*/ 711994 h 782517"/>
                <a:gd name="connsiteX23" fmla="*/ 128588 w 776287"/>
                <a:gd name="connsiteY23" fmla="*/ 781051 h 782517"/>
                <a:gd name="connsiteX24" fmla="*/ 280988 w 776287"/>
                <a:gd name="connsiteY24" fmla="*/ 702470 h 782517"/>
                <a:gd name="connsiteX25" fmla="*/ 304800 w 776287"/>
                <a:gd name="connsiteY25" fmla="*/ 547687 h 782517"/>
                <a:gd name="connsiteX0" fmla="*/ 304800 w 776287"/>
                <a:gd name="connsiteY0" fmla="*/ 547687 h 782517"/>
                <a:gd name="connsiteX1" fmla="*/ 478632 w 776287"/>
                <a:gd name="connsiteY1" fmla="*/ 547688 h 782517"/>
                <a:gd name="connsiteX2" fmla="*/ 511969 w 776287"/>
                <a:gd name="connsiteY2" fmla="*/ 719137 h 782517"/>
                <a:gd name="connsiteX3" fmla="*/ 642938 w 776287"/>
                <a:gd name="connsiteY3" fmla="*/ 776287 h 782517"/>
                <a:gd name="connsiteX4" fmla="*/ 628650 w 776287"/>
                <a:gd name="connsiteY4" fmla="*/ 728663 h 782517"/>
                <a:gd name="connsiteX5" fmla="*/ 728663 w 776287"/>
                <a:gd name="connsiteY5" fmla="*/ 742950 h 782517"/>
                <a:gd name="connsiteX6" fmla="*/ 700088 w 776287"/>
                <a:gd name="connsiteY6" fmla="*/ 685800 h 782517"/>
                <a:gd name="connsiteX7" fmla="*/ 776287 w 776287"/>
                <a:gd name="connsiteY7" fmla="*/ 690561 h 782517"/>
                <a:gd name="connsiteX8" fmla="*/ 750093 w 776287"/>
                <a:gd name="connsiteY8" fmla="*/ 614362 h 782517"/>
                <a:gd name="connsiteX9" fmla="*/ 731045 w 776287"/>
                <a:gd name="connsiteY9" fmla="*/ 483393 h 782517"/>
                <a:gd name="connsiteX10" fmla="*/ 692945 w 776287"/>
                <a:gd name="connsiteY10" fmla="*/ 338137 h 782517"/>
                <a:gd name="connsiteX11" fmla="*/ 676275 w 776287"/>
                <a:gd name="connsiteY11" fmla="*/ 221456 h 782517"/>
                <a:gd name="connsiteX12" fmla="*/ 514350 w 776287"/>
                <a:gd name="connsiteY12" fmla="*/ 0 h 782517"/>
                <a:gd name="connsiteX13" fmla="*/ 266700 w 776287"/>
                <a:gd name="connsiteY13" fmla="*/ 9525 h 782517"/>
                <a:gd name="connsiteX14" fmla="*/ 102395 w 776287"/>
                <a:gd name="connsiteY14" fmla="*/ 240505 h 782517"/>
                <a:gd name="connsiteX15" fmla="*/ 88108 w 776287"/>
                <a:gd name="connsiteY15" fmla="*/ 352426 h 782517"/>
                <a:gd name="connsiteX16" fmla="*/ 33338 w 776287"/>
                <a:gd name="connsiteY16" fmla="*/ 423862 h 782517"/>
                <a:gd name="connsiteX17" fmla="*/ 14288 w 776287"/>
                <a:gd name="connsiteY17" fmla="*/ 542925 h 782517"/>
                <a:gd name="connsiteX18" fmla="*/ 42863 w 776287"/>
                <a:gd name="connsiteY18" fmla="*/ 633411 h 782517"/>
                <a:gd name="connsiteX19" fmla="*/ 0 w 776287"/>
                <a:gd name="connsiteY19" fmla="*/ 690562 h 782517"/>
                <a:gd name="connsiteX20" fmla="*/ 85727 w 776287"/>
                <a:gd name="connsiteY20" fmla="*/ 671512 h 782517"/>
                <a:gd name="connsiteX21" fmla="*/ 69056 w 776287"/>
                <a:gd name="connsiteY21" fmla="*/ 742950 h 782517"/>
                <a:gd name="connsiteX22" fmla="*/ 150020 w 776287"/>
                <a:gd name="connsiteY22" fmla="*/ 711994 h 782517"/>
                <a:gd name="connsiteX23" fmla="*/ 128588 w 776287"/>
                <a:gd name="connsiteY23" fmla="*/ 781051 h 782517"/>
                <a:gd name="connsiteX24" fmla="*/ 280988 w 776287"/>
                <a:gd name="connsiteY24" fmla="*/ 702470 h 782517"/>
                <a:gd name="connsiteX25" fmla="*/ 304800 w 776287"/>
                <a:gd name="connsiteY25" fmla="*/ 547687 h 782517"/>
                <a:gd name="connsiteX0" fmla="*/ 304800 w 778668"/>
                <a:gd name="connsiteY0" fmla="*/ 547687 h 782517"/>
                <a:gd name="connsiteX1" fmla="*/ 478632 w 778668"/>
                <a:gd name="connsiteY1" fmla="*/ 547688 h 782517"/>
                <a:gd name="connsiteX2" fmla="*/ 511969 w 778668"/>
                <a:gd name="connsiteY2" fmla="*/ 719137 h 782517"/>
                <a:gd name="connsiteX3" fmla="*/ 642938 w 778668"/>
                <a:gd name="connsiteY3" fmla="*/ 776287 h 782517"/>
                <a:gd name="connsiteX4" fmla="*/ 628650 w 778668"/>
                <a:gd name="connsiteY4" fmla="*/ 728663 h 782517"/>
                <a:gd name="connsiteX5" fmla="*/ 728663 w 778668"/>
                <a:gd name="connsiteY5" fmla="*/ 742950 h 782517"/>
                <a:gd name="connsiteX6" fmla="*/ 700088 w 778668"/>
                <a:gd name="connsiteY6" fmla="*/ 685800 h 782517"/>
                <a:gd name="connsiteX7" fmla="*/ 778668 w 778668"/>
                <a:gd name="connsiteY7" fmla="*/ 685798 h 782517"/>
                <a:gd name="connsiteX8" fmla="*/ 750093 w 778668"/>
                <a:gd name="connsiteY8" fmla="*/ 614362 h 782517"/>
                <a:gd name="connsiteX9" fmla="*/ 731045 w 778668"/>
                <a:gd name="connsiteY9" fmla="*/ 483393 h 782517"/>
                <a:gd name="connsiteX10" fmla="*/ 692945 w 778668"/>
                <a:gd name="connsiteY10" fmla="*/ 338137 h 782517"/>
                <a:gd name="connsiteX11" fmla="*/ 676275 w 778668"/>
                <a:gd name="connsiteY11" fmla="*/ 221456 h 782517"/>
                <a:gd name="connsiteX12" fmla="*/ 514350 w 778668"/>
                <a:gd name="connsiteY12" fmla="*/ 0 h 782517"/>
                <a:gd name="connsiteX13" fmla="*/ 266700 w 778668"/>
                <a:gd name="connsiteY13" fmla="*/ 9525 h 782517"/>
                <a:gd name="connsiteX14" fmla="*/ 102395 w 778668"/>
                <a:gd name="connsiteY14" fmla="*/ 240505 h 782517"/>
                <a:gd name="connsiteX15" fmla="*/ 88108 w 778668"/>
                <a:gd name="connsiteY15" fmla="*/ 352426 h 782517"/>
                <a:gd name="connsiteX16" fmla="*/ 33338 w 778668"/>
                <a:gd name="connsiteY16" fmla="*/ 423862 h 782517"/>
                <a:gd name="connsiteX17" fmla="*/ 14288 w 778668"/>
                <a:gd name="connsiteY17" fmla="*/ 542925 h 782517"/>
                <a:gd name="connsiteX18" fmla="*/ 42863 w 778668"/>
                <a:gd name="connsiteY18" fmla="*/ 633411 h 782517"/>
                <a:gd name="connsiteX19" fmla="*/ 0 w 778668"/>
                <a:gd name="connsiteY19" fmla="*/ 690562 h 782517"/>
                <a:gd name="connsiteX20" fmla="*/ 85727 w 778668"/>
                <a:gd name="connsiteY20" fmla="*/ 671512 h 782517"/>
                <a:gd name="connsiteX21" fmla="*/ 69056 w 778668"/>
                <a:gd name="connsiteY21" fmla="*/ 742950 h 782517"/>
                <a:gd name="connsiteX22" fmla="*/ 150020 w 778668"/>
                <a:gd name="connsiteY22" fmla="*/ 711994 h 782517"/>
                <a:gd name="connsiteX23" fmla="*/ 128588 w 778668"/>
                <a:gd name="connsiteY23" fmla="*/ 781051 h 782517"/>
                <a:gd name="connsiteX24" fmla="*/ 280988 w 778668"/>
                <a:gd name="connsiteY24" fmla="*/ 702470 h 782517"/>
                <a:gd name="connsiteX25" fmla="*/ 304800 w 778668"/>
                <a:gd name="connsiteY25" fmla="*/ 547687 h 78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8668" h="782517">
                  <a:moveTo>
                    <a:pt x="304800" y="547687"/>
                  </a:moveTo>
                  <a:cubicBezTo>
                    <a:pt x="371475" y="570707"/>
                    <a:pt x="428626" y="550862"/>
                    <a:pt x="478632" y="547688"/>
                  </a:cubicBezTo>
                  <a:cubicBezTo>
                    <a:pt x="465932" y="613569"/>
                    <a:pt x="488950" y="674687"/>
                    <a:pt x="511969" y="719137"/>
                  </a:cubicBezTo>
                  <a:cubicBezTo>
                    <a:pt x="565944" y="761999"/>
                    <a:pt x="562769" y="776287"/>
                    <a:pt x="642938" y="776287"/>
                  </a:cubicBezTo>
                  <a:cubicBezTo>
                    <a:pt x="633413" y="758824"/>
                    <a:pt x="628650" y="746126"/>
                    <a:pt x="628650" y="728663"/>
                  </a:cubicBezTo>
                  <a:cubicBezTo>
                    <a:pt x="655638" y="746919"/>
                    <a:pt x="694531" y="750887"/>
                    <a:pt x="728663" y="742950"/>
                  </a:cubicBezTo>
                  <a:cubicBezTo>
                    <a:pt x="718344" y="723900"/>
                    <a:pt x="667544" y="704850"/>
                    <a:pt x="700088" y="685800"/>
                  </a:cubicBezTo>
                  <a:cubicBezTo>
                    <a:pt x="737394" y="708025"/>
                    <a:pt x="755649" y="687386"/>
                    <a:pt x="778668" y="685798"/>
                  </a:cubicBezTo>
                  <a:cubicBezTo>
                    <a:pt x="736600" y="651666"/>
                    <a:pt x="751680" y="634206"/>
                    <a:pt x="750093" y="614362"/>
                  </a:cubicBezTo>
                  <a:cubicBezTo>
                    <a:pt x="796925" y="510381"/>
                    <a:pt x="736601" y="515937"/>
                    <a:pt x="731045" y="483393"/>
                  </a:cubicBezTo>
                  <a:cubicBezTo>
                    <a:pt x="758032" y="358774"/>
                    <a:pt x="706439" y="386556"/>
                    <a:pt x="692945" y="338137"/>
                  </a:cubicBezTo>
                  <a:cubicBezTo>
                    <a:pt x="667545" y="303212"/>
                    <a:pt x="675481" y="265906"/>
                    <a:pt x="676275" y="221456"/>
                  </a:cubicBezTo>
                  <a:cubicBezTo>
                    <a:pt x="643731" y="120649"/>
                    <a:pt x="596900" y="76994"/>
                    <a:pt x="514350" y="0"/>
                  </a:cubicBezTo>
                  <a:lnTo>
                    <a:pt x="266700" y="9525"/>
                  </a:lnTo>
                  <a:cubicBezTo>
                    <a:pt x="168275" y="59531"/>
                    <a:pt x="129382" y="207168"/>
                    <a:pt x="102395" y="240505"/>
                  </a:cubicBezTo>
                  <a:cubicBezTo>
                    <a:pt x="72630" y="297655"/>
                    <a:pt x="99617" y="321867"/>
                    <a:pt x="88108" y="352426"/>
                  </a:cubicBezTo>
                  <a:cubicBezTo>
                    <a:pt x="76599" y="382985"/>
                    <a:pt x="45641" y="365918"/>
                    <a:pt x="33338" y="423862"/>
                  </a:cubicBezTo>
                  <a:cubicBezTo>
                    <a:pt x="60326" y="510381"/>
                    <a:pt x="27782" y="487362"/>
                    <a:pt x="14288" y="542925"/>
                  </a:cubicBezTo>
                  <a:cubicBezTo>
                    <a:pt x="6351" y="582612"/>
                    <a:pt x="15081" y="560386"/>
                    <a:pt x="42863" y="633411"/>
                  </a:cubicBezTo>
                  <a:lnTo>
                    <a:pt x="0" y="690562"/>
                  </a:lnTo>
                  <a:cubicBezTo>
                    <a:pt x="51594" y="703262"/>
                    <a:pt x="67470" y="699293"/>
                    <a:pt x="85727" y="671512"/>
                  </a:cubicBezTo>
                  <a:cubicBezTo>
                    <a:pt x="105570" y="724694"/>
                    <a:pt x="73025" y="715962"/>
                    <a:pt x="69056" y="742950"/>
                  </a:cubicBezTo>
                  <a:cubicBezTo>
                    <a:pt x="98425" y="754856"/>
                    <a:pt x="132558" y="733426"/>
                    <a:pt x="150020" y="711994"/>
                  </a:cubicBezTo>
                  <a:lnTo>
                    <a:pt x="128588" y="781051"/>
                  </a:lnTo>
                  <a:cubicBezTo>
                    <a:pt x="174625" y="790577"/>
                    <a:pt x="246857" y="752476"/>
                    <a:pt x="280988" y="702470"/>
                  </a:cubicBezTo>
                  <a:cubicBezTo>
                    <a:pt x="306389" y="648495"/>
                    <a:pt x="298451" y="580231"/>
                    <a:pt x="304800" y="547687"/>
                  </a:cubicBezTo>
                  <a:close/>
                </a:path>
              </a:pathLst>
            </a:custGeom>
            <a:solidFill>
              <a:srgbClr val="BB8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40" b="0" i="0" u="none" strike="noStrike" kern="1200" cap="none" spc="0" normalizeH="0" baseline="0" noProof="0" dirty="0">
                <a:ln>
                  <a:noFill/>
                </a:ln>
                <a:solidFill>
                  <a:prstClr val="white"/>
                </a:solidFill>
                <a:effectLst/>
                <a:uLnTx/>
                <a:uFillTx/>
                <a:latin typeface="Calibri"/>
                <a:ea typeface="+mn-ea"/>
                <a:cs typeface="+mn-cs"/>
              </a:endParaRPr>
            </a:p>
          </p:txBody>
        </p:sp>
        <p:sp>
          <p:nvSpPr>
            <p:cNvPr id="156" name="Freeform: Shape 579">
              <a:extLst>
                <a:ext uri="{FF2B5EF4-FFF2-40B4-BE49-F238E27FC236}">
                  <a16:creationId xmlns:a16="http://schemas.microsoft.com/office/drawing/2014/main" id="{65E32A4D-AF68-4121-8BEA-5C6C1F8CCD2A}"/>
                </a:ext>
              </a:extLst>
            </p:cNvPr>
            <p:cNvSpPr/>
            <p:nvPr/>
          </p:nvSpPr>
          <p:spPr>
            <a:xfrm rot="21361880">
              <a:off x="7886238" y="5173819"/>
              <a:ext cx="218782" cy="699849"/>
            </a:xfrm>
            <a:custGeom>
              <a:avLst/>
              <a:gdLst>
                <a:gd name="connsiteX0" fmla="*/ 0 w 180975"/>
                <a:gd name="connsiteY0" fmla="*/ 290513 h 328613"/>
                <a:gd name="connsiteX1" fmla="*/ 38100 w 180975"/>
                <a:gd name="connsiteY1" fmla="*/ 0 h 328613"/>
                <a:gd name="connsiteX2" fmla="*/ 180975 w 180975"/>
                <a:gd name="connsiteY2" fmla="*/ 2382 h 328613"/>
                <a:gd name="connsiteX3" fmla="*/ 95250 w 180975"/>
                <a:gd name="connsiteY3" fmla="*/ 328613 h 328613"/>
                <a:gd name="connsiteX4" fmla="*/ 0 w 180975"/>
                <a:gd name="connsiteY4" fmla="*/ 290513 h 328613"/>
                <a:gd name="connsiteX0" fmla="*/ 0 w 180975"/>
                <a:gd name="connsiteY0" fmla="*/ 290513 h 333012"/>
                <a:gd name="connsiteX1" fmla="*/ 38100 w 180975"/>
                <a:gd name="connsiteY1" fmla="*/ 0 h 333012"/>
                <a:gd name="connsiteX2" fmla="*/ 180975 w 180975"/>
                <a:gd name="connsiteY2" fmla="*/ 2382 h 333012"/>
                <a:gd name="connsiteX3" fmla="*/ 95250 w 180975"/>
                <a:gd name="connsiteY3" fmla="*/ 328613 h 333012"/>
                <a:gd name="connsiteX4" fmla="*/ 0 w 180975"/>
                <a:gd name="connsiteY4" fmla="*/ 290513 h 333012"/>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54398"/>
                <a:gd name="connsiteX1" fmla="*/ 38100 w 180975"/>
                <a:gd name="connsiteY1" fmla="*/ 0 h 354398"/>
                <a:gd name="connsiteX2" fmla="*/ 180975 w 180975"/>
                <a:gd name="connsiteY2" fmla="*/ 2382 h 354398"/>
                <a:gd name="connsiteX3" fmla="*/ 83967 w 180975"/>
                <a:gd name="connsiteY3" fmla="*/ 349733 h 354398"/>
                <a:gd name="connsiteX4" fmla="*/ 0 w 180975"/>
                <a:gd name="connsiteY4" fmla="*/ 290513 h 354398"/>
                <a:gd name="connsiteX0" fmla="*/ 0 w 180975"/>
                <a:gd name="connsiteY0" fmla="*/ 290513 h 354398"/>
                <a:gd name="connsiteX1" fmla="*/ 38100 w 180975"/>
                <a:gd name="connsiteY1" fmla="*/ 0 h 354398"/>
                <a:gd name="connsiteX2" fmla="*/ 180975 w 180975"/>
                <a:gd name="connsiteY2" fmla="*/ 2382 h 354398"/>
                <a:gd name="connsiteX3" fmla="*/ 83967 w 180975"/>
                <a:gd name="connsiteY3" fmla="*/ 349733 h 354398"/>
                <a:gd name="connsiteX4" fmla="*/ 0 w 180975"/>
                <a:gd name="connsiteY4" fmla="*/ 290513 h 354398"/>
                <a:gd name="connsiteX0" fmla="*/ 0 w 180975"/>
                <a:gd name="connsiteY0" fmla="*/ 290513 h 347223"/>
                <a:gd name="connsiteX1" fmla="*/ 38100 w 180975"/>
                <a:gd name="connsiteY1" fmla="*/ 0 h 347223"/>
                <a:gd name="connsiteX2" fmla="*/ 180975 w 180975"/>
                <a:gd name="connsiteY2" fmla="*/ 2382 h 347223"/>
                <a:gd name="connsiteX3" fmla="*/ 88480 w 180975"/>
                <a:gd name="connsiteY3" fmla="*/ 341813 h 347223"/>
                <a:gd name="connsiteX4" fmla="*/ 0 w 180975"/>
                <a:gd name="connsiteY4" fmla="*/ 290513 h 347223"/>
                <a:gd name="connsiteX0" fmla="*/ 0 w 180975"/>
                <a:gd name="connsiteY0" fmla="*/ 290513 h 346852"/>
                <a:gd name="connsiteX1" fmla="*/ 38100 w 180975"/>
                <a:gd name="connsiteY1" fmla="*/ 0 h 346852"/>
                <a:gd name="connsiteX2" fmla="*/ 180975 w 180975"/>
                <a:gd name="connsiteY2" fmla="*/ 2382 h 346852"/>
                <a:gd name="connsiteX3" fmla="*/ 88480 w 180975"/>
                <a:gd name="connsiteY3" fmla="*/ 341813 h 346852"/>
                <a:gd name="connsiteX4" fmla="*/ 0 w 180975"/>
                <a:gd name="connsiteY4" fmla="*/ 290513 h 346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346852">
                  <a:moveTo>
                    <a:pt x="0" y="290513"/>
                  </a:moveTo>
                  <a:cubicBezTo>
                    <a:pt x="22225" y="193675"/>
                    <a:pt x="42069" y="101600"/>
                    <a:pt x="38100" y="0"/>
                  </a:cubicBezTo>
                  <a:lnTo>
                    <a:pt x="180975" y="2382"/>
                  </a:lnTo>
                  <a:lnTo>
                    <a:pt x="88480" y="341813"/>
                  </a:lnTo>
                  <a:cubicBezTo>
                    <a:pt x="56730" y="360069"/>
                    <a:pt x="28745" y="325447"/>
                    <a:pt x="0" y="290513"/>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7" name="Freeform: Shape 580">
              <a:extLst>
                <a:ext uri="{FF2B5EF4-FFF2-40B4-BE49-F238E27FC236}">
                  <a16:creationId xmlns:a16="http://schemas.microsoft.com/office/drawing/2014/main" id="{7F508D9B-76A9-4057-A776-14B8391F8AAE}"/>
                </a:ext>
              </a:extLst>
            </p:cNvPr>
            <p:cNvSpPr/>
            <p:nvPr/>
          </p:nvSpPr>
          <p:spPr>
            <a:xfrm rot="20796032">
              <a:off x="8232819" y="5124786"/>
              <a:ext cx="242687" cy="727195"/>
            </a:xfrm>
            <a:custGeom>
              <a:avLst/>
              <a:gdLst>
                <a:gd name="connsiteX0" fmla="*/ 0 w 180975"/>
                <a:gd name="connsiteY0" fmla="*/ 290513 h 328613"/>
                <a:gd name="connsiteX1" fmla="*/ 38100 w 180975"/>
                <a:gd name="connsiteY1" fmla="*/ 0 h 328613"/>
                <a:gd name="connsiteX2" fmla="*/ 180975 w 180975"/>
                <a:gd name="connsiteY2" fmla="*/ 2382 h 328613"/>
                <a:gd name="connsiteX3" fmla="*/ 95250 w 180975"/>
                <a:gd name="connsiteY3" fmla="*/ 328613 h 328613"/>
                <a:gd name="connsiteX4" fmla="*/ 0 w 180975"/>
                <a:gd name="connsiteY4" fmla="*/ 290513 h 328613"/>
                <a:gd name="connsiteX0" fmla="*/ 0 w 180975"/>
                <a:gd name="connsiteY0" fmla="*/ 290513 h 333012"/>
                <a:gd name="connsiteX1" fmla="*/ 38100 w 180975"/>
                <a:gd name="connsiteY1" fmla="*/ 0 h 333012"/>
                <a:gd name="connsiteX2" fmla="*/ 180975 w 180975"/>
                <a:gd name="connsiteY2" fmla="*/ 2382 h 333012"/>
                <a:gd name="connsiteX3" fmla="*/ 95250 w 180975"/>
                <a:gd name="connsiteY3" fmla="*/ 328613 h 333012"/>
                <a:gd name="connsiteX4" fmla="*/ 0 w 180975"/>
                <a:gd name="connsiteY4" fmla="*/ 290513 h 333012"/>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35870"/>
                <a:gd name="connsiteX1" fmla="*/ 38100 w 180975"/>
                <a:gd name="connsiteY1" fmla="*/ 0 h 335870"/>
                <a:gd name="connsiteX2" fmla="*/ 180975 w 180975"/>
                <a:gd name="connsiteY2" fmla="*/ 2382 h 335870"/>
                <a:gd name="connsiteX3" fmla="*/ 95250 w 180975"/>
                <a:gd name="connsiteY3" fmla="*/ 328613 h 335870"/>
                <a:gd name="connsiteX4" fmla="*/ 0 w 180975"/>
                <a:gd name="connsiteY4" fmla="*/ 290513 h 335870"/>
                <a:gd name="connsiteX0" fmla="*/ 0 w 180975"/>
                <a:gd name="connsiteY0" fmla="*/ 290513 h 357514"/>
                <a:gd name="connsiteX1" fmla="*/ 38100 w 180975"/>
                <a:gd name="connsiteY1" fmla="*/ 0 h 357514"/>
                <a:gd name="connsiteX2" fmla="*/ 180975 w 180975"/>
                <a:gd name="connsiteY2" fmla="*/ 2382 h 357514"/>
                <a:gd name="connsiteX3" fmla="*/ 100865 w 180975"/>
                <a:gd name="connsiteY3" fmla="*/ 353111 h 357514"/>
                <a:gd name="connsiteX4" fmla="*/ 0 w 180975"/>
                <a:gd name="connsiteY4" fmla="*/ 290513 h 357514"/>
                <a:gd name="connsiteX0" fmla="*/ 0 w 164489"/>
                <a:gd name="connsiteY0" fmla="*/ 301682 h 358507"/>
                <a:gd name="connsiteX1" fmla="*/ 21614 w 164489"/>
                <a:gd name="connsiteY1" fmla="*/ 0 h 358507"/>
                <a:gd name="connsiteX2" fmla="*/ 164489 w 164489"/>
                <a:gd name="connsiteY2" fmla="*/ 2382 h 358507"/>
                <a:gd name="connsiteX3" fmla="*/ 84379 w 164489"/>
                <a:gd name="connsiteY3" fmla="*/ 353111 h 358507"/>
                <a:gd name="connsiteX4" fmla="*/ 0 w 164489"/>
                <a:gd name="connsiteY4" fmla="*/ 301682 h 358507"/>
                <a:gd name="connsiteX0" fmla="*/ 0 w 168220"/>
                <a:gd name="connsiteY0" fmla="*/ 301254 h 358462"/>
                <a:gd name="connsiteX1" fmla="*/ 25345 w 168220"/>
                <a:gd name="connsiteY1" fmla="*/ 0 h 358462"/>
                <a:gd name="connsiteX2" fmla="*/ 168220 w 168220"/>
                <a:gd name="connsiteY2" fmla="*/ 2382 h 358462"/>
                <a:gd name="connsiteX3" fmla="*/ 88110 w 168220"/>
                <a:gd name="connsiteY3" fmla="*/ 353111 h 358462"/>
                <a:gd name="connsiteX4" fmla="*/ 0 w 168220"/>
                <a:gd name="connsiteY4" fmla="*/ 301254 h 358462"/>
                <a:gd name="connsiteX0" fmla="*/ 0 w 168220"/>
                <a:gd name="connsiteY0" fmla="*/ 301254 h 356935"/>
                <a:gd name="connsiteX1" fmla="*/ 25345 w 168220"/>
                <a:gd name="connsiteY1" fmla="*/ 0 h 356935"/>
                <a:gd name="connsiteX2" fmla="*/ 168220 w 168220"/>
                <a:gd name="connsiteY2" fmla="*/ 2382 h 356935"/>
                <a:gd name="connsiteX3" fmla="*/ 73186 w 168220"/>
                <a:gd name="connsiteY3" fmla="*/ 351397 h 356935"/>
                <a:gd name="connsiteX4" fmla="*/ 0 w 168220"/>
                <a:gd name="connsiteY4" fmla="*/ 301254 h 3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20" h="356935">
                  <a:moveTo>
                    <a:pt x="0" y="301254"/>
                  </a:moveTo>
                  <a:cubicBezTo>
                    <a:pt x="22225" y="204416"/>
                    <a:pt x="29314" y="101600"/>
                    <a:pt x="25345" y="0"/>
                  </a:cubicBezTo>
                  <a:lnTo>
                    <a:pt x="168220" y="2382"/>
                  </a:lnTo>
                  <a:lnTo>
                    <a:pt x="73186" y="351397"/>
                  </a:lnTo>
                  <a:cubicBezTo>
                    <a:pt x="41436" y="369653"/>
                    <a:pt x="17462" y="340148"/>
                    <a:pt x="0" y="301254"/>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8" name="Freeform: Shape 581">
              <a:extLst>
                <a:ext uri="{FF2B5EF4-FFF2-40B4-BE49-F238E27FC236}">
                  <a16:creationId xmlns:a16="http://schemas.microsoft.com/office/drawing/2014/main" id="{CDF65B44-781B-4F35-9B93-42051928E5FC}"/>
                </a:ext>
              </a:extLst>
            </p:cNvPr>
            <p:cNvSpPr/>
            <p:nvPr/>
          </p:nvSpPr>
          <p:spPr>
            <a:xfrm rot="21361880">
              <a:off x="7748885" y="4668177"/>
              <a:ext cx="771503" cy="517843"/>
            </a:xfrm>
            <a:custGeom>
              <a:avLst/>
              <a:gdLst>
                <a:gd name="connsiteX0" fmla="*/ 47625 w 585787"/>
                <a:gd name="connsiteY0" fmla="*/ 0 h 719137"/>
                <a:gd name="connsiteX1" fmla="*/ 514350 w 585787"/>
                <a:gd name="connsiteY1" fmla="*/ 4762 h 719137"/>
                <a:gd name="connsiteX2" fmla="*/ 585787 w 585787"/>
                <a:gd name="connsiteY2" fmla="*/ 704850 h 719137"/>
                <a:gd name="connsiteX3" fmla="*/ 0 w 585787"/>
                <a:gd name="connsiteY3" fmla="*/ 719137 h 719137"/>
                <a:gd name="connsiteX4" fmla="*/ 47625 w 585787"/>
                <a:gd name="connsiteY4" fmla="*/ 0 h 719137"/>
                <a:gd name="connsiteX0" fmla="*/ 47625 w 585787"/>
                <a:gd name="connsiteY0" fmla="*/ 0 h 719137"/>
                <a:gd name="connsiteX1" fmla="*/ 514350 w 585787"/>
                <a:gd name="connsiteY1" fmla="*/ 4762 h 719137"/>
                <a:gd name="connsiteX2" fmla="*/ 585787 w 585787"/>
                <a:gd name="connsiteY2" fmla="*/ 704850 h 719137"/>
                <a:gd name="connsiteX3" fmla="*/ 0 w 585787"/>
                <a:gd name="connsiteY3" fmla="*/ 719137 h 719137"/>
                <a:gd name="connsiteX4" fmla="*/ 47625 w 585787"/>
                <a:gd name="connsiteY4" fmla="*/ 0 h 719137"/>
                <a:gd name="connsiteX0" fmla="*/ 56156 w 594318"/>
                <a:gd name="connsiteY0" fmla="*/ 0 h 719137"/>
                <a:gd name="connsiteX1" fmla="*/ 522881 w 594318"/>
                <a:gd name="connsiteY1" fmla="*/ 4762 h 719137"/>
                <a:gd name="connsiteX2" fmla="*/ 594318 w 594318"/>
                <a:gd name="connsiteY2" fmla="*/ 704850 h 719137"/>
                <a:gd name="connsiteX3" fmla="*/ 8531 w 594318"/>
                <a:gd name="connsiteY3" fmla="*/ 719137 h 719137"/>
                <a:gd name="connsiteX4" fmla="*/ 56156 w 594318"/>
                <a:gd name="connsiteY4" fmla="*/ 0 h 71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18" h="719137">
                  <a:moveTo>
                    <a:pt x="56156" y="0"/>
                  </a:moveTo>
                  <a:lnTo>
                    <a:pt x="522881" y="4762"/>
                  </a:lnTo>
                  <a:lnTo>
                    <a:pt x="594318" y="704850"/>
                  </a:lnTo>
                  <a:lnTo>
                    <a:pt x="8531" y="719137"/>
                  </a:lnTo>
                  <a:cubicBezTo>
                    <a:pt x="-4169" y="474662"/>
                    <a:pt x="-12106" y="377824"/>
                    <a:pt x="56156" y="0"/>
                  </a:cubicBezTo>
                  <a:close/>
                </a:path>
              </a:pathLst>
            </a:custGeom>
            <a:blipFill>
              <a:blip r:embed="rId9" cstate="email">
                <a:extLst>
                  <a:ext uri="{28A0092B-C50C-407E-A947-70E740481C1C}">
                    <a14:useLocalDpi xmlns:a14="http://schemas.microsoft.com/office/drawing/2010/main"/>
                  </a:ext>
                </a:extLst>
              </a:blip>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59" name="Oval 158">
              <a:extLst>
                <a:ext uri="{FF2B5EF4-FFF2-40B4-BE49-F238E27FC236}">
                  <a16:creationId xmlns:a16="http://schemas.microsoft.com/office/drawing/2014/main" id="{366DA707-DC60-4978-AE3D-7C16864AA420}"/>
                </a:ext>
              </a:extLst>
            </p:cNvPr>
            <p:cNvSpPr/>
            <p:nvPr/>
          </p:nvSpPr>
          <p:spPr>
            <a:xfrm rot="21361880">
              <a:off x="7857861" y="3730020"/>
              <a:ext cx="290427" cy="496042"/>
            </a:xfrm>
            <a:prstGeom prst="ellipse">
              <a:avLst/>
            </a:pr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0" name="Oval 12">
              <a:extLst>
                <a:ext uri="{FF2B5EF4-FFF2-40B4-BE49-F238E27FC236}">
                  <a16:creationId xmlns:a16="http://schemas.microsoft.com/office/drawing/2014/main" id="{807B1460-3A2F-43EB-AA8F-2E01CB522327}"/>
                </a:ext>
              </a:extLst>
            </p:cNvPr>
            <p:cNvSpPr/>
            <p:nvPr/>
          </p:nvSpPr>
          <p:spPr>
            <a:xfrm rot="21361880">
              <a:off x="7348420" y="2569769"/>
              <a:ext cx="1152240" cy="1287130"/>
            </a:xfrm>
            <a:custGeom>
              <a:avLst/>
              <a:gdLst>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0 w 1201088"/>
                <a:gd name="connsiteY0" fmla="*/ 575394 h 1150788"/>
                <a:gd name="connsiteX1" fmla="*/ 600544 w 1201088"/>
                <a:gd name="connsiteY1" fmla="*/ 0 h 1150788"/>
                <a:gd name="connsiteX2" fmla="*/ 1201088 w 1201088"/>
                <a:gd name="connsiteY2" fmla="*/ 575394 h 1150788"/>
                <a:gd name="connsiteX3" fmla="*/ 600544 w 1201088"/>
                <a:gd name="connsiteY3" fmla="*/ 1150788 h 1150788"/>
                <a:gd name="connsiteX4" fmla="*/ 0 w 1201088"/>
                <a:gd name="connsiteY4" fmla="*/ 575394 h 1150788"/>
                <a:gd name="connsiteX0" fmla="*/ 24311 w 1225399"/>
                <a:gd name="connsiteY0" fmla="*/ 575394 h 1150788"/>
                <a:gd name="connsiteX1" fmla="*/ 624855 w 1225399"/>
                <a:gd name="connsiteY1" fmla="*/ 0 h 1150788"/>
                <a:gd name="connsiteX2" fmla="*/ 1225399 w 1225399"/>
                <a:gd name="connsiteY2" fmla="*/ 575394 h 1150788"/>
                <a:gd name="connsiteX3" fmla="*/ 624855 w 1225399"/>
                <a:gd name="connsiteY3" fmla="*/ 1150788 h 1150788"/>
                <a:gd name="connsiteX4" fmla="*/ 24311 w 1225399"/>
                <a:gd name="connsiteY4" fmla="*/ 575394 h 1150788"/>
                <a:gd name="connsiteX0" fmla="*/ 24311 w 1225578"/>
                <a:gd name="connsiteY0" fmla="*/ 575394 h 1150788"/>
                <a:gd name="connsiteX1" fmla="*/ 624855 w 1225578"/>
                <a:gd name="connsiteY1" fmla="*/ 0 h 1150788"/>
                <a:gd name="connsiteX2" fmla="*/ 1225399 w 1225578"/>
                <a:gd name="connsiteY2" fmla="*/ 575394 h 1150788"/>
                <a:gd name="connsiteX3" fmla="*/ 624855 w 1225578"/>
                <a:gd name="connsiteY3" fmla="*/ 1150788 h 1150788"/>
                <a:gd name="connsiteX4" fmla="*/ 24311 w 1225578"/>
                <a:gd name="connsiteY4" fmla="*/ 575394 h 1150788"/>
                <a:gd name="connsiteX0" fmla="*/ 19417 w 1204156"/>
                <a:gd name="connsiteY0" fmla="*/ 575394 h 1150788"/>
                <a:gd name="connsiteX1" fmla="*/ 619961 w 1204156"/>
                <a:gd name="connsiteY1" fmla="*/ 0 h 1150788"/>
                <a:gd name="connsiteX2" fmla="*/ 1204030 w 1204156"/>
                <a:gd name="connsiteY2" fmla="*/ 575394 h 1150788"/>
                <a:gd name="connsiteX3" fmla="*/ 619961 w 1204156"/>
                <a:gd name="connsiteY3" fmla="*/ 1150788 h 1150788"/>
                <a:gd name="connsiteX4" fmla="*/ 19417 w 1204156"/>
                <a:gd name="connsiteY4" fmla="*/ 575394 h 1150788"/>
                <a:gd name="connsiteX0" fmla="*/ 19417 w 1204156"/>
                <a:gd name="connsiteY0" fmla="*/ 575394 h 1150788"/>
                <a:gd name="connsiteX1" fmla="*/ 619961 w 1204156"/>
                <a:gd name="connsiteY1" fmla="*/ 0 h 1150788"/>
                <a:gd name="connsiteX2" fmla="*/ 1204030 w 1204156"/>
                <a:gd name="connsiteY2" fmla="*/ 575394 h 1150788"/>
                <a:gd name="connsiteX3" fmla="*/ 619961 w 1204156"/>
                <a:gd name="connsiteY3" fmla="*/ 1150788 h 1150788"/>
                <a:gd name="connsiteX4" fmla="*/ 19417 w 1204156"/>
                <a:gd name="connsiteY4" fmla="*/ 575394 h 1150788"/>
                <a:gd name="connsiteX0" fmla="*/ 19417 w 1210527"/>
                <a:gd name="connsiteY0" fmla="*/ 575394 h 1150788"/>
                <a:gd name="connsiteX1" fmla="*/ 619961 w 1210527"/>
                <a:gd name="connsiteY1" fmla="*/ 0 h 1150788"/>
                <a:gd name="connsiteX2" fmla="*/ 1204030 w 1210527"/>
                <a:gd name="connsiteY2" fmla="*/ 575394 h 1150788"/>
                <a:gd name="connsiteX3" fmla="*/ 619961 w 1210527"/>
                <a:gd name="connsiteY3" fmla="*/ 1150788 h 1150788"/>
                <a:gd name="connsiteX4" fmla="*/ 19417 w 1210527"/>
                <a:gd name="connsiteY4" fmla="*/ 575394 h 115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527" h="1150788">
                  <a:moveTo>
                    <a:pt x="19417" y="575394"/>
                  </a:moveTo>
                  <a:cubicBezTo>
                    <a:pt x="-107583" y="321113"/>
                    <a:pt x="422526" y="0"/>
                    <a:pt x="619961" y="0"/>
                  </a:cubicBezTo>
                  <a:cubicBezTo>
                    <a:pt x="817396" y="0"/>
                    <a:pt x="1269933" y="232901"/>
                    <a:pt x="1204030" y="575394"/>
                  </a:cubicBezTo>
                  <a:cubicBezTo>
                    <a:pt x="1059182" y="979501"/>
                    <a:pt x="817396" y="1150788"/>
                    <a:pt x="619961" y="1150788"/>
                  </a:cubicBezTo>
                  <a:cubicBezTo>
                    <a:pt x="422526" y="1150788"/>
                    <a:pt x="146417" y="829675"/>
                    <a:pt x="19417" y="575394"/>
                  </a:cubicBezTo>
                  <a:close/>
                </a:path>
              </a:pathLst>
            </a:custGeom>
            <a:solidFill>
              <a:srgbClr val="FBB261"/>
            </a:solidFill>
            <a:ln>
              <a:noFill/>
            </a:ln>
            <a:effectLst>
              <a:outerShdw blurRad="50800" dist="88900" dir="5400000" sx="93000" sy="93000" algn="t" rotWithShape="0">
                <a:schemeClr val="tx1">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1" name="Oval 5">
              <a:extLst>
                <a:ext uri="{FF2B5EF4-FFF2-40B4-BE49-F238E27FC236}">
                  <a16:creationId xmlns:a16="http://schemas.microsoft.com/office/drawing/2014/main" id="{DAB1DC6D-0B56-411D-8FAE-98C78140EB91}"/>
                </a:ext>
              </a:extLst>
            </p:cNvPr>
            <p:cNvSpPr/>
            <p:nvPr/>
          </p:nvSpPr>
          <p:spPr>
            <a:xfrm rot="19866833" flipH="1">
              <a:off x="8008410" y="3056716"/>
              <a:ext cx="301093" cy="128700"/>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2" name="Group 161">
              <a:extLst>
                <a:ext uri="{FF2B5EF4-FFF2-40B4-BE49-F238E27FC236}">
                  <a16:creationId xmlns:a16="http://schemas.microsoft.com/office/drawing/2014/main" id="{D9714B65-1CC9-4007-9A58-C62EADCCAB8C}"/>
                </a:ext>
              </a:extLst>
            </p:cNvPr>
            <p:cNvGrpSpPr/>
            <p:nvPr/>
          </p:nvGrpSpPr>
          <p:grpSpPr>
            <a:xfrm rot="1351137" flipH="1">
              <a:off x="8239317" y="3046391"/>
              <a:ext cx="55788" cy="29047"/>
              <a:chOff x="5293988" y="1700325"/>
              <a:chExt cx="85726" cy="42639"/>
            </a:xfrm>
          </p:grpSpPr>
          <p:cxnSp>
            <p:nvCxnSpPr>
              <p:cNvPr id="192" name="Straight Connector 191">
                <a:extLst>
                  <a:ext uri="{FF2B5EF4-FFF2-40B4-BE49-F238E27FC236}">
                    <a16:creationId xmlns:a16="http://schemas.microsoft.com/office/drawing/2014/main" id="{0B575100-7114-4268-AE1B-85EBEC74B9F1}"/>
                  </a:ext>
                </a:extLst>
              </p:cNvPr>
              <p:cNvCxnSpPr/>
              <p:nvPr/>
            </p:nvCxnSpPr>
            <p:spPr>
              <a:xfrm>
                <a:off x="5293988"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627438E-41FB-425D-94A0-8795E771F2A3}"/>
                  </a:ext>
                </a:extLst>
              </p:cNvPr>
              <p:cNvCxnSpPr/>
              <p:nvPr/>
            </p:nvCxnSpPr>
            <p:spPr>
              <a:xfrm>
                <a:off x="5336850"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46DDA60-9CB0-4064-BE75-65A3754E0FB9}"/>
                  </a:ext>
                </a:extLst>
              </p:cNvPr>
              <p:cNvCxnSpPr/>
              <p:nvPr/>
            </p:nvCxnSpPr>
            <p:spPr>
              <a:xfrm>
                <a:off x="5379714"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grpSp>
        <p:sp>
          <p:nvSpPr>
            <p:cNvPr id="163" name="Oval 4">
              <a:extLst>
                <a:ext uri="{FF2B5EF4-FFF2-40B4-BE49-F238E27FC236}">
                  <a16:creationId xmlns:a16="http://schemas.microsoft.com/office/drawing/2014/main" id="{3D53B758-D7FF-4BB2-AD50-19973A210D75}"/>
                </a:ext>
              </a:extLst>
            </p:cNvPr>
            <p:cNvSpPr/>
            <p:nvPr/>
          </p:nvSpPr>
          <p:spPr>
            <a:xfrm rot="20068834" flipH="1">
              <a:off x="8029457" y="3066063"/>
              <a:ext cx="326447" cy="186225"/>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Oval 163">
              <a:extLst>
                <a:ext uri="{FF2B5EF4-FFF2-40B4-BE49-F238E27FC236}">
                  <a16:creationId xmlns:a16="http://schemas.microsoft.com/office/drawing/2014/main" id="{32937E8C-73A5-400D-BF38-C53648F05046}"/>
                </a:ext>
              </a:extLst>
            </p:cNvPr>
            <p:cNvSpPr/>
            <p:nvPr/>
          </p:nvSpPr>
          <p:spPr>
            <a:xfrm rot="296869" flipH="1">
              <a:off x="8101966" y="3074919"/>
              <a:ext cx="181826" cy="17751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Oval 164">
              <a:extLst>
                <a:ext uri="{FF2B5EF4-FFF2-40B4-BE49-F238E27FC236}">
                  <a16:creationId xmlns:a16="http://schemas.microsoft.com/office/drawing/2014/main" id="{C5D966B1-95E3-4E0D-9B30-9AFB72FFE957}"/>
                </a:ext>
              </a:extLst>
            </p:cNvPr>
            <p:cNvSpPr/>
            <p:nvPr/>
          </p:nvSpPr>
          <p:spPr>
            <a:xfrm rot="296869" flipH="1">
              <a:off x="8120714" y="3072196"/>
              <a:ext cx="145570" cy="142118"/>
            </a:xfrm>
            <a:prstGeom prst="ellipse">
              <a:avLst/>
            </a:prstGeom>
            <a:solidFill>
              <a:srgbClr val="330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6" name="Oval 165">
              <a:extLst>
                <a:ext uri="{FF2B5EF4-FFF2-40B4-BE49-F238E27FC236}">
                  <a16:creationId xmlns:a16="http://schemas.microsoft.com/office/drawing/2014/main" id="{9B578389-C9C0-4400-9551-F2304C931515}"/>
                </a:ext>
              </a:extLst>
            </p:cNvPr>
            <p:cNvSpPr/>
            <p:nvPr/>
          </p:nvSpPr>
          <p:spPr>
            <a:xfrm rot="296869" flipH="1">
              <a:off x="8156556" y="3083853"/>
              <a:ext cx="82647" cy="8068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7" name="Oval 166">
              <a:extLst>
                <a:ext uri="{FF2B5EF4-FFF2-40B4-BE49-F238E27FC236}">
                  <a16:creationId xmlns:a16="http://schemas.microsoft.com/office/drawing/2014/main" id="{8C6DF1ED-547D-4EE9-99AB-A55D524191EA}"/>
                </a:ext>
              </a:extLst>
            </p:cNvPr>
            <p:cNvSpPr/>
            <p:nvPr/>
          </p:nvSpPr>
          <p:spPr>
            <a:xfrm rot="296869" flipH="1">
              <a:off x="8171221" y="3079528"/>
              <a:ext cx="57853" cy="52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8" name="Chord 14349">
              <a:extLst>
                <a:ext uri="{FF2B5EF4-FFF2-40B4-BE49-F238E27FC236}">
                  <a16:creationId xmlns:a16="http://schemas.microsoft.com/office/drawing/2014/main" id="{3D37FA72-0A1E-458A-9783-4FD0406ECAE8}"/>
                </a:ext>
              </a:extLst>
            </p:cNvPr>
            <p:cNvSpPr/>
            <p:nvPr/>
          </p:nvSpPr>
          <p:spPr>
            <a:xfrm rot="19410730">
              <a:off x="7820626" y="3502671"/>
              <a:ext cx="350921" cy="243418"/>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Lst>
              <a:ahLst/>
              <a:cxnLst>
                <a:cxn ang="0">
                  <a:pos x="connsiteX0" y="connsiteY0"/>
                </a:cxn>
                <a:cxn ang="0">
                  <a:pos x="connsiteX1" y="connsiteY1"/>
                </a:cxn>
                <a:cxn ang="0">
                  <a:pos x="connsiteX2" y="connsiteY2"/>
                </a:cxn>
                <a:cxn ang="0">
                  <a:pos x="connsiteX3" y="connsiteY3"/>
                </a:cxn>
              </a:cxnLst>
              <a:rect l="l" t="t" r="r" b="b"/>
              <a:pathLst>
                <a:path w="306310" h="217634">
                  <a:moveTo>
                    <a:pt x="306310" y="171599"/>
                  </a:moveTo>
                  <a:cubicBezTo>
                    <a:pt x="255054" y="219399"/>
                    <a:pt x="167882" y="232055"/>
                    <a:pt x="104986" y="199716"/>
                  </a:cubicBezTo>
                  <a:cubicBezTo>
                    <a:pt x="39173" y="165876"/>
                    <a:pt x="-13790" y="70108"/>
                    <a:pt x="3208" y="0"/>
                  </a:cubicBezTo>
                  <a:cubicBezTo>
                    <a:pt x="84012" y="80074"/>
                    <a:pt x="202814" y="144835"/>
                    <a:pt x="306310" y="171599"/>
                  </a:cubicBezTo>
                  <a:close/>
                </a:path>
              </a:pathLst>
            </a:custGeom>
            <a:solidFill>
              <a:srgbClr val="EA5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69" name="Chord 14349">
              <a:extLst>
                <a:ext uri="{FF2B5EF4-FFF2-40B4-BE49-F238E27FC236}">
                  <a16:creationId xmlns:a16="http://schemas.microsoft.com/office/drawing/2014/main" id="{51B78841-FA65-409A-9744-468C5244C5CE}"/>
                </a:ext>
              </a:extLst>
            </p:cNvPr>
            <p:cNvSpPr/>
            <p:nvPr/>
          </p:nvSpPr>
          <p:spPr>
            <a:xfrm rot="19410730">
              <a:off x="7819077" y="3508812"/>
              <a:ext cx="338122" cy="199336"/>
            </a:xfrm>
            <a:custGeom>
              <a:avLst/>
              <a:gdLst>
                <a:gd name="connsiteX0" fmla="*/ 278593 w 328789"/>
                <a:gd name="connsiteY0" fmla="*/ 272954 h 317511"/>
                <a:gd name="connsiteX1" fmla="*/ 87132 w 328789"/>
                <a:gd name="connsiteY1" fmla="*/ 298886 h 317511"/>
                <a:gd name="connsiteX2" fmla="*/ 4328 w 328789"/>
                <a:gd name="connsiteY2" fmla="*/ 122563 h 317511"/>
                <a:gd name="connsiteX3" fmla="*/ 278593 w 328789"/>
                <a:gd name="connsiteY3" fmla="*/ 272954 h 317511"/>
                <a:gd name="connsiteX0" fmla="*/ 296447 w 296447"/>
                <a:gd name="connsiteY0" fmla="*/ 173784 h 218344"/>
                <a:gd name="connsiteX1" fmla="*/ 104986 w 296447"/>
                <a:gd name="connsiteY1" fmla="*/ 199716 h 218344"/>
                <a:gd name="connsiteX2" fmla="*/ 3208 w 296447"/>
                <a:gd name="connsiteY2" fmla="*/ 0 h 218344"/>
                <a:gd name="connsiteX3" fmla="*/ 296447 w 296447"/>
                <a:gd name="connsiteY3" fmla="*/ 173784 h 218344"/>
                <a:gd name="connsiteX0" fmla="*/ 301190 w 301190"/>
                <a:gd name="connsiteY0" fmla="*/ 179631 h 220442"/>
                <a:gd name="connsiteX1" fmla="*/ 104986 w 301190"/>
                <a:gd name="connsiteY1" fmla="*/ 199716 h 220442"/>
                <a:gd name="connsiteX2" fmla="*/ 3208 w 301190"/>
                <a:gd name="connsiteY2" fmla="*/ 0 h 220442"/>
                <a:gd name="connsiteX3" fmla="*/ 301190 w 301190"/>
                <a:gd name="connsiteY3" fmla="*/ 179631 h 220442"/>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06310 w 306310"/>
                <a:gd name="connsiteY0" fmla="*/ 171599 h 217634"/>
                <a:gd name="connsiteX1" fmla="*/ 104986 w 306310"/>
                <a:gd name="connsiteY1" fmla="*/ 199716 h 217634"/>
                <a:gd name="connsiteX2" fmla="*/ 3208 w 306310"/>
                <a:gd name="connsiteY2" fmla="*/ 0 h 217634"/>
                <a:gd name="connsiteX3" fmla="*/ 306310 w 306310"/>
                <a:gd name="connsiteY3" fmla="*/ 171599 h 217634"/>
                <a:gd name="connsiteX0" fmla="*/ 383370 w 383370"/>
                <a:gd name="connsiteY0" fmla="*/ 272262 h 318297"/>
                <a:gd name="connsiteX1" fmla="*/ 182046 w 383370"/>
                <a:gd name="connsiteY1" fmla="*/ 300379 h 318297"/>
                <a:gd name="connsiteX2" fmla="*/ 1499 w 383370"/>
                <a:gd name="connsiteY2" fmla="*/ 0 h 318297"/>
                <a:gd name="connsiteX3" fmla="*/ 383370 w 383370"/>
                <a:gd name="connsiteY3" fmla="*/ 272262 h 318297"/>
                <a:gd name="connsiteX0" fmla="*/ 415201 w 415201"/>
                <a:gd name="connsiteY0" fmla="*/ 287430 h 324084"/>
                <a:gd name="connsiteX1" fmla="*/ 182046 w 415201"/>
                <a:gd name="connsiteY1" fmla="*/ 300379 h 324084"/>
                <a:gd name="connsiteX2" fmla="*/ 1499 w 415201"/>
                <a:gd name="connsiteY2" fmla="*/ 0 h 324084"/>
                <a:gd name="connsiteX3" fmla="*/ 415201 w 415201"/>
                <a:gd name="connsiteY3" fmla="*/ 287430 h 324084"/>
                <a:gd name="connsiteX0" fmla="*/ 414994 w 414994"/>
                <a:gd name="connsiteY0" fmla="*/ 287430 h 307686"/>
                <a:gd name="connsiteX1" fmla="*/ 205240 w 414994"/>
                <a:gd name="connsiteY1" fmla="*/ 255313 h 307686"/>
                <a:gd name="connsiteX2" fmla="*/ 1292 w 414994"/>
                <a:gd name="connsiteY2" fmla="*/ 0 h 307686"/>
                <a:gd name="connsiteX3" fmla="*/ 414994 w 414994"/>
                <a:gd name="connsiteY3" fmla="*/ 287430 h 307686"/>
              </a:gdLst>
              <a:ahLst/>
              <a:cxnLst>
                <a:cxn ang="0">
                  <a:pos x="connsiteX0" y="connsiteY0"/>
                </a:cxn>
                <a:cxn ang="0">
                  <a:pos x="connsiteX1" y="connsiteY1"/>
                </a:cxn>
                <a:cxn ang="0">
                  <a:pos x="connsiteX2" y="connsiteY2"/>
                </a:cxn>
                <a:cxn ang="0">
                  <a:pos x="connsiteX3" y="connsiteY3"/>
                </a:cxn>
              </a:cxnLst>
              <a:rect l="l" t="t" r="r" b="b"/>
              <a:pathLst>
                <a:path w="414994" h="307686">
                  <a:moveTo>
                    <a:pt x="414994" y="287430"/>
                  </a:moveTo>
                  <a:cubicBezTo>
                    <a:pt x="363738" y="335230"/>
                    <a:pt x="268136" y="287652"/>
                    <a:pt x="205240" y="255313"/>
                  </a:cubicBezTo>
                  <a:cubicBezTo>
                    <a:pt x="139427" y="221473"/>
                    <a:pt x="-15706" y="70108"/>
                    <a:pt x="1292" y="0"/>
                  </a:cubicBezTo>
                  <a:cubicBezTo>
                    <a:pt x="82096" y="80074"/>
                    <a:pt x="311498" y="260666"/>
                    <a:pt x="414994" y="287430"/>
                  </a:cubicBezTo>
                  <a:close/>
                </a:path>
              </a:pathLst>
            </a:custGeom>
            <a:solidFill>
              <a:srgbClr val="FF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Freeform: Shape 587">
              <a:extLst>
                <a:ext uri="{FF2B5EF4-FFF2-40B4-BE49-F238E27FC236}">
                  <a16:creationId xmlns:a16="http://schemas.microsoft.com/office/drawing/2014/main" id="{78789699-4A94-479A-9960-D406CBAB9C0C}"/>
                </a:ext>
              </a:extLst>
            </p:cNvPr>
            <p:cNvSpPr/>
            <p:nvPr/>
          </p:nvSpPr>
          <p:spPr>
            <a:xfrm rot="21167288" flipH="1">
              <a:off x="7324327" y="4640466"/>
              <a:ext cx="187984" cy="190524"/>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Freeform: Shape 589">
              <a:extLst>
                <a:ext uri="{FF2B5EF4-FFF2-40B4-BE49-F238E27FC236}">
                  <a16:creationId xmlns:a16="http://schemas.microsoft.com/office/drawing/2014/main" id="{960C2ABB-FCBF-427B-BEF4-9A9CB6D14054}"/>
                </a:ext>
              </a:extLst>
            </p:cNvPr>
            <p:cNvSpPr/>
            <p:nvPr/>
          </p:nvSpPr>
          <p:spPr>
            <a:xfrm rot="21361880">
              <a:off x="7920191" y="3363564"/>
              <a:ext cx="114749" cy="96988"/>
            </a:xfrm>
            <a:custGeom>
              <a:avLst/>
              <a:gdLst>
                <a:gd name="connsiteX0" fmla="*/ 52387 w 133350"/>
                <a:gd name="connsiteY0" fmla="*/ 0 h 104775"/>
                <a:gd name="connsiteX1" fmla="*/ 0 w 133350"/>
                <a:gd name="connsiteY1" fmla="*/ 95250 h 104775"/>
                <a:gd name="connsiteX2" fmla="*/ 133350 w 133350"/>
                <a:gd name="connsiteY2" fmla="*/ 104775 h 104775"/>
                <a:gd name="connsiteX0" fmla="*/ 52387 w 122112"/>
                <a:gd name="connsiteY0" fmla="*/ 0 h 95250"/>
                <a:gd name="connsiteX1" fmla="*/ 0 w 122112"/>
                <a:gd name="connsiteY1" fmla="*/ 95250 h 95250"/>
                <a:gd name="connsiteX2" fmla="*/ 122112 w 122112"/>
                <a:gd name="connsiteY2" fmla="*/ 78059 h 95250"/>
                <a:gd name="connsiteX0" fmla="*/ 54226 w 123951"/>
                <a:gd name="connsiteY0" fmla="*/ 0 h 99010"/>
                <a:gd name="connsiteX1" fmla="*/ 1839 w 123951"/>
                <a:gd name="connsiteY1" fmla="*/ 95250 h 99010"/>
                <a:gd name="connsiteX2" fmla="*/ 123951 w 123951"/>
                <a:gd name="connsiteY2" fmla="*/ 78059 h 99010"/>
                <a:gd name="connsiteX0" fmla="*/ 46040 w 124756"/>
                <a:gd name="connsiteY0" fmla="*/ 0 h 121163"/>
                <a:gd name="connsiteX1" fmla="*/ 2644 w 124756"/>
                <a:gd name="connsiteY1" fmla="*/ 116029 h 121163"/>
                <a:gd name="connsiteX2" fmla="*/ 124756 w 124756"/>
                <a:gd name="connsiteY2" fmla="*/ 98838 h 121163"/>
                <a:gd name="connsiteX0" fmla="*/ 44629 w 93376"/>
                <a:gd name="connsiteY0" fmla="*/ 0 h 129127"/>
                <a:gd name="connsiteX1" fmla="*/ 1233 w 93376"/>
                <a:gd name="connsiteY1" fmla="*/ 116029 h 129127"/>
                <a:gd name="connsiteX2" fmla="*/ 93376 w 93376"/>
                <a:gd name="connsiteY2" fmla="*/ 122587 h 129127"/>
                <a:gd name="connsiteX0" fmla="*/ 33810 w 94544"/>
                <a:gd name="connsiteY0" fmla="*/ 0 h 108102"/>
                <a:gd name="connsiteX1" fmla="*/ 2401 w 94544"/>
                <a:gd name="connsiteY1" fmla="*/ 96239 h 108102"/>
                <a:gd name="connsiteX2" fmla="*/ 94544 w 94544"/>
                <a:gd name="connsiteY2" fmla="*/ 102797 h 108102"/>
              </a:gdLst>
              <a:ahLst/>
              <a:cxnLst>
                <a:cxn ang="0">
                  <a:pos x="connsiteX0" y="connsiteY0"/>
                </a:cxn>
                <a:cxn ang="0">
                  <a:pos x="connsiteX1" y="connsiteY1"/>
                </a:cxn>
                <a:cxn ang="0">
                  <a:pos x="connsiteX2" y="connsiteY2"/>
                </a:cxn>
              </a:cxnLst>
              <a:rect l="l" t="t" r="r" b="b"/>
              <a:pathLst>
                <a:path w="94544" h="108102">
                  <a:moveTo>
                    <a:pt x="33810" y="0"/>
                  </a:moveTo>
                  <a:cubicBezTo>
                    <a:pt x="16348" y="31750"/>
                    <a:pt x="-7721" y="79106"/>
                    <a:pt x="2401" y="96239"/>
                  </a:cubicBezTo>
                  <a:cubicBezTo>
                    <a:pt x="12523" y="113372"/>
                    <a:pt x="53840" y="108527"/>
                    <a:pt x="94544" y="102797"/>
                  </a:cubicBezTo>
                </a:path>
              </a:pathLst>
            </a:custGeom>
            <a:noFill/>
            <a:ln>
              <a:solidFill>
                <a:srgbClr val="A758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2" name="Freeform: Shape 592">
              <a:extLst>
                <a:ext uri="{FF2B5EF4-FFF2-40B4-BE49-F238E27FC236}">
                  <a16:creationId xmlns:a16="http://schemas.microsoft.com/office/drawing/2014/main" id="{1FCAFF96-7002-4945-81D1-F08DAD95885A}"/>
                </a:ext>
              </a:extLst>
            </p:cNvPr>
            <p:cNvSpPr/>
            <p:nvPr/>
          </p:nvSpPr>
          <p:spPr>
            <a:xfrm rot="19242">
              <a:off x="8545556" y="4603061"/>
              <a:ext cx="191811" cy="194402"/>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3" name="Freeform: Shape 594">
              <a:extLst>
                <a:ext uri="{FF2B5EF4-FFF2-40B4-BE49-F238E27FC236}">
                  <a16:creationId xmlns:a16="http://schemas.microsoft.com/office/drawing/2014/main" id="{CC4905FA-3367-4A02-8EC4-EB0E8C843930}"/>
                </a:ext>
              </a:extLst>
            </p:cNvPr>
            <p:cNvSpPr/>
            <p:nvPr/>
          </p:nvSpPr>
          <p:spPr>
            <a:xfrm rot="21361880">
              <a:off x="7856423" y="3840262"/>
              <a:ext cx="165502" cy="127842"/>
            </a:xfrm>
            <a:custGeom>
              <a:avLst/>
              <a:gdLst>
                <a:gd name="connsiteX0" fmla="*/ 139700 w 139700"/>
                <a:gd name="connsiteY0" fmla="*/ 34925 h 95250"/>
                <a:gd name="connsiteX1" fmla="*/ 25400 w 139700"/>
                <a:gd name="connsiteY1" fmla="*/ 0 h 95250"/>
                <a:gd name="connsiteX2" fmla="*/ 0 w 139700"/>
                <a:gd name="connsiteY2" fmla="*/ 44450 h 95250"/>
                <a:gd name="connsiteX3" fmla="*/ 133350 w 139700"/>
                <a:gd name="connsiteY3" fmla="*/ 95250 h 95250"/>
                <a:gd name="connsiteX4" fmla="*/ 139700 w 139700"/>
                <a:gd name="connsiteY4" fmla="*/ 34925 h 95250"/>
                <a:gd name="connsiteX0" fmla="*/ 139700 w 139700"/>
                <a:gd name="connsiteY0" fmla="*/ 39688 h 100013"/>
                <a:gd name="connsiteX1" fmla="*/ 18256 w 139700"/>
                <a:gd name="connsiteY1" fmla="*/ 0 h 100013"/>
                <a:gd name="connsiteX2" fmla="*/ 0 w 139700"/>
                <a:gd name="connsiteY2" fmla="*/ 49213 h 100013"/>
                <a:gd name="connsiteX3" fmla="*/ 133350 w 139700"/>
                <a:gd name="connsiteY3" fmla="*/ 100013 h 100013"/>
                <a:gd name="connsiteX4" fmla="*/ 139700 w 139700"/>
                <a:gd name="connsiteY4" fmla="*/ 39688 h 100013"/>
                <a:gd name="connsiteX0" fmla="*/ 139700 w 139700"/>
                <a:gd name="connsiteY0" fmla="*/ 39688 h 54769"/>
                <a:gd name="connsiteX1" fmla="*/ 18256 w 139700"/>
                <a:gd name="connsiteY1" fmla="*/ 0 h 54769"/>
                <a:gd name="connsiteX2" fmla="*/ 0 w 139700"/>
                <a:gd name="connsiteY2" fmla="*/ 49213 h 54769"/>
                <a:gd name="connsiteX3" fmla="*/ 104775 w 139700"/>
                <a:gd name="connsiteY3" fmla="*/ 54769 h 54769"/>
                <a:gd name="connsiteX4" fmla="*/ 139700 w 139700"/>
                <a:gd name="connsiteY4" fmla="*/ 39688 h 54769"/>
                <a:gd name="connsiteX0" fmla="*/ 139700 w 139700"/>
                <a:gd name="connsiteY0" fmla="*/ 39688 h 114300"/>
                <a:gd name="connsiteX1" fmla="*/ 18256 w 139700"/>
                <a:gd name="connsiteY1" fmla="*/ 0 h 114300"/>
                <a:gd name="connsiteX2" fmla="*/ 0 w 139700"/>
                <a:gd name="connsiteY2" fmla="*/ 49213 h 114300"/>
                <a:gd name="connsiteX3" fmla="*/ 133350 w 139700"/>
                <a:gd name="connsiteY3" fmla="*/ 114300 h 114300"/>
                <a:gd name="connsiteX4" fmla="*/ 139700 w 139700"/>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 name="connsiteX0" fmla="*/ 144463 w 144463"/>
                <a:gd name="connsiteY0" fmla="*/ 39688 h 114300"/>
                <a:gd name="connsiteX1" fmla="*/ 18256 w 144463"/>
                <a:gd name="connsiteY1" fmla="*/ 0 h 114300"/>
                <a:gd name="connsiteX2" fmla="*/ 0 w 144463"/>
                <a:gd name="connsiteY2" fmla="*/ 49213 h 114300"/>
                <a:gd name="connsiteX3" fmla="*/ 133350 w 144463"/>
                <a:gd name="connsiteY3" fmla="*/ 114300 h 114300"/>
                <a:gd name="connsiteX4" fmla="*/ 144463 w 144463"/>
                <a:gd name="connsiteY4" fmla="*/ 39688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3" h="114300">
                  <a:moveTo>
                    <a:pt x="144463" y="39688"/>
                  </a:moveTo>
                  <a:cubicBezTo>
                    <a:pt x="88107" y="43128"/>
                    <a:pt x="53182" y="27517"/>
                    <a:pt x="18256" y="0"/>
                  </a:cubicBezTo>
                  <a:lnTo>
                    <a:pt x="0" y="49213"/>
                  </a:lnTo>
                  <a:lnTo>
                    <a:pt x="133350" y="114300"/>
                  </a:lnTo>
                  <a:lnTo>
                    <a:pt x="144463" y="39688"/>
                  </a:lnTo>
                  <a:close/>
                </a:path>
              </a:pathLst>
            </a:custGeom>
            <a:blipFill>
              <a:blip r:embed="rId10" cstate="email">
                <a:extLst>
                  <a:ext uri="{28A0092B-C50C-407E-A947-70E740481C1C}">
                    <a14:useLocalDpi xmlns:a14="http://schemas.microsoft.com/office/drawing/2010/main"/>
                  </a:ext>
                </a:extLst>
              </a:blip>
              <a:stretch>
                <a:fillRect/>
              </a:stretch>
            </a:blip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4" name="Oval 5">
              <a:extLst>
                <a:ext uri="{FF2B5EF4-FFF2-40B4-BE49-F238E27FC236}">
                  <a16:creationId xmlns:a16="http://schemas.microsoft.com/office/drawing/2014/main" id="{46E549B5-4040-4E72-845B-553DE9F27A01}"/>
                </a:ext>
              </a:extLst>
            </p:cNvPr>
            <p:cNvSpPr/>
            <p:nvPr/>
          </p:nvSpPr>
          <p:spPr>
            <a:xfrm rot="1256927">
              <a:off x="7616524" y="3080544"/>
              <a:ext cx="301093" cy="128700"/>
            </a:xfrm>
            <a:custGeom>
              <a:avLst/>
              <a:gdLst>
                <a:gd name="connsiteX0" fmla="*/ 0 w 439851"/>
                <a:gd name="connsiteY0" fmla="*/ 114714 h 229427"/>
                <a:gd name="connsiteX1" fmla="*/ 219926 w 439851"/>
                <a:gd name="connsiteY1" fmla="*/ 0 h 229427"/>
                <a:gd name="connsiteX2" fmla="*/ 439852 w 439851"/>
                <a:gd name="connsiteY2" fmla="*/ 114714 h 229427"/>
                <a:gd name="connsiteX3" fmla="*/ 219926 w 439851"/>
                <a:gd name="connsiteY3" fmla="*/ 229428 h 229427"/>
                <a:gd name="connsiteX4" fmla="*/ 0 w 439851"/>
                <a:gd name="connsiteY4" fmla="*/ 114714 h 229427"/>
                <a:gd name="connsiteX0" fmla="*/ 0 w 448163"/>
                <a:gd name="connsiteY0" fmla="*/ 157404 h 231515"/>
                <a:gd name="connsiteX1" fmla="*/ 228237 w 448163"/>
                <a:gd name="connsiteY1" fmla="*/ 574 h 231515"/>
                <a:gd name="connsiteX2" fmla="*/ 448163 w 448163"/>
                <a:gd name="connsiteY2" fmla="*/ 115288 h 231515"/>
                <a:gd name="connsiteX3" fmla="*/ 228237 w 448163"/>
                <a:gd name="connsiteY3" fmla="*/ 230002 h 231515"/>
                <a:gd name="connsiteX4" fmla="*/ 0 w 448163"/>
                <a:gd name="connsiteY4" fmla="*/ 157404 h 231515"/>
                <a:gd name="connsiteX0" fmla="*/ 55 w 448218"/>
                <a:gd name="connsiteY0" fmla="*/ 157404 h 234481"/>
                <a:gd name="connsiteX1" fmla="*/ 228292 w 448218"/>
                <a:gd name="connsiteY1" fmla="*/ 574 h 234481"/>
                <a:gd name="connsiteX2" fmla="*/ 448218 w 448218"/>
                <a:gd name="connsiteY2" fmla="*/ 115288 h 234481"/>
                <a:gd name="connsiteX3" fmla="*/ 228292 w 448218"/>
                <a:gd name="connsiteY3" fmla="*/ 230002 h 234481"/>
                <a:gd name="connsiteX4" fmla="*/ 55 w 448218"/>
                <a:gd name="connsiteY4" fmla="*/ 157404 h 234481"/>
                <a:gd name="connsiteX0" fmla="*/ 55 w 448218"/>
                <a:gd name="connsiteY0" fmla="*/ 157419 h 234496"/>
                <a:gd name="connsiteX1" fmla="*/ 228292 w 448218"/>
                <a:gd name="connsiteY1" fmla="*/ 589 h 234496"/>
                <a:gd name="connsiteX2" fmla="*/ 448218 w 448218"/>
                <a:gd name="connsiteY2" fmla="*/ 115303 h 234496"/>
                <a:gd name="connsiteX3" fmla="*/ 228292 w 448218"/>
                <a:gd name="connsiteY3" fmla="*/ 230017 h 234496"/>
                <a:gd name="connsiteX4" fmla="*/ 55 w 448218"/>
                <a:gd name="connsiteY4" fmla="*/ 157419 h 234496"/>
                <a:gd name="connsiteX0" fmla="*/ 28 w 448191"/>
                <a:gd name="connsiteY0" fmla="*/ 157179 h 198561"/>
                <a:gd name="connsiteX1" fmla="*/ 228265 w 448191"/>
                <a:gd name="connsiteY1" fmla="*/ 349 h 198561"/>
                <a:gd name="connsiteX2" fmla="*/ 448191 w 448191"/>
                <a:gd name="connsiteY2" fmla="*/ 115063 h 198561"/>
                <a:gd name="connsiteX3" fmla="*/ 214580 w 448191"/>
                <a:gd name="connsiteY3" fmla="*/ 196784 h 198561"/>
                <a:gd name="connsiteX4" fmla="*/ 28 w 448191"/>
                <a:gd name="connsiteY4" fmla="*/ 157179 h 198561"/>
                <a:gd name="connsiteX0" fmla="*/ 28 w 448191"/>
                <a:gd name="connsiteY0" fmla="*/ 161346 h 202728"/>
                <a:gd name="connsiteX1" fmla="*/ 228265 w 448191"/>
                <a:gd name="connsiteY1" fmla="*/ 4516 h 202728"/>
                <a:gd name="connsiteX2" fmla="*/ 448191 w 448191"/>
                <a:gd name="connsiteY2" fmla="*/ 119230 h 202728"/>
                <a:gd name="connsiteX3" fmla="*/ 214580 w 448191"/>
                <a:gd name="connsiteY3" fmla="*/ 200951 h 202728"/>
                <a:gd name="connsiteX4" fmla="*/ 28 w 448191"/>
                <a:gd name="connsiteY4" fmla="*/ 161346 h 202728"/>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61891 h 206141"/>
                <a:gd name="connsiteX1" fmla="*/ 228251 w 448177"/>
                <a:gd name="connsiteY1" fmla="*/ 5061 h 206141"/>
                <a:gd name="connsiteX2" fmla="*/ 448177 w 448177"/>
                <a:gd name="connsiteY2" fmla="*/ 119775 h 206141"/>
                <a:gd name="connsiteX3" fmla="*/ 214566 w 448177"/>
                <a:gd name="connsiteY3" fmla="*/ 201496 h 206141"/>
                <a:gd name="connsiteX4" fmla="*/ 14 w 448177"/>
                <a:gd name="connsiteY4" fmla="*/ 161891 h 206141"/>
                <a:gd name="connsiteX0" fmla="*/ 14 w 448177"/>
                <a:gd name="connsiteY0" fmla="*/ 159270 h 203520"/>
                <a:gd name="connsiteX1" fmla="*/ 228251 w 448177"/>
                <a:gd name="connsiteY1" fmla="*/ 2440 h 203520"/>
                <a:gd name="connsiteX2" fmla="*/ 448177 w 448177"/>
                <a:gd name="connsiteY2" fmla="*/ 117154 h 203520"/>
                <a:gd name="connsiteX3" fmla="*/ 214566 w 448177"/>
                <a:gd name="connsiteY3" fmla="*/ 198875 h 203520"/>
                <a:gd name="connsiteX4" fmla="*/ 14 w 448177"/>
                <a:gd name="connsiteY4" fmla="*/ 159270 h 203520"/>
                <a:gd name="connsiteX0" fmla="*/ 12 w 452574"/>
                <a:gd name="connsiteY0" fmla="*/ 159265 h 202328"/>
                <a:gd name="connsiteX1" fmla="*/ 232648 w 452574"/>
                <a:gd name="connsiteY1" fmla="*/ 610 h 202328"/>
                <a:gd name="connsiteX2" fmla="*/ 452574 w 452574"/>
                <a:gd name="connsiteY2" fmla="*/ 115324 h 202328"/>
                <a:gd name="connsiteX3" fmla="*/ 218963 w 452574"/>
                <a:gd name="connsiteY3" fmla="*/ 197045 h 202328"/>
                <a:gd name="connsiteX4" fmla="*/ 12 w 452574"/>
                <a:gd name="connsiteY4" fmla="*/ 159265 h 202328"/>
                <a:gd name="connsiteX0" fmla="*/ 12 w 452574"/>
                <a:gd name="connsiteY0" fmla="*/ 160027 h 203090"/>
                <a:gd name="connsiteX1" fmla="*/ 232648 w 452574"/>
                <a:gd name="connsiteY1" fmla="*/ 1372 h 203090"/>
                <a:gd name="connsiteX2" fmla="*/ 452574 w 452574"/>
                <a:gd name="connsiteY2" fmla="*/ 116086 h 203090"/>
                <a:gd name="connsiteX3" fmla="*/ 218963 w 452574"/>
                <a:gd name="connsiteY3" fmla="*/ 197807 h 203090"/>
                <a:gd name="connsiteX4" fmla="*/ 12 w 452574"/>
                <a:gd name="connsiteY4" fmla="*/ 160027 h 203090"/>
                <a:gd name="connsiteX0" fmla="*/ 13 w 471137"/>
                <a:gd name="connsiteY0" fmla="*/ 158720 h 199740"/>
                <a:gd name="connsiteX1" fmla="*/ 232649 w 471137"/>
                <a:gd name="connsiteY1" fmla="*/ 65 h 199740"/>
                <a:gd name="connsiteX2" fmla="*/ 471137 w 471137"/>
                <a:gd name="connsiteY2" fmla="*/ 142471 h 199740"/>
                <a:gd name="connsiteX3" fmla="*/ 218964 w 471137"/>
                <a:gd name="connsiteY3" fmla="*/ 196500 h 199740"/>
                <a:gd name="connsiteX4" fmla="*/ 13 w 471137"/>
                <a:gd name="connsiteY4" fmla="*/ 158720 h 199740"/>
                <a:gd name="connsiteX0" fmla="*/ 10235 w 481359"/>
                <a:gd name="connsiteY0" fmla="*/ 158720 h 198938"/>
                <a:gd name="connsiteX1" fmla="*/ 242871 w 481359"/>
                <a:gd name="connsiteY1" fmla="*/ 65 h 198938"/>
                <a:gd name="connsiteX2" fmla="*/ 481359 w 481359"/>
                <a:gd name="connsiteY2" fmla="*/ 142471 h 198938"/>
                <a:gd name="connsiteX3" fmla="*/ 229186 w 481359"/>
                <a:gd name="connsiteY3" fmla="*/ 196500 h 198938"/>
                <a:gd name="connsiteX4" fmla="*/ 10235 w 481359"/>
                <a:gd name="connsiteY4" fmla="*/ 158720 h 198938"/>
                <a:gd name="connsiteX0" fmla="*/ 10644 w 469856"/>
                <a:gd name="connsiteY0" fmla="*/ 168024 h 202759"/>
                <a:gd name="connsiteX1" fmla="*/ 231368 w 469856"/>
                <a:gd name="connsiteY1" fmla="*/ 153 h 202759"/>
                <a:gd name="connsiteX2" fmla="*/ 469856 w 469856"/>
                <a:gd name="connsiteY2" fmla="*/ 142559 h 202759"/>
                <a:gd name="connsiteX3" fmla="*/ 217683 w 469856"/>
                <a:gd name="connsiteY3" fmla="*/ 196588 h 202759"/>
                <a:gd name="connsiteX4" fmla="*/ 10644 w 469856"/>
                <a:gd name="connsiteY4" fmla="*/ 168024 h 202759"/>
                <a:gd name="connsiteX0" fmla="*/ 3459 w 462671"/>
                <a:gd name="connsiteY0" fmla="*/ 168024 h 202569"/>
                <a:gd name="connsiteX1" fmla="*/ 224183 w 462671"/>
                <a:gd name="connsiteY1" fmla="*/ 153 h 202569"/>
                <a:gd name="connsiteX2" fmla="*/ 462671 w 462671"/>
                <a:gd name="connsiteY2" fmla="*/ 142559 h 202569"/>
                <a:gd name="connsiteX3" fmla="*/ 210498 w 462671"/>
                <a:gd name="connsiteY3" fmla="*/ 196588 h 202569"/>
                <a:gd name="connsiteX4" fmla="*/ 3459 w 462671"/>
                <a:gd name="connsiteY4" fmla="*/ 168024 h 20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71" h="202569">
                  <a:moveTo>
                    <a:pt x="3459" y="168024"/>
                  </a:moveTo>
                  <a:cubicBezTo>
                    <a:pt x="-26650" y="118993"/>
                    <a:pt x="147648" y="4397"/>
                    <a:pt x="224183" y="153"/>
                  </a:cubicBezTo>
                  <a:cubicBezTo>
                    <a:pt x="300718" y="-4091"/>
                    <a:pt x="403871" y="80391"/>
                    <a:pt x="462671" y="142559"/>
                  </a:cubicBezTo>
                  <a:cubicBezTo>
                    <a:pt x="462671" y="205914"/>
                    <a:pt x="287033" y="192344"/>
                    <a:pt x="210498" y="196588"/>
                  </a:cubicBezTo>
                  <a:cubicBezTo>
                    <a:pt x="133963" y="200832"/>
                    <a:pt x="33568" y="217055"/>
                    <a:pt x="3459" y="168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5" name="Group 174">
              <a:extLst>
                <a:ext uri="{FF2B5EF4-FFF2-40B4-BE49-F238E27FC236}">
                  <a16:creationId xmlns:a16="http://schemas.microsoft.com/office/drawing/2014/main" id="{EBDC3316-C9AF-46CA-9283-D3C6CB580B2E}"/>
                </a:ext>
              </a:extLst>
            </p:cNvPr>
            <p:cNvGrpSpPr/>
            <p:nvPr/>
          </p:nvGrpSpPr>
          <p:grpSpPr>
            <a:xfrm rot="19772623">
              <a:off x="7623653" y="3085745"/>
              <a:ext cx="55788" cy="29047"/>
              <a:chOff x="5293988" y="1700325"/>
              <a:chExt cx="85726" cy="42639"/>
            </a:xfrm>
          </p:grpSpPr>
          <p:cxnSp>
            <p:nvCxnSpPr>
              <p:cNvPr id="189" name="Straight Connector 188">
                <a:extLst>
                  <a:ext uri="{FF2B5EF4-FFF2-40B4-BE49-F238E27FC236}">
                    <a16:creationId xmlns:a16="http://schemas.microsoft.com/office/drawing/2014/main" id="{62736E16-0055-4B4A-BE82-EB8BD50AEC28}"/>
                  </a:ext>
                </a:extLst>
              </p:cNvPr>
              <p:cNvCxnSpPr/>
              <p:nvPr/>
            </p:nvCxnSpPr>
            <p:spPr>
              <a:xfrm>
                <a:off x="5293988"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9DC94E4-50DD-4284-B3D9-D30D6198C728}"/>
                  </a:ext>
                </a:extLst>
              </p:cNvPr>
              <p:cNvCxnSpPr/>
              <p:nvPr/>
            </p:nvCxnSpPr>
            <p:spPr>
              <a:xfrm>
                <a:off x="5336850"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E04DE96C-1772-4DF4-8337-2E0452670DF0}"/>
                  </a:ext>
                </a:extLst>
              </p:cNvPr>
              <p:cNvCxnSpPr/>
              <p:nvPr/>
            </p:nvCxnSpPr>
            <p:spPr>
              <a:xfrm>
                <a:off x="5379714" y="1700325"/>
                <a:ext cx="0" cy="42639"/>
              </a:xfrm>
              <a:prstGeom prst="line">
                <a:avLst/>
              </a:prstGeom>
              <a:ln w="31750" cap="sq" cmpd="dbl">
                <a:solidFill>
                  <a:schemeClr val="tx1"/>
                </a:solidFill>
                <a:prstDash val="dashDot"/>
                <a:round/>
                <a:headEnd type="none" w="med" len="sm"/>
                <a:tailEnd type="none"/>
              </a:ln>
            </p:spPr>
            <p:style>
              <a:lnRef idx="1">
                <a:schemeClr val="accent1"/>
              </a:lnRef>
              <a:fillRef idx="0">
                <a:schemeClr val="accent1"/>
              </a:fillRef>
              <a:effectRef idx="0">
                <a:schemeClr val="accent1"/>
              </a:effectRef>
              <a:fontRef idx="minor">
                <a:schemeClr val="tx1"/>
              </a:fontRef>
            </p:style>
          </p:cxnSp>
        </p:grpSp>
        <p:sp>
          <p:nvSpPr>
            <p:cNvPr id="176" name="Oval 4">
              <a:extLst>
                <a:ext uri="{FF2B5EF4-FFF2-40B4-BE49-F238E27FC236}">
                  <a16:creationId xmlns:a16="http://schemas.microsoft.com/office/drawing/2014/main" id="{50C9F6CA-9F18-46D0-92F8-7F04FD02E184}"/>
                </a:ext>
              </a:extLst>
            </p:cNvPr>
            <p:cNvSpPr/>
            <p:nvPr/>
          </p:nvSpPr>
          <p:spPr>
            <a:xfrm rot="1054926">
              <a:off x="7575708" y="3094183"/>
              <a:ext cx="326447" cy="186225"/>
            </a:xfrm>
            <a:custGeom>
              <a:avLst/>
              <a:gdLst>
                <a:gd name="connsiteX0" fmla="*/ 0 w 455151"/>
                <a:gd name="connsiteY0" fmla="*/ 184391 h 368782"/>
                <a:gd name="connsiteX1" fmla="*/ 227576 w 455151"/>
                <a:gd name="connsiteY1" fmla="*/ 0 h 368782"/>
                <a:gd name="connsiteX2" fmla="*/ 455152 w 455151"/>
                <a:gd name="connsiteY2" fmla="*/ 184391 h 368782"/>
                <a:gd name="connsiteX3" fmla="*/ 227576 w 455151"/>
                <a:gd name="connsiteY3" fmla="*/ 368782 h 368782"/>
                <a:gd name="connsiteX4" fmla="*/ 0 w 455151"/>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4391 h 368782"/>
                <a:gd name="connsiteX1" fmla="*/ 227576 w 455152"/>
                <a:gd name="connsiteY1" fmla="*/ 0 h 368782"/>
                <a:gd name="connsiteX2" fmla="*/ 455152 w 455152"/>
                <a:gd name="connsiteY2" fmla="*/ 184391 h 368782"/>
                <a:gd name="connsiteX3" fmla="*/ 227576 w 455152"/>
                <a:gd name="connsiteY3" fmla="*/ 368782 h 368782"/>
                <a:gd name="connsiteX4" fmla="*/ 0 w 455152"/>
                <a:gd name="connsiteY4" fmla="*/ 184391 h 368782"/>
                <a:gd name="connsiteX0" fmla="*/ 0 w 455152"/>
                <a:gd name="connsiteY0" fmla="*/ 188126 h 372517"/>
                <a:gd name="connsiteX1" fmla="*/ 227576 w 455152"/>
                <a:gd name="connsiteY1" fmla="*/ 3735 h 372517"/>
                <a:gd name="connsiteX2" fmla="*/ 455152 w 455152"/>
                <a:gd name="connsiteY2" fmla="*/ 188126 h 372517"/>
                <a:gd name="connsiteX3" fmla="*/ 227576 w 455152"/>
                <a:gd name="connsiteY3" fmla="*/ 372517 h 372517"/>
                <a:gd name="connsiteX4" fmla="*/ 0 w 455152"/>
                <a:gd name="connsiteY4" fmla="*/ 188126 h 372517"/>
                <a:gd name="connsiteX0" fmla="*/ 0 w 455152"/>
                <a:gd name="connsiteY0" fmla="*/ 185669 h 370060"/>
                <a:gd name="connsiteX1" fmla="*/ 227576 w 455152"/>
                <a:gd name="connsiteY1" fmla="*/ 1278 h 370060"/>
                <a:gd name="connsiteX2" fmla="*/ 455152 w 455152"/>
                <a:gd name="connsiteY2" fmla="*/ 185669 h 370060"/>
                <a:gd name="connsiteX3" fmla="*/ 227576 w 455152"/>
                <a:gd name="connsiteY3" fmla="*/ 370060 h 370060"/>
                <a:gd name="connsiteX4" fmla="*/ 0 w 455152"/>
                <a:gd name="connsiteY4" fmla="*/ 185669 h 370060"/>
                <a:gd name="connsiteX0" fmla="*/ 7193 w 462345"/>
                <a:gd name="connsiteY0" fmla="*/ 185562 h 369953"/>
                <a:gd name="connsiteX1" fmla="*/ 234769 w 462345"/>
                <a:gd name="connsiteY1" fmla="*/ 1171 h 369953"/>
                <a:gd name="connsiteX2" fmla="*/ 462345 w 462345"/>
                <a:gd name="connsiteY2" fmla="*/ 185562 h 369953"/>
                <a:gd name="connsiteX3" fmla="*/ 234769 w 462345"/>
                <a:gd name="connsiteY3" fmla="*/ 369953 h 369953"/>
                <a:gd name="connsiteX4" fmla="*/ 7193 w 462345"/>
                <a:gd name="connsiteY4" fmla="*/ 185562 h 369953"/>
                <a:gd name="connsiteX0" fmla="*/ 251 w 455403"/>
                <a:gd name="connsiteY0" fmla="*/ 185531 h 369922"/>
                <a:gd name="connsiteX1" fmla="*/ 227827 w 455403"/>
                <a:gd name="connsiteY1" fmla="*/ 1140 h 369922"/>
                <a:gd name="connsiteX2" fmla="*/ 455403 w 455403"/>
                <a:gd name="connsiteY2" fmla="*/ 185531 h 369922"/>
                <a:gd name="connsiteX3" fmla="*/ 227827 w 455403"/>
                <a:gd name="connsiteY3" fmla="*/ 369922 h 369922"/>
                <a:gd name="connsiteX4" fmla="*/ 251 w 455403"/>
                <a:gd name="connsiteY4" fmla="*/ 185531 h 369922"/>
                <a:gd name="connsiteX0" fmla="*/ 26162 w 481314"/>
                <a:gd name="connsiteY0" fmla="*/ 184465 h 368856"/>
                <a:gd name="connsiteX1" fmla="*/ 30354 w 481314"/>
                <a:gd name="connsiteY1" fmla="*/ 162371 h 368856"/>
                <a:gd name="connsiteX2" fmla="*/ 253738 w 481314"/>
                <a:gd name="connsiteY2" fmla="*/ 74 h 368856"/>
                <a:gd name="connsiteX3" fmla="*/ 481314 w 481314"/>
                <a:gd name="connsiteY3" fmla="*/ 184465 h 368856"/>
                <a:gd name="connsiteX4" fmla="*/ 253738 w 481314"/>
                <a:gd name="connsiteY4" fmla="*/ 368856 h 368856"/>
                <a:gd name="connsiteX5" fmla="*/ 26162 w 481314"/>
                <a:gd name="connsiteY5" fmla="*/ 184465 h 368856"/>
                <a:gd name="connsiteX0" fmla="*/ 26162 w 481314"/>
                <a:gd name="connsiteY0" fmla="*/ 184458 h 368849"/>
                <a:gd name="connsiteX1" fmla="*/ 30354 w 481314"/>
                <a:gd name="connsiteY1" fmla="*/ 162364 h 368849"/>
                <a:gd name="connsiteX2" fmla="*/ 253738 w 481314"/>
                <a:gd name="connsiteY2" fmla="*/ 67 h 368849"/>
                <a:gd name="connsiteX3" fmla="*/ 481314 w 481314"/>
                <a:gd name="connsiteY3" fmla="*/ 184458 h 368849"/>
                <a:gd name="connsiteX4" fmla="*/ 253738 w 481314"/>
                <a:gd name="connsiteY4" fmla="*/ 368849 h 368849"/>
                <a:gd name="connsiteX5" fmla="*/ 26162 w 481314"/>
                <a:gd name="connsiteY5" fmla="*/ 184458 h 368849"/>
                <a:gd name="connsiteX0" fmla="*/ 26162 w 481314"/>
                <a:gd name="connsiteY0" fmla="*/ 179395 h 363786"/>
                <a:gd name="connsiteX1" fmla="*/ 30354 w 481314"/>
                <a:gd name="connsiteY1" fmla="*/ 157301 h 363786"/>
                <a:gd name="connsiteX2" fmla="*/ 248700 w 481314"/>
                <a:gd name="connsiteY2" fmla="*/ 69 h 363786"/>
                <a:gd name="connsiteX3" fmla="*/ 481314 w 481314"/>
                <a:gd name="connsiteY3" fmla="*/ 179395 h 363786"/>
                <a:gd name="connsiteX4" fmla="*/ 253738 w 481314"/>
                <a:gd name="connsiteY4" fmla="*/ 363786 h 363786"/>
                <a:gd name="connsiteX5" fmla="*/ 26162 w 481314"/>
                <a:gd name="connsiteY5" fmla="*/ 179395 h 363786"/>
                <a:gd name="connsiteX0" fmla="*/ 26162 w 481314"/>
                <a:gd name="connsiteY0" fmla="*/ 179493 h 363884"/>
                <a:gd name="connsiteX1" fmla="*/ 30354 w 481314"/>
                <a:gd name="connsiteY1" fmla="*/ 157399 h 363884"/>
                <a:gd name="connsiteX2" fmla="*/ 248700 w 481314"/>
                <a:gd name="connsiteY2" fmla="*/ 167 h 363884"/>
                <a:gd name="connsiteX3" fmla="*/ 481314 w 481314"/>
                <a:gd name="connsiteY3" fmla="*/ 179493 h 363884"/>
                <a:gd name="connsiteX4" fmla="*/ 253738 w 481314"/>
                <a:gd name="connsiteY4" fmla="*/ 363884 h 363884"/>
                <a:gd name="connsiteX5" fmla="*/ 26162 w 481314"/>
                <a:gd name="connsiteY5" fmla="*/ 179493 h 363884"/>
                <a:gd name="connsiteX0" fmla="*/ 26162 w 481314"/>
                <a:gd name="connsiteY0" fmla="*/ 162690 h 347081"/>
                <a:gd name="connsiteX1" fmla="*/ 30354 w 481314"/>
                <a:gd name="connsiteY1" fmla="*/ 140596 h 347081"/>
                <a:gd name="connsiteX2" fmla="*/ 248745 w 481314"/>
                <a:gd name="connsiteY2" fmla="*/ 202 h 347081"/>
                <a:gd name="connsiteX3" fmla="*/ 481314 w 481314"/>
                <a:gd name="connsiteY3" fmla="*/ 162690 h 347081"/>
                <a:gd name="connsiteX4" fmla="*/ 253738 w 481314"/>
                <a:gd name="connsiteY4" fmla="*/ 347081 h 347081"/>
                <a:gd name="connsiteX5" fmla="*/ 26162 w 481314"/>
                <a:gd name="connsiteY5" fmla="*/ 162690 h 347081"/>
                <a:gd name="connsiteX0" fmla="*/ 24210 w 479362"/>
                <a:gd name="connsiteY0" fmla="*/ 162690 h 347081"/>
                <a:gd name="connsiteX1" fmla="*/ 28402 w 479362"/>
                <a:gd name="connsiteY1" fmla="*/ 140596 h 347081"/>
                <a:gd name="connsiteX2" fmla="*/ 246793 w 479362"/>
                <a:gd name="connsiteY2" fmla="*/ 202 h 347081"/>
                <a:gd name="connsiteX3" fmla="*/ 479362 w 479362"/>
                <a:gd name="connsiteY3" fmla="*/ 162690 h 347081"/>
                <a:gd name="connsiteX4" fmla="*/ 251786 w 479362"/>
                <a:gd name="connsiteY4" fmla="*/ 347081 h 347081"/>
                <a:gd name="connsiteX5" fmla="*/ 24210 w 479362"/>
                <a:gd name="connsiteY5" fmla="*/ 162690 h 347081"/>
                <a:gd name="connsiteX0" fmla="*/ 19926 w 475078"/>
                <a:gd name="connsiteY0" fmla="*/ 162690 h 347081"/>
                <a:gd name="connsiteX1" fmla="*/ 24118 w 475078"/>
                <a:gd name="connsiteY1" fmla="*/ 140596 h 347081"/>
                <a:gd name="connsiteX2" fmla="*/ 242509 w 475078"/>
                <a:gd name="connsiteY2" fmla="*/ 202 h 347081"/>
                <a:gd name="connsiteX3" fmla="*/ 475078 w 475078"/>
                <a:gd name="connsiteY3" fmla="*/ 162690 h 347081"/>
                <a:gd name="connsiteX4" fmla="*/ 247502 w 475078"/>
                <a:gd name="connsiteY4" fmla="*/ 347081 h 347081"/>
                <a:gd name="connsiteX5" fmla="*/ 19926 w 475078"/>
                <a:gd name="connsiteY5" fmla="*/ 162690 h 347081"/>
                <a:gd name="connsiteX0" fmla="*/ 44461 w 499613"/>
                <a:gd name="connsiteY0" fmla="*/ 162690 h 347081"/>
                <a:gd name="connsiteX1" fmla="*/ 48653 w 499613"/>
                <a:gd name="connsiteY1" fmla="*/ 140596 h 347081"/>
                <a:gd name="connsiteX2" fmla="*/ 267044 w 499613"/>
                <a:gd name="connsiteY2" fmla="*/ 202 h 347081"/>
                <a:gd name="connsiteX3" fmla="*/ 499613 w 499613"/>
                <a:gd name="connsiteY3" fmla="*/ 162690 h 347081"/>
                <a:gd name="connsiteX4" fmla="*/ 272037 w 499613"/>
                <a:gd name="connsiteY4" fmla="*/ 347081 h 347081"/>
                <a:gd name="connsiteX5" fmla="*/ 44461 w 499613"/>
                <a:gd name="connsiteY5" fmla="*/ 162690 h 347081"/>
                <a:gd name="connsiteX0" fmla="*/ 46479 w 501631"/>
                <a:gd name="connsiteY0" fmla="*/ 162690 h 347081"/>
                <a:gd name="connsiteX1" fmla="*/ 50671 w 501631"/>
                <a:gd name="connsiteY1" fmla="*/ 140596 h 347081"/>
                <a:gd name="connsiteX2" fmla="*/ 269062 w 501631"/>
                <a:gd name="connsiteY2" fmla="*/ 202 h 347081"/>
                <a:gd name="connsiteX3" fmla="*/ 501631 w 501631"/>
                <a:gd name="connsiteY3" fmla="*/ 162690 h 347081"/>
                <a:gd name="connsiteX4" fmla="*/ 274055 w 501631"/>
                <a:gd name="connsiteY4" fmla="*/ 347081 h 347081"/>
                <a:gd name="connsiteX5" fmla="*/ 46479 w 501631"/>
                <a:gd name="connsiteY5" fmla="*/ 162690 h 34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31" h="347081">
                  <a:moveTo>
                    <a:pt x="46479" y="162690"/>
                  </a:moveTo>
                  <a:cubicBezTo>
                    <a:pt x="-34567" y="113854"/>
                    <a:pt x="5963" y="152348"/>
                    <a:pt x="50671" y="140596"/>
                  </a:cubicBezTo>
                  <a:cubicBezTo>
                    <a:pt x="103794" y="124978"/>
                    <a:pt x="198975" y="4926"/>
                    <a:pt x="269062" y="202"/>
                  </a:cubicBezTo>
                  <a:cubicBezTo>
                    <a:pt x="339149" y="-4522"/>
                    <a:pt x="424212" y="74528"/>
                    <a:pt x="501631" y="162690"/>
                  </a:cubicBezTo>
                  <a:cubicBezTo>
                    <a:pt x="449297" y="212466"/>
                    <a:pt x="399742" y="347081"/>
                    <a:pt x="274055" y="347081"/>
                  </a:cubicBezTo>
                  <a:cubicBezTo>
                    <a:pt x="148368" y="347081"/>
                    <a:pt x="127525" y="211526"/>
                    <a:pt x="46479" y="1626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7" name="Oval 176">
              <a:extLst>
                <a:ext uri="{FF2B5EF4-FFF2-40B4-BE49-F238E27FC236}">
                  <a16:creationId xmlns:a16="http://schemas.microsoft.com/office/drawing/2014/main" id="{6C90413D-732A-4DBC-ADB9-A33473C163F6}"/>
                </a:ext>
              </a:extLst>
            </p:cNvPr>
            <p:cNvSpPr/>
            <p:nvPr/>
          </p:nvSpPr>
          <p:spPr>
            <a:xfrm rot="20826891">
              <a:off x="7668835" y="3107130"/>
              <a:ext cx="181826" cy="17751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8" name="Oval 177">
              <a:extLst>
                <a:ext uri="{FF2B5EF4-FFF2-40B4-BE49-F238E27FC236}">
                  <a16:creationId xmlns:a16="http://schemas.microsoft.com/office/drawing/2014/main" id="{313123CC-A51A-4978-8021-8041AFFD99E7}"/>
                </a:ext>
              </a:extLst>
            </p:cNvPr>
            <p:cNvSpPr/>
            <p:nvPr/>
          </p:nvSpPr>
          <p:spPr>
            <a:xfrm rot="20826891">
              <a:off x="7699844" y="3104217"/>
              <a:ext cx="145570" cy="142118"/>
            </a:xfrm>
            <a:prstGeom prst="ellipse">
              <a:avLst/>
            </a:prstGeom>
            <a:solidFill>
              <a:srgbClr val="330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79" name="Oval 178">
              <a:extLst>
                <a:ext uri="{FF2B5EF4-FFF2-40B4-BE49-F238E27FC236}">
                  <a16:creationId xmlns:a16="http://schemas.microsoft.com/office/drawing/2014/main" id="{B88098FB-38DD-45B8-A9BD-C2EA99CA6069}"/>
                </a:ext>
              </a:extLst>
            </p:cNvPr>
            <p:cNvSpPr/>
            <p:nvPr/>
          </p:nvSpPr>
          <p:spPr>
            <a:xfrm rot="20826891">
              <a:off x="7746539" y="3105484"/>
              <a:ext cx="82648" cy="9344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0" name="Oval 179">
              <a:extLst>
                <a:ext uri="{FF2B5EF4-FFF2-40B4-BE49-F238E27FC236}">
                  <a16:creationId xmlns:a16="http://schemas.microsoft.com/office/drawing/2014/main" id="{2E0C7B7A-E26B-4AE0-A7AE-B73B0306E552}"/>
                </a:ext>
              </a:extLst>
            </p:cNvPr>
            <p:cNvSpPr/>
            <p:nvPr/>
          </p:nvSpPr>
          <p:spPr>
            <a:xfrm rot="20826891">
              <a:off x="7775051" y="3121512"/>
              <a:ext cx="57853" cy="52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1" name="Freeform: Shape 597">
              <a:extLst>
                <a:ext uri="{FF2B5EF4-FFF2-40B4-BE49-F238E27FC236}">
                  <a16:creationId xmlns:a16="http://schemas.microsoft.com/office/drawing/2014/main" id="{0338155A-CEDB-46FB-8220-4C7CA9424BD2}"/>
                </a:ext>
              </a:extLst>
            </p:cNvPr>
            <p:cNvSpPr/>
            <p:nvPr/>
          </p:nvSpPr>
          <p:spPr>
            <a:xfrm rot="21361880">
              <a:off x="7223975" y="2370451"/>
              <a:ext cx="1386828" cy="593501"/>
            </a:xfrm>
            <a:custGeom>
              <a:avLst/>
              <a:gdLst>
                <a:gd name="connsiteX0" fmla="*/ 0 w 516731"/>
                <a:gd name="connsiteY0" fmla="*/ 185738 h 195263"/>
                <a:gd name="connsiteX1" fmla="*/ 133350 w 516731"/>
                <a:gd name="connsiteY1" fmla="*/ 195263 h 195263"/>
                <a:gd name="connsiteX2" fmla="*/ 138112 w 516731"/>
                <a:gd name="connsiteY2" fmla="*/ 107157 h 195263"/>
                <a:gd name="connsiteX3" fmla="*/ 154781 w 516731"/>
                <a:gd name="connsiteY3" fmla="*/ 192882 h 195263"/>
                <a:gd name="connsiteX4" fmla="*/ 247650 w 516731"/>
                <a:gd name="connsiteY4" fmla="*/ 192882 h 195263"/>
                <a:gd name="connsiteX5" fmla="*/ 252412 w 516731"/>
                <a:gd name="connsiteY5" fmla="*/ 92869 h 195263"/>
                <a:gd name="connsiteX6" fmla="*/ 276225 w 516731"/>
                <a:gd name="connsiteY6" fmla="*/ 195263 h 195263"/>
                <a:gd name="connsiteX7" fmla="*/ 354806 w 516731"/>
                <a:gd name="connsiteY7" fmla="*/ 190500 h 195263"/>
                <a:gd name="connsiteX8" fmla="*/ 371475 w 516731"/>
                <a:gd name="connsiteY8" fmla="*/ 107157 h 195263"/>
                <a:gd name="connsiteX9" fmla="*/ 378619 w 516731"/>
                <a:gd name="connsiteY9" fmla="*/ 192882 h 195263"/>
                <a:gd name="connsiteX10" fmla="*/ 516731 w 516731"/>
                <a:gd name="connsiteY10" fmla="*/ 192882 h 195263"/>
                <a:gd name="connsiteX11" fmla="*/ 359569 w 516731"/>
                <a:gd name="connsiteY11" fmla="*/ 4763 h 195263"/>
                <a:gd name="connsiteX12" fmla="*/ 223837 w 516731"/>
                <a:gd name="connsiteY12" fmla="*/ 0 h 195263"/>
                <a:gd name="connsiteX13" fmla="*/ 97631 w 516731"/>
                <a:gd name="connsiteY13" fmla="*/ 69057 h 195263"/>
                <a:gd name="connsiteX14" fmla="*/ 0 w 516731"/>
                <a:gd name="connsiteY14" fmla="*/ 185738 h 195263"/>
                <a:gd name="connsiteX0" fmla="*/ 0 w 516731"/>
                <a:gd name="connsiteY0" fmla="*/ 190500 h 200025"/>
                <a:gd name="connsiteX1" fmla="*/ 133350 w 516731"/>
                <a:gd name="connsiteY1" fmla="*/ 200025 h 200025"/>
                <a:gd name="connsiteX2" fmla="*/ 138112 w 516731"/>
                <a:gd name="connsiteY2" fmla="*/ 111919 h 200025"/>
                <a:gd name="connsiteX3" fmla="*/ 154781 w 516731"/>
                <a:gd name="connsiteY3" fmla="*/ 197644 h 200025"/>
                <a:gd name="connsiteX4" fmla="*/ 247650 w 516731"/>
                <a:gd name="connsiteY4" fmla="*/ 197644 h 200025"/>
                <a:gd name="connsiteX5" fmla="*/ 252412 w 516731"/>
                <a:gd name="connsiteY5" fmla="*/ 97631 h 200025"/>
                <a:gd name="connsiteX6" fmla="*/ 276225 w 516731"/>
                <a:gd name="connsiteY6" fmla="*/ 200025 h 200025"/>
                <a:gd name="connsiteX7" fmla="*/ 354806 w 516731"/>
                <a:gd name="connsiteY7" fmla="*/ 195262 h 200025"/>
                <a:gd name="connsiteX8" fmla="*/ 371475 w 516731"/>
                <a:gd name="connsiteY8" fmla="*/ 111919 h 200025"/>
                <a:gd name="connsiteX9" fmla="*/ 378619 w 516731"/>
                <a:gd name="connsiteY9" fmla="*/ 197644 h 200025"/>
                <a:gd name="connsiteX10" fmla="*/ 516731 w 516731"/>
                <a:gd name="connsiteY10" fmla="*/ 197644 h 200025"/>
                <a:gd name="connsiteX11" fmla="*/ 359569 w 516731"/>
                <a:gd name="connsiteY11" fmla="*/ 9525 h 200025"/>
                <a:gd name="connsiteX12" fmla="*/ 176212 w 516731"/>
                <a:gd name="connsiteY12" fmla="*/ 0 h 200025"/>
                <a:gd name="connsiteX13" fmla="*/ 97631 w 516731"/>
                <a:gd name="connsiteY13" fmla="*/ 73819 h 200025"/>
                <a:gd name="connsiteX14" fmla="*/ 0 w 516731"/>
                <a:gd name="connsiteY14" fmla="*/ 190500 h 200025"/>
                <a:gd name="connsiteX0" fmla="*/ 0 w 516731"/>
                <a:gd name="connsiteY0" fmla="*/ 190500 h 200025"/>
                <a:gd name="connsiteX1" fmla="*/ 133350 w 516731"/>
                <a:gd name="connsiteY1" fmla="*/ 200025 h 200025"/>
                <a:gd name="connsiteX2" fmla="*/ 138112 w 516731"/>
                <a:gd name="connsiteY2" fmla="*/ 111919 h 200025"/>
                <a:gd name="connsiteX3" fmla="*/ 154781 w 516731"/>
                <a:gd name="connsiteY3" fmla="*/ 197644 h 200025"/>
                <a:gd name="connsiteX4" fmla="*/ 247650 w 516731"/>
                <a:gd name="connsiteY4" fmla="*/ 197644 h 200025"/>
                <a:gd name="connsiteX5" fmla="*/ 252412 w 516731"/>
                <a:gd name="connsiteY5" fmla="*/ 97631 h 200025"/>
                <a:gd name="connsiteX6" fmla="*/ 276225 w 516731"/>
                <a:gd name="connsiteY6" fmla="*/ 200025 h 200025"/>
                <a:gd name="connsiteX7" fmla="*/ 354806 w 516731"/>
                <a:gd name="connsiteY7" fmla="*/ 195262 h 200025"/>
                <a:gd name="connsiteX8" fmla="*/ 371475 w 516731"/>
                <a:gd name="connsiteY8" fmla="*/ 111919 h 200025"/>
                <a:gd name="connsiteX9" fmla="*/ 378619 w 516731"/>
                <a:gd name="connsiteY9" fmla="*/ 197644 h 200025"/>
                <a:gd name="connsiteX10" fmla="*/ 516731 w 516731"/>
                <a:gd name="connsiteY10" fmla="*/ 197644 h 200025"/>
                <a:gd name="connsiteX11" fmla="*/ 359569 w 516731"/>
                <a:gd name="connsiteY11" fmla="*/ 9525 h 200025"/>
                <a:gd name="connsiteX12" fmla="*/ 176212 w 516731"/>
                <a:gd name="connsiteY12" fmla="*/ 0 h 200025"/>
                <a:gd name="connsiteX13" fmla="*/ 80962 w 516731"/>
                <a:gd name="connsiteY13" fmla="*/ 73819 h 200025"/>
                <a:gd name="connsiteX14" fmla="*/ 0 w 516731"/>
                <a:gd name="connsiteY14" fmla="*/ 190500 h 200025"/>
                <a:gd name="connsiteX0" fmla="*/ 0 w 516731"/>
                <a:gd name="connsiteY0" fmla="*/ 190500 h 200025"/>
                <a:gd name="connsiteX1" fmla="*/ 133350 w 516731"/>
                <a:gd name="connsiteY1" fmla="*/ 200025 h 200025"/>
                <a:gd name="connsiteX2" fmla="*/ 138112 w 516731"/>
                <a:gd name="connsiteY2" fmla="*/ 111919 h 200025"/>
                <a:gd name="connsiteX3" fmla="*/ 154781 w 516731"/>
                <a:gd name="connsiteY3" fmla="*/ 197644 h 200025"/>
                <a:gd name="connsiteX4" fmla="*/ 247650 w 516731"/>
                <a:gd name="connsiteY4" fmla="*/ 197644 h 200025"/>
                <a:gd name="connsiteX5" fmla="*/ 252412 w 516731"/>
                <a:gd name="connsiteY5" fmla="*/ 97631 h 200025"/>
                <a:gd name="connsiteX6" fmla="*/ 276225 w 516731"/>
                <a:gd name="connsiteY6" fmla="*/ 200025 h 200025"/>
                <a:gd name="connsiteX7" fmla="*/ 354806 w 516731"/>
                <a:gd name="connsiteY7" fmla="*/ 195262 h 200025"/>
                <a:gd name="connsiteX8" fmla="*/ 371475 w 516731"/>
                <a:gd name="connsiteY8" fmla="*/ 111919 h 200025"/>
                <a:gd name="connsiteX9" fmla="*/ 378619 w 516731"/>
                <a:gd name="connsiteY9" fmla="*/ 197644 h 200025"/>
                <a:gd name="connsiteX10" fmla="*/ 516731 w 516731"/>
                <a:gd name="connsiteY10" fmla="*/ 197644 h 200025"/>
                <a:gd name="connsiteX11" fmla="*/ 359569 w 516731"/>
                <a:gd name="connsiteY11" fmla="*/ 9525 h 200025"/>
                <a:gd name="connsiteX12" fmla="*/ 195262 w 516731"/>
                <a:gd name="connsiteY12" fmla="*/ 0 h 200025"/>
                <a:gd name="connsiteX13" fmla="*/ 80962 w 516731"/>
                <a:gd name="connsiteY13" fmla="*/ 73819 h 200025"/>
                <a:gd name="connsiteX14" fmla="*/ 0 w 516731"/>
                <a:gd name="connsiteY14" fmla="*/ 190500 h 200025"/>
                <a:gd name="connsiteX0" fmla="*/ 0 w 516731"/>
                <a:gd name="connsiteY0" fmla="*/ 194156 h 203681"/>
                <a:gd name="connsiteX1" fmla="*/ 133350 w 516731"/>
                <a:gd name="connsiteY1" fmla="*/ 203681 h 203681"/>
                <a:gd name="connsiteX2" fmla="*/ 138112 w 516731"/>
                <a:gd name="connsiteY2" fmla="*/ 115575 h 203681"/>
                <a:gd name="connsiteX3" fmla="*/ 154781 w 516731"/>
                <a:gd name="connsiteY3" fmla="*/ 201300 h 203681"/>
                <a:gd name="connsiteX4" fmla="*/ 247650 w 516731"/>
                <a:gd name="connsiteY4" fmla="*/ 201300 h 203681"/>
                <a:gd name="connsiteX5" fmla="*/ 252412 w 516731"/>
                <a:gd name="connsiteY5" fmla="*/ 101287 h 203681"/>
                <a:gd name="connsiteX6" fmla="*/ 276225 w 516731"/>
                <a:gd name="connsiteY6" fmla="*/ 203681 h 203681"/>
                <a:gd name="connsiteX7" fmla="*/ 354806 w 516731"/>
                <a:gd name="connsiteY7" fmla="*/ 198918 h 203681"/>
                <a:gd name="connsiteX8" fmla="*/ 371475 w 516731"/>
                <a:gd name="connsiteY8" fmla="*/ 115575 h 203681"/>
                <a:gd name="connsiteX9" fmla="*/ 378619 w 516731"/>
                <a:gd name="connsiteY9" fmla="*/ 201300 h 203681"/>
                <a:gd name="connsiteX10" fmla="*/ 516731 w 516731"/>
                <a:gd name="connsiteY10" fmla="*/ 201300 h 203681"/>
                <a:gd name="connsiteX11" fmla="*/ 359569 w 516731"/>
                <a:gd name="connsiteY11" fmla="*/ 13181 h 203681"/>
                <a:gd name="connsiteX12" fmla="*/ 195262 w 516731"/>
                <a:gd name="connsiteY12" fmla="*/ 3656 h 203681"/>
                <a:gd name="connsiteX13" fmla="*/ 80962 w 516731"/>
                <a:gd name="connsiteY13" fmla="*/ 77475 h 203681"/>
                <a:gd name="connsiteX14" fmla="*/ 0 w 516731"/>
                <a:gd name="connsiteY14" fmla="*/ 194156 h 203681"/>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54806 w 516731"/>
                <a:gd name="connsiteY7" fmla="*/ 200057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64331 w 516731"/>
                <a:gd name="connsiteY7" fmla="*/ 202438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64331 w 516731"/>
                <a:gd name="connsiteY7" fmla="*/ 202438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 name="connsiteX0" fmla="*/ 0 w 516731"/>
                <a:gd name="connsiteY0" fmla="*/ 195295 h 204820"/>
                <a:gd name="connsiteX1" fmla="*/ 133350 w 516731"/>
                <a:gd name="connsiteY1" fmla="*/ 204820 h 204820"/>
                <a:gd name="connsiteX2" fmla="*/ 138112 w 516731"/>
                <a:gd name="connsiteY2" fmla="*/ 116714 h 204820"/>
                <a:gd name="connsiteX3" fmla="*/ 154781 w 516731"/>
                <a:gd name="connsiteY3" fmla="*/ 202439 h 204820"/>
                <a:gd name="connsiteX4" fmla="*/ 247650 w 516731"/>
                <a:gd name="connsiteY4" fmla="*/ 202439 h 204820"/>
                <a:gd name="connsiteX5" fmla="*/ 252412 w 516731"/>
                <a:gd name="connsiteY5" fmla="*/ 102426 h 204820"/>
                <a:gd name="connsiteX6" fmla="*/ 276225 w 516731"/>
                <a:gd name="connsiteY6" fmla="*/ 204820 h 204820"/>
                <a:gd name="connsiteX7" fmla="*/ 364331 w 516731"/>
                <a:gd name="connsiteY7" fmla="*/ 202438 h 204820"/>
                <a:gd name="connsiteX8" fmla="*/ 371475 w 516731"/>
                <a:gd name="connsiteY8" fmla="*/ 116714 h 204820"/>
                <a:gd name="connsiteX9" fmla="*/ 378619 w 516731"/>
                <a:gd name="connsiteY9" fmla="*/ 202439 h 204820"/>
                <a:gd name="connsiteX10" fmla="*/ 516731 w 516731"/>
                <a:gd name="connsiteY10" fmla="*/ 202439 h 204820"/>
                <a:gd name="connsiteX11" fmla="*/ 359569 w 516731"/>
                <a:gd name="connsiteY11" fmla="*/ 14320 h 204820"/>
                <a:gd name="connsiteX12" fmla="*/ 195262 w 516731"/>
                <a:gd name="connsiteY12" fmla="*/ 4795 h 204820"/>
                <a:gd name="connsiteX13" fmla="*/ 80962 w 516731"/>
                <a:gd name="connsiteY13" fmla="*/ 78614 h 204820"/>
                <a:gd name="connsiteX14" fmla="*/ 0 w 516731"/>
                <a:gd name="connsiteY14" fmla="*/ 195295 h 20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731" h="204820">
                  <a:moveTo>
                    <a:pt x="0" y="195295"/>
                  </a:moveTo>
                  <a:lnTo>
                    <a:pt x="133350" y="204820"/>
                  </a:lnTo>
                  <a:lnTo>
                    <a:pt x="138112" y="116714"/>
                  </a:lnTo>
                  <a:cubicBezTo>
                    <a:pt x="143668" y="145289"/>
                    <a:pt x="144462" y="173864"/>
                    <a:pt x="154781" y="202439"/>
                  </a:cubicBezTo>
                  <a:lnTo>
                    <a:pt x="247650" y="202439"/>
                  </a:lnTo>
                  <a:lnTo>
                    <a:pt x="252412" y="102426"/>
                  </a:lnTo>
                  <a:cubicBezTo>
                    <a:pt x="260350" y="136557"/>
                    <a:pt x="249236" y="168307"/>
                    <a:pt x="276225" y="204820"/>
                  </a:cubicBezTo>
                  <a:lnTo>
                    <a:pt x="364331" y="202438"/>
                  </a:lnTo>
                  <a:lnTo>
                    <a:pt x="371475" y="116714"/>
                  </a:lnTo>
                  <a:lnTo>
                    <a:pt x="378619" y="202439"/>
                  </a:lnTo>
                  <a:lnTo>
                    <a:pt x="516731" y="202439"/>
                  </a:lnTo>
                  <a:cubicBezTo>
                    <a:pt x="492919" y="118302"/>
                    <a:pt x="431006" y="62738"/>
                    <a:pt x="359569" y="14320"/>
                  </a:cubicBezTo>
                  <a:cubicBezTo>
                    <a:pt x="304800" y="4001"/>
                    <a:pt x="269081" y="-6318"/>
                    <a:pt x="195262" y="4795"/>
                  </a:cubicBezTo>
                  <a:cubicBezTo>
                    <a:pt x="145255" y="19876"/>
                    <a:pt x="116681" y="42102"/>
                    <a:pt x="80962" y="78614"/>
                  </a:cubicBezTo>
                  <a:lnTo>
                    <a:pt x="0" y="195295"/>
                  </a:lnTo>
                  <a:close/>
                </a:path>
              </a:pathLst>
            </a:custGeom>
            <a:solidFill>
              <a:srgbClr val="BB8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40" b="0" i="0" u="none" strike="noStrike" kern="1200" cap="none" spc="0" normalizeH="0" baseline="0" noProof="0" dirty="0">
                <a:ln>
                  <a:noFill/>
                </a:ln>
                <a:solidFill>
                  <a:prstClr val="white"/>
                </a:solidFill>
                <a:effectLst/>
                <a:uLnTx/>
                <a:uFillTx/>
                <a:latin typeface="Calibri"/>
                <a:ea typeface="+mn-ea"/>
                <a:cs typeface="+mn-cs"/>
              </a:endParaRPr>
            </a:p>
          </p:txBody>
        </p:sp>
        <p:sp>
          <p:nvSpPr>
            <p:cNvPr id="182" name="Freeform: Shape 595">
              <a:extLst>
                <a:ext uri="{FF2B5EF4-FFF2-40B4-BE49-F238E27FC236}">
                  <a16:creationId xmlns:a16="http://schemas.microsoft.com/office/drawing/2014/main" id="{FC5D2E9A-3107-4EC8-B602-6B61CD22AB2E}"/>
                </a:ext>
              </a:extLst>
            </p:cNvPr>
            <p:cNvSpPr/>
            <p:nvPr/>
          </p:nvSpPr>
          <p:spPr>
            <a:xfrm rot="21361880">
              <a:off x="7447333" y="3850980"/>
              <a:ext cx="945342" cy="868260"/>
            </a:xfrm>
            <a:custGeom>
              <a:avLst/>
              <a:gdLst>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38"/>
                <a:gd name="connsiteY0" fmla="*/ 723900 h 795338"/>
                <a:gd name="connsiteX1" fmla="*/ 342900 w 871538"/>
                <a:gd name="connsiteY1" fmla="*/ 285750 h 795338"/>
                <a:gd name="connsiteX2" fmla="*/ 385763 w 871538"/>
                <a:gd name="connsiteY2" fmla="*/ 492919 h 795338"/>
                <a:gd name="connsiteX3" fmla="*/ 371475 w 871538"/>
                <a:gd name="connsiteY3" fmla="*/ 792956 h 795338"/>
                <a:gd name="connsiteX4" fmla="*/ 816769 w 871538"/>
                <a:gd name="connsiteY4" fmla="*/ 795338 h 795338"/>
                <a:gd name="connsiteX5" fmla="*/ 809625 w 871538"/>
                <a:gd name="connsiteY5" fmla="*/ 378619 h 795338"/>
                <a:gd name="connsiteX6" fmla="*/ 871538 w 871538"/>
                <a:gd name="connsiteY6" fmla="*/ 292894 h 795338"/>
                <a:gd name="connsiteX7" fmla="*/ 823913 w 871538"/>
                <a:gd name="connsiteY7" fmla="*/ 197644 h 795338"/>
                <a:gd name="connsiteX8" fmla="*/ 809625 w 871538"/>
                <a:gd name="connsiteY8" fmla="*/ 47625 h 795338"/>
                <a:gd name="connsiteX9" fmla="*/ 707232 w 871538"/>
                <a:gd name="connsiteY9" fmla="*/ 38100 h 795338"/>
                <a:gd name="connsiteX10" fmla="*/ 692944 w 871538"/>
                <a:gd name="connsiteY10" fmla="*/ 0 h 795338"/>
                <a:gd name="connsiteX11" fmla="*/ 673894 w 871538"/>
                <a:gd name="connsiteY11" fmla="*/ 28575 h 795338"/>
                <a:gd name="connsiteX12" fmla="*/ 654844 w 871538"/>
                <a:gd name="connsiteY12" fmla="*/ 204788 h 795338"/>
                <a:gd name="connsiteX13" fmla="*/ 585788 w 871538"/>
                <a:gd name="connsiteY13" fmla="*/ 33338 h 795338"/>
                <a:gd name="connsiteX14" fmla="*/ 576263 w 871538"/>
                <a:gd name="connsiteY14" fmla="*/ 97631 h 795338"/>
                <a:gd name="connsiteX15" fmla="*/ 447675 w 871538"/>
                <a:gd name="connsiteY15" fmla="*/ 30956 h 795338"/>
                <a:gd name="connsiteX16" fmla="*/ 300038 w 871538"/>
                <a:gd name="connsiteY16" fmla="*/ 45244 h 795338"/>
                <a:gd name="connsiteX17" fmla="*/ 0 w 871538"/>
                <a:gd name="connsiteY17" fmla="*/ 690563 h 795338"/>
                <a:gd name="connsiteX18" fmla="*/ 76200 w 871538"/>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2"/>
                <a:gd name="connsiteY0" fmla="*/ 723900 h 795338"/>
                <a:gd name="connsiteX1" fmla="*/ 342900 w 871552"/>
                <a:gd name="connsiteY1" fmla="*/ 285750 h 795338"/>
                <a:gd name="connsiteX2" fmla="*/ 385763 w 871552"/>
                <a:gd name="connsiteY2" fmla="*/ 492919 h 795338"/>
                <a:gd name="connsiteX3" fmla="*/ 371475 w 871552"/>
                <a:gd name="connsiteY3" fmla="*/ 792956 h 795338"/>
                <a:gd name="connsiteX4" fmla="*/ 816769 w 871552"/>
                <a:gd name="connsiteY4" fmla="*/ 795338 h 795338"/>
                <a:gd name="connsiteX5" fmla="*/ 809625 w 871552"/>
                <a:gd name="connsiteY5" fmla="*/ 378619 h 795338"/>
                <a:gd name="connsiteX6" fmla="*/ 871538 w 871552"/>
                <a:gd name="connsiteY6" fmla="*/ 292894 h 795338"/>
                <a:gd name="connsiteX7" fmla="*/ 823913 w 871552"/>
                <a:gd name="connsiteY7" fmla="*/ 197644 h 795338"/>
                <a:gd name="connsiteX8" fmla="*/ 809625 w 871552"/>
                <a:gd name="connsiteY8" fmla="*/ 47625 h 795338"/>
                <a:gd name="connsiteX9" fmla="*/ 707232 w 871552"/>
                <a:gd name="connsiteY9" fmla="*/ 38100 h 795338"/>
                <a:gd name="connsiteX10" fmla="*/ 692944 w 871552"/>
                <a:gd name="connsiteY10" fmla="*/ 0 h 795338"/>
                <a:gd name="connsiteX11" fmla="*/ 673894 w 871552"/>
                <a:gd name="connsiteY11" fmla="*/ 28575 h 795338"/>
                <a:gd name="connsiteX12" fmla="*/ 654844 w 871552"/>
                <a:gd name="connsiteY12" fmla="*/ 204788 h 795338"/>
                <a:gd name="connsiteX13" fmla="*/ 585788 w 871552"/>
                <a:gd name="connsiteY13" fmla="*/ 33338 h 795338"/>
                <a:gd name="connsiteX14" fmla="*/ 576263 w 871552"/>
                <a:gd name="connsiteY14" fmla="*/ 97631 h 795338"/>
                <a:gd name="connsiteX15" fmla="*/ 447675 w 871552"/>
                <a:gd name="connsiteY15" fmla="*/ 30956 h 795338"/>
                <a:gd name="connsiteX16" fmla="*/ 300038 w 871552"/>
                <a:gd name="connsiteY16" fmla="*/ 45244 h 795338"/>
                <a:gd name="connsiteX17" fmla="*/ 0 w 871552"/>
                <a:gd name="connsiteY17" fmla="*/ 690563 h 795338"/>
                <a:gd name="connsiteX18" fmla="*/ 76200 w 871552"/>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5763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71475 w 871556"/>
                <a:gd name="connsiteY3" fmla="*/ 79295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81001 w 871556"/>
                <a:gd name="connsiteY2" fmla="*/ 492919 h 795338"/>
                <a:gd name="connsiteX3" fmla="*/ 323850 w 871556"/>
                <a:gd name="connsiteY3" fmla="*/ 77390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1556"/>
                <a:gd name="connsiteY0" fmla="*/ 723900 h 795338"/>
                <a:gd name="connsiteX1" fmla="*/ 342900 w 871556"/>
                <a:gd name="connsiteY1" fmla="*/ 285750 h 795338"/>
                <a:gd name="connsiteX2" fmla="*/ 366713 w 871556"/>
                <a:gd name="connsiteY2" fmla="*/ 483394 h 795338"/>
                <a:gd name="connsiteX3" fmla="*/ 323850 w 871556"/>
                <a:gd name="connsiteY3" fmla="*/ 773906 h 795338"/>
                <a:gd name="connsiteX4" fmla="*/ 816769 w 871556"/>
                <a:gd name="connsiteY4" fmla="*/ 795338 h 795338"/>
                <a:gd name="connsiteX5" fmla="*/ 809625 w 871556"/>
                <a:gd name="connsiteY5" fmla="*/ 378619 h 795338"/>
                <a:gd name="connsiteX6" fmla="*/ 871538 w 871556"/>
                <a:gd name="connsiteY6" fmla="*/ 292894 h 795338"/>
                <a:gd name="connsiteX7" fmla="*/ 823913 w 871556"/>
                <a:gd name="connsiteY7" fmla="*/ 197644 h 795338"/>
                <a:gd name="connsiteX8" fmla="*/ 809625 w 871556"/>
                <a:gd name="connsiteY8" fmla="*/ 47625 h 795338"/>
                <a:gd name="connsiteX9" fmla="*/ 707232 w 871556"/>
                <a:gd name="connsiteY9" fmla="*/ 38100 h 795338"/>
                <a:gd name="connsiteX10" fmla="*/ 692944 w 871556"/>
                <a:gd name="connsiteY10" fmla="*/ 0 h 795338"/>
                <a:gd name="connsiteX11" fmla="*/ 673894 w 871556"/>
                <a:gd name="connsiteY11" fmla="*/ 28575 h 795338"/>
                <a:gd name="connsiteX12" fmla="*/ 654844 w 871556"/>
                <a:gd name="connsiteY12" fmla="*/ 204788 h 795338"/>
                <a:gd name="connsiteX13" fmla="*/ 585788 w 871556"/>
                <a:gd name="connsiteY13" fmla="*/ 33338 h 795338"/>
                <a:gd name="connsiteX14" fmla="*/ 576263 w 871556"/>
                <a:gd name="connsiteY14" fmla="*/ 97631 h 795338"/>
                <a:gd name="connsiteX15" fmla="*/ 447675 w 871556"/>
                <a:gd name="connsiteY15" fmla="*/ 30956 h 795338"/>
                <a:gd name="connsiteX16" fmla="*/ 300038 w 871556"/>
                <a:gd name="connsiteY16" fmla="*/ 45244 h 795338"/>
                <a:gd name="connsiteX17" fmla="*/ 0 w 871556"/>
                <a:gd name="connsiteY17" fmla="*/ 690563 h 795338"/>
                <a:gd name="connsiteX18" fmla="*/ 76200 w 871556"/>
                <a:gd name="connsiteY18" fmla="*/ 723900 h 795338"/>
                <a:gd name="connsiteX0" fmla="*/ 76200 w 873919"/>
                <a:gd name="connsiteY0" fmla="*/ 723900 h 781051"/>
                <a:gd name="connsiteX1" fmla="*/ 342900 w 873919"/>
                <a:gd name="connsiteY1" fmla="*/ 285750 h 781051"/>
                <a:gd name="connsiteX2" fmla="*/ 366713 w 873919"/>
                <a:gd name="connsiteY2" fmla="*/ 483394 h 781051"/>
                <a:gd name="connsiteX3" fmla="*/ 323850 w 873919"/>
                <a:gd name="connsiteY3" fmla="*/ 773906 h 781051"/>
                <a:gd name="connsiteX4" fmla="*/ 873919 w 873919"/>
                <a:gd name="connsiteY4" fmla="*/ 781051 h 781051"/>
                <a:gd name="connsiteX5" fmla="*/ 809625 w 873919"/>
                <a:gd name="connsiteY5" fmla="*/ 378619 h 781051"/>
                <a:gd name="connsiteX6" fmla="*/ 871538 w 873919"/>
                <a:gd name="connsiteY6" fmla="*/ 292894 h 781051"/>
                <a:gd name="connsiteX7" fmla="*/ 823913 w 873919"/>
                <a:gd name="connsiteY7" fmla="*/ 197644 h 781051"/>
                <a:gd name="connsiteX8" fmla="*/ 809625 w 873919"/>
                <a:gd name="connsiteY8" fmla="*/ 47625 h 781051"/>
                <a:gd name="connsiteX9" fmla="*/ 707232 w 873919"/>
                <a:gd name="connsiteY9" fmla="*/ 38100 h 781051"/>
                <a:gd name="connsiteX10" fmla="*/ 692944 w 873919"/>
                <a:gd name="connsiteY10" fmla="*/ 0 h 781051"/>
                <a:gd name="connsiteX11" fmla="*/ 673894 w 873919"/>
                <a:gd name="connsiteY11" fmla="*/ 28575 h 781051"/>
                <a:gd name="connsiteX12" fmla="*/ 654844 w 873919"/>
                <a:gd name="connsiteY12" fmla="*/ 204788 h 781051"/>
                <a:gd name="connsiteX13" fmla="*/ 585788 w 873919"/>
                <a:gd name="connsiteY13" fmla="*/ 33338 h 781051"/>
                <a:gd name="connsiteX14" fmla="*/ 576263 w 873919"/>
                <a:gd name="connsiteY14" fmla="*/ 97631 h 781051"/>
                <a:gd name="connsiteX15" fmla="*/ 447675 w 873919"/>
                <a:gd name="connsiteY15" fmla="*/ 30956 h 781051"/>
                <a:gd name="connsiteX16" fmla="*/ 300038 w 873919"/>
                <a:gd name="connsiteY16" fmla="*/ 45244 h 781051"/>
                <a:gd name="connsiteX17" fmla="*/ 0 w 873919"/>
                <a:gd name="connsiteY17" fmla="*/ 690563 h 781051"/>
                <a:gd name="connsiteX18" fmla="*/ 76200 w 873919"/>
                <a:gd name="connsiteY18" fmla="*/ 723900 h 781051"/>
                <a:gd name="connsiteX0" fmla="*/ 76200 w 874611"/>
                <a:gd name="connsiteY0" fmla="*/ 723900 h 781051"/>
                <a:gd name="connsiteX1" fmla="*/ 342900 w 874611"/>
                <a:gd name="connsiteY1" fmla="*/ 285750 h 781051"/>
                <a:gd name="connsiteX2" fmla="*/ 366713 w 874611"/>
                <a:gd name="connsiteY2" fmla="*/ 483394 h 781051"/>
                <a:gd name="connsiteX3" fmla="*/ 323850 w 874611"/>
                <a:gd name="connsiteY3" fmla="*/ 773906 h 781051"/>
                <a:gd name="connsiteX4" fmla="*/ 873919 w 874611"/>
                <a:gd name="connsiteY4" fmla="*/ 781051 h 781051"/>
                <a:gd name="connsiteX5" fmla="*/ 809625 w 874611"/>
                <a:gd name="connsiteY5" fmla="*/ 378619 h 781051"/>
                <a:gd name="connsiteX6" fmla="*/ 871538 w 874611"/>
                <a:gd name="connsiteY6" fmla="*/ 292894 h 781051"/>
                <a:gd name="connsiteX7" fmla="*/ 823913 w 874611"/>
                <a:gd name="connsiteY7" fmla="*/ 197644 h 781051"/>
                <a:gd name="connsiteX8" fmla="*/ 809625 w 874611"/>
                <a:gd name="connsiteY8" fmla="*/ 47625 h 781051"/>
                <a:gd name="connsiteX9" fmla="*/ 707232 w 874611"/>
                <a:gd name="connsiteY9" fmla="*/ 38100 h 781051"/>
                <a:gd name="connsiteX10" fmla="*/ 692944 w 874611"/>
                <a:gd name="connsiteY10" fmla="*/ 0 h 781051"/>
                <a:gd name="connsiteX11" fmla="*/ 673894 w 874611"/>
                <a:gd name="connsiteY11" fmla="*/ 28575 h 781051"/>
                <a:gd name="connsiteX12" fmla="*/ 654844 w 874611"/>
                <a:gd name="connsiteY12" fmla="*/ 204788 h 781051"/>
                <a:gd name="connsiteX13" fmla="*/ 585788 w 874611"/>
                <a:gd name="connsiteY13" fmla="*/ 33338 h 781051"/>
                <a:gd name="connsiteX14" fmla="*/ 576263 w 874611"/>
                <a:gd name="connsiteY14" fmla="*/ 97631 h 781051"/>
                <a:gd name="connsiteX15" fmla="*/ 447675 w 874611"/>
                <a:gd name="connsiteY15" fmla="*/ 30956 h 781051"/>
                <a:gd name="connsiteX16" fmla="*/ 300038 w 874611"/>
                <a:gd name="connsiteY16" fmla="*/ 45244 h 781051"/>
                <a:gd name="connsiteX17" fmla="*/ 0 w 874611"/>
                <a:gd name="connsiteY17" fmla="*/ 690563 h 781051"/>
                <a:gd name="connsiteX18" fmla="*/ 76200 w 874611"/>
                <a:gd name="connsiteY18" fmla="*/ 723900 h 781051"/>
                <a:gd name="connsiteX0" fmla="*/ 88107 w 886518"/>
                <a:gd name="connsiteY0" fmla="*/ 723900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88107 w 886518"/>
                <a:gd name="connsiteY18" fmla="*/ 723900 h 781051"/>
                <a:gd name="connsiteX0" fmla="*/ 95250 w 886518"/>
                <a:gd name="connsiteY0" fmla="*/ 731043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78620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38139 w 886518"/>
                <a:gd name="connsiteY2" fmla="*/ 483394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59570 w 886518"/>
                <a:gd name="connsiteY2" fmla="*/ 495301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59570 w 886518"/>
                <a:gd name="connsiteY2" fmla="*/ 495301 h 781051"/>
                <a:gd name="connsiteX3" fmla="*/ 335757 w 886518"/>
                <a:gd name="connsiteY3" fmla="*/ 773906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886518"/>
                <a:gd name="connsiteY0" fmla="*/ 731043 h 781051"/>
                <a:gd name="connsiteX1" fmla="*/ 354807 w 886518"/>
                <a:gd name="connsiteY1" fmla="*/ 285750 h 781051"/>
                <a:gd name="connsiteX2" fmla="*/ 359570 w 886518"/>
                <a:gd name="connsiteY2" fmla="*/ 495301 h 781051"/>
                <a:gd name="connsiteX3" fmla="*/ 300038 w 886518"/>
                <a:gd name="connsiteY3" fmla="*/ 771524 h 781051"/>
                <a:gd name="connsiteX4" fmla="*/ 885826 w 886518"/>
                <a:gd name="connsiteY4" fmla="*/ 781051 h 781051"/>
                <a:gd name="connsiteX5" fmla="*/ 821532 w 886518"/>
                <a:gd name="connsiteY5" fmla="*/ 378619 h 781051"/>
                <a:gd name="connsiteX6" fmla="*/ 883445 w 886518"/>
                <a:gd name="connsiteY6" fmla="*/ 292894 h 781051"/>
                <a:gd name="connsiteX7" fmla="*/ 835820 w 886518"/>
                <a:gd name="connsiteY7" fmla="*/ 197644 h 781051"/>
                <a:gd name="connsiteX8" fmla="*/ 821532 w 886518"/>
                <a:gd name="connsiteY8" fmla="*/ 47625 h 781051"/>
                <a:gd name="connsiteX9" fmla="*/ 719139 w 886518"/>
                <a:gd name="connsiteY9" fmla="*/ 38100 h 781051"/>
                <a:gd name="connsiteX10" fmla="*/ 704851 w 886518"/>
                <a:gd name="connsiteY10" fmla="*/ 0 h 781051"/>
                <a:gd name="connsiteX11" fmla="*/ 685801 w 886518"/>
                <a:gd name="connsiteY11" fmla="*/ 28575 h 781051"/>
                <a:gd name="connsiteX12" fmla="*/ 666751 w 886518"/>
                <a:gd name="connsiteY12" fmla="*/ 204788 h 781051"/>
                <a:gd name="connsiteX13" fmla="*/ 597695 w 886518"/>
                <a:gd name="connsiteY13" fmla="*/ 33338 h 781051"/>
                <a:gd name="connsiteX14" fmla="*/ 588170 w 886518"/>
                <a:gd name="connsiteY14" fmla="*/ 97631 h 781051"/>
                <a:gd name="connsiteX15" fmla="*/ 459582 w 886518"/>
                <a:gd name="connsiteY15" fmla="*/ 30956 h 781051"/>
                <a:gd name="connsiteX16" fmla="*/ 311945 w 886518"/>
                <a:gd name="connsiteY16" fmla="*/ 45244 h 781051"/>
                <a:gd name="connsiteX17" fmla="*/ 0 w 886518"/>
                <a:gd name="connsiteY17" fmla="*/ 681038 h 781051"/>
                <a:gd name="connsiteX18" fmla="*/ 95250 w 886518"/>
                <a:gd name="connsiteY18" fmla="*/ 731043 h 781051"/>
                <a:gd name="connsiteX0" fmla="*/ 95250 w 903027"/>
                <a:gd name="connsiteY0" fmla="*/ 731043 h 776288"/>
                <a:gd name="connsiteX1" fmla="*/ 354807 w 903027"/>
                <a:gd name="connsiteY1" fmla="*/ 285750 h 776288"/>
                <a:gd name="connsiteX2" fmla="*/ 359570 w 903027"/>
                <a:gd name="connsiteY2" fmla="*/ 495301 h 776288"/>
                <a:gd name="connsiteX3" fmla="*/ 300038 w 903027"/>
                <a:gd name="connsiteY3" fmla="*/ 771524 h 776288"/>
                <a:gd name="connsiteX4" fmla="*/ 902495 w 903027"/>
                <a:gd name="connsiteY4" fmla="*/ 776288 h 776288"/>
                <a:gd name="connsiteX5" fmla="*/ 821532 w 903027"/>
                <a:gd name="connsiteY5" fmla="*/ 378619 h 776288"/>
                <a:gd name="connsiteX6" fmla="*/ 883445 w 903027"/>
                <a:gd name="connsiteY6" fmla="*/ 292894 h 776288"/>
                <a:gd name="connsiteX7" fmla="*/ 835820 w 903027"/>
                <a:gd name="connsiteY7" fmla="*/ 197644 h 776288"/>
                <a:gd name="connsiteX8" fmla="*/ 821532 w 903027"/>
                <a:gd name="connsiteY8" fmla="*/ 47625 h 776288"/>
                <a:gd name="connsiteX9" fmla="*/ 719139 w 903027"/>
                <a:gd name="connsiteY9" fmla="*/ 38100 h 776288"/>
                <a:gd name="connsiteX10" fmla="*/ 704851 w 903027"/>
                <a:gd name="connsiteY10" fmla="*/ 0 h 776288"/>
                <a:gd name="connsiteX11" fmla="*/ 685801 w 903027"/>
                <a:gd name="connsiteY11" fmla="*/ 28575 h 776288"/>
                <a:gd name="connsiteX12" fmla="*/ 666751 w 903027"/>
                <a:gd name="connsiteY12" fmla="*/ 204788 h 776288"/>
                <a:gd name="connsiteX13" fmla="*/ 597695 w 903027"/>
                <a:gd name="connsiteY13" fmla="*/ 33338 h 776288"/>
                <a:gd name="connsiteX14" fmla="*/ 588170 w 903027"/>
                <a:gd name="connsiteY14" fmla="*/ 97631 h 776288"/>
                <a:gd name="connsiteX15" fmla="*/ 459582 w 903027"/>
                <a:gd name="connsiteY15" fmla="*/ 30956 h 776288"/>
                <a:gd name="connsiteX16" fmla="*/ 311945 w 903027"/>
                <a:gd name="connsiteY16" fmla="*/ 45244 h 776288"/>
                <a:gd name="connsiteX17" fmla="*/ 0 w 903027"/>
                <a:gd name="connsiteY17" fmla="*/ 681038 h 776288"/>
                <a:gd name="connsiteX18" fmla="*/ 95250 w 903027"/>
                <a:gd name="connsiteY18" fmla="*/ 731043 h 776288"/>
                <a:gd name="connsiteX0" fmla="*/ 95250 w 904316"/>
                <a:gd name="connsiteY0" fmla="*/ 731043 h 776288"/>
                <a:gd name="connsiteX1" fmla="*/ 354807 w 904316"/>
                <a:gd name="connsiteY1" fmla="*/ 285750 h 776288"/>
                <a:gd name="connsiteX2" fmla="*/ 359570 w 904316"/>
                <a:gd name="connsiteY2" fmla="*/ 495301 h 776288"/>
                <a:gd name="connsiteX3" fmla="*/ 300038 w 904316"/>
                <a:gd name="connsiteY3" fmla="*/ 771524 h 776288"/>
                <a:gd name="connsiteX4" fmla="*/ 902495 w 904316"/>
                <a:gd name="connsiteY4" fmla="*/ 776288 h 776288"/>
                <a:gd name="connsiteX5" fmla="*/ 821532 w 904316"/>
                <a:gd name="connsiteY5" fmla="*/ 378619 h 776288"/>
                <a:gd name="connsiteX6" fmla="*/ 883445 w 904316"/>
                <a:gd name="connsiteY6" fmla="*/ 292894 h 776288"/>
                <a:gd name="connsiteX7" fmla="*/ 835820 w 904316"/>
                <a:gd name="connsiteY7" fmla="*/ 197644 h 776288"/>
                <a:gd name="connsiteX8" fmla="*/ 821532 w 904316"/>
                <a:gd name="connsiteY8" fmla="*/ 47625 h 776288"/>
                <a:gd name="connsiteX9" fmla="*/ 719139 w 904316"/>
                <a:gd name="connsiteY9" fmla="*/ 38100 h 776288"/>
                <a:gd name="connsiteX10" fmla="*/ 704851 w 904316"/>
                <a:gd name="connsiteY10" fmla="*/ 0 h 776288"/>
                <a:gd name="connsiteX11" fmla="*/ 685801 w 904316"/>
                <a:gd name="connsiteY11" fmla="*/ 28575 h 776288"/>
                <a:gd name="connsiteX12" fmla="*/ 666751 w 904316"/>
                <a:gd name="connsiteY12" fmla="*/ 204788 h 776288"/>
                <a:gd name="connsiteX13" fmla="*/ 597695 w 904316"/>
                <a:gd name="connsiteY13" fmla="*/ 33338 h 776288"/>
                <a:gd name="connsiteX14" fmla="*/ 588170 w 904316"/>
                <a:gd name="connsiteY14" fmla="*/ 97631 h 776288"/>
                <a:gd name="connsiteX15" fmla="*/ 459582 w 904316"/>
                <a:gd name="connsiteY15" fmla="*/ 30956 h 776288"/>
                <a:gd name="connsiteX16" fmla="*/ 311945 w 904316"/>
                <a:gd name="connsiteY16" fmla="*/ 45244 h 776288"/>
                <a:gd name="connsiteX17" fmla="*/ 0 w 904316"/>
                <a:gd name="connsiteY17" fmla="*/ 681038 h 776288"/>
                <a:gd name="connsiteX18" fmla="*/ 95250 w 904316"/>
                <a:gd name="connsiteY18" fmla="*/ 731043 h 776288"/>
                <a:gd name="connsiteX0" fmla="*/ 95250 w 904600"/>
                <a:gd name="connsiteY0" fmla="*/ 731043 h 776288"/>
                <a:gd name="connsiteX1" fmla="*/ 354807 w 904600"/>
                <a:gd name="connsiteY1" fmla="*/ 285750 h 776288"/>
                <a:gd name="connsiteX2" fmla="*/ 359570 w 904600"/>
                <a:gd name="connsiteY2" fmla="*/ 495301 h 776288"/>
                <a:gd name="connsiteX3" fmla="*/ 300038 w 904600"/>
                <a:gd name="connsiteY3" fmla="*/ 771524 h 776288"/>
                <a:gd name="connsiteX4" fmla="*/ 902495 w 904600"/>
                <a:gd name="connsiteY4" fmla="*/ 776288 h 776288"/>
                <a:gd name="connsiteX5" fmla="*/ 821532 w 904600"/>
                <a:gd name="connsiteY5" fmla="*/ 378619 h 776288"/>
                <a:gd name="connsiteX6" fmla="*/ 883445 w 904600"/>
                <a:gd name="connsiteY6" fmla="*/ 292894 h 776288"/>
                <a:gd name="connsiteX7" fmla="*/ 835820 w 904600"/>
                <a:gd name="connsiteY7" fmla="*/ 197644 h 776288"/>
                <a:gd name="connsiteX8" fmla="*/ 821532 w 904600"/>
                <a:gd name="connsiteY8" fmla="*/ 47625 h 776288"/>
                <a:gd name="connsiteX9" fmla="*/ 719139 w 904600"/>
                <a:gd name="connsiteY9" fmla="*/ 38100 h 776288"/>
                <a:gd name="connsiteX10" fmla="*/ 704851 w 904600"/>
                <a:gd name="connsiteY10" fmla="*/ 0 h 776288"/>
                <a:gd name="connsiteX11" fmla="*/ 685801 w 904600"/>
                <a:gd name="connsiteY11" fmla="*/ 28575 h 776288"/>
                <a:gd name="connsiteX12" fmla="*/ 666751 w 904600"/>
                <a:gd name="connsiteY12" fmla="*/ 204788 h 776288"/>
                <a:gd name="connsiteX13" fmla="*/ 597695 w 904600"/>
                <a:gd name="connsiteY13" fmla="*/ 33338 h 776288"/>
                <a:gd name="connsiteX14" fmla="*/ 588170 w 904600"/>
                <a:gd name="connsiteY14" fmla="*/ 97631 h 776288"/>
                <a:gd name="connsiteX15" fmla="*/ 459582 w 904600"/>
                <a:gd name="connsiteY15" fmla="*/ 30956 h 776288"/>
                <a:gd name="connsiteX16" fmla="*/ 311945 w 904600"/>
                <a:gd name="connsiteY16" fmla="*/ 45244 h 776288"/>
                <a:gd name="connsiteX17" fmla="*/ 0 w 904600"/>
                <a:gd name="connsiteY17" fmla="*/ 681038 h 776288"/>
                <a:gd name="connsiteX18" fmla="*/ 95250 w 904600"/>
                <a:gd name="connsiteY18" fmla="*/ 731043 h 776288"/>
                <a:gd name="connsiteX0" fmla="*/ 95250 w 904600"/>
                <a:gd name="connsiteY0" fmla="*/ 731043 h 776288"/>
                <a:gd name="connsiteX1" fmla="*/ 354807 w 904600"/>
                <a:gd name="connsiteY1" fmla="*/ 285750 h 776288"/>
                <a:gd name="connsiteX2" fmla="*/ 359570 w 904600"/>
                <a:gd name="connsiteY2" fmla="*/ 495301 h 776288"/>
                <a:gd name="connsiteX3" fmla="*/ 329672 w 904600"/>
                <a:gd name="connsiteY3" fmla="*/ 758824 h 776288"/>
                <a:gd name="connsiteX4" fmla="*/ 902495 w 904600"/>
                <a:gd name="connsiteY4" fmla="*/ 776288 h 776288"/>
                <a:gd name="connsiteX5" fmla="*/ 821532 w 904600"/>
                <a:gd name="connsiteY5" fmla="*/ 378619 h 776288"/>
                <a:gd name="connsiteX6" fmla="*/ 883445 w 904600"/>
                <a:gd name="connsiteY6" fmla="*/ 292894 h 776288"/>
                <a:gd name="connsiteX7" fmla="*/ 835820 w 904600"/>
                <a:gd name="connsiteY7" fmla="*/ 197644 h 776288"/>
                <a:gd name="connsiteX8" fmla="*/ 821532 w 904600"/>
                <a:gd name="connsiteY8" fmla="*/ 47625 h 776288"/>
                <a:gd name="connsiteX9" fmla="*/ 719139 w 904600"/>
                <a:gd name="connsiteY9" fmla="*/ 38100 h 776288"/>
                <a:gd name="connsiteX10" fmla="*/ 704851 w 904600"/>
                <a:gd name="connsiteY10" fmla="*/ 0 h 776288"/>
                <a:gd name="connsiteX11" fmla="*/ 685801 w 904600"/>
                <a:gd name="connsiteY11" fmla="*/ 28575 h 776288"/>
                <a:gd name="connsiteX12" fmla="*/ 666751 w 904600"/>
                <a:gd name="connsiteY12" fmla="*/ 204788 h 776288"/>
                <a:gd name="connsiteX13" fmla="*/ 597695 w 904600"/>
                <a:gd name="connsiteY13" fmla="*/ 33338 h 776288"/>
                <a:gd name="connsiteX14" fmla="*/ 588170 w 904600"/>
                <a:gd name="connsiteY14" fmla="*/ 97631 h 776288"/>
                <a:gd name="connsiteX15" fmla="*/ 459582 w 904600"/>
                <a:gd name="connsiteY15" fmla="*/ 30956 h 776288"/>
                <a:gd name="connsiteX16" fmla="*/ 311945 w 904600"/>
                <a:gd name="connsiteY16" fmla="*/ 45244 h 776288"/>
                <a:gd name="connsiteX17" fmla="*/ 0 w 904600"/>
                <a:gd name="connsiteY17" fmla="*/ 681038 h 776288"/>
                <a:gd name="connsiteX18" fmla="*/ 95250 w 904600"/>
                <a:gd name="connsiteY18" fmla="*/ 731043 h 776288"/>
                <a:gd name="connsiteX0" fmla="*/ 15816 w 825166"/>
                <a:gd name="connsiteY0" fmla="*/ 731043 h 776288"/>
                <a:gd name="connsiteX1" fmla="*/ 275373 w 825166"/>
                <a:gd name="connsiteY1" fmla="*/ 285750 h 776288"/>
                <a:gd name="connsiteX2" fmla="*/ 280136 w 825166"/>
                <a:gd name="connsiteY2" fmla="*/ 495301 h 776288"/>
                <a:gd name="connsiteX3" fmla="*/ 250238 w 825166"/>
                <a:gd name="connsiteY3" fmla="*/ 758824 h 776288"/>
                <a:gd name="connsiteX4" fmla="*/ 823061 w 825166"/>
                <a:gd name="connsiteY4" fmla="*/ 776288 h 776288"/>
                <a:gd name="connsiteX5" fmla="*/ 742098 w 825166"/>
                <a:gd name="connsiteY5" fmla="*/ 378619 h 776288"/>
                <a:gd name="connsiteX6" fmla="*/ 804011 w 825166"/>
                <a:gd name="connsiteY6" fmla="*/ 292894 h 776288"/>
                <a:gd name="connsiteX7" fmla="*/ 756386 w 825166"/>
                <a:gd name="connsiteY7" fmla="*/ 197644 h 776288"/>
                <a:gd name="connsiteX8" fmla="*/ 742098 w 825166"/>
                <a:gd name="connsiteY8" fmla="*/ 47625 h 776288"/>
                <a:gd name="connsiteX9" fmla="*/ 639705 w 825166"/>
                <a:gd name="connsiteY9" fmla="*/ 38100 h 776288"/>
                <a:gd name="connsiteX10" fmla="*/ 625417 w 825166"/>
                <a:gd name="connsiteY10" fmla="*/ 0 h 776288"/>
                <a:gd name="connsiteX11" fmla="*/ 606367 w 825166"/>
                <a:gd name="connsiteY11" fmla="*/ 28575 h 776288"/>
                <a:gd name="connsiteX12" fmla="*/ 587317 w 825166"/>
                <a:gd name="connsiteY12" fmla="*/ 204788 h 776288"/>
                <a:gd name="connsiteX13" fmla="*/ 518261 w 825166"/>
                <a:gd name="connsiteY13" fmla="*/ 33338 h 776288"/>
                <a:gd name="connsiteX14" fmla="*/ 508736 w 825166"/>
                <a:gd name="connsiteY14" fmla="*/ 97631 h 776288"/>
                <a:gd name="connsiteX15" fmla="*/ 380148 w 825166"/>
                <a:gd name="connsiteY15" fmla="*/ 30956 h 776288"/>
                <a:gd name="connsiteX16" fmla="*/ 232511 w 825166"/>
                <a:gd name="connsiteY16" fmla="*/ 45244 h 776288"/>
                <a:gd name="connsiteX17" fmla="*/ 0 w 825166"/>
                <a:gd name="connsiteY17" fmla="*/ 591074 h 776288"/>
                <a:gd name="connsiteX18" fmla="*/ 15816 w 825166"/>
                <a:gd name="connsiteY18" fmla="*/ 731043 h 776288"/>
                <a:gd name="connsiteX0" fmla="*/ 159218 w 825166"/>
                <a:gd name="connsiteY0" fmla="*/ 459529 h 776288"/>
                <a:gd name="connsiteX1" fmla="*/ 275373 w 825166"/>
                <a:gd name="connsiteY1" fmla="*/ 285750 h 776288"/>
                <a:gd name="connsiteX2" fmla="*/ 280136 w 825166"/>
                <a:gd name="connsiteY2" fmla="*/ 495301 h 776288"/>
                <a:gd name="connsiteX3" fmla="*/ 250238 w 825166"/>
                <a:gd name="connsiteY3" fmla="*/ 758824 h 776288"/>
                <a:gd name="connsiteX4" fmla="*/ 823061 w 825166"/>
                <a:gd name="connsiteY4" fmla="*/ 776288 h 776288"/>
                <a:gd name="connsiteX5" fmla="*/ 742098 w 825166"/>
                <a:gd name="connsiteY5" fmla="*/ 378619 h 776288"/>
                <a:gd name="connsiteX6" fmla="*/ 804011 w 825166"/>
                <a:gd name="connsiteY6" fmla="*/ 292894 h 776288"/>
                <a:gd name="connsiteX7" fmla="*/ 756386 w 825166"/>
                <a:gd name="connsiteY7" fmla="*/ 197644 h 776288"/>
                <a:gd name="connsiteX8" fmla="*/ 742098 w 825166"/>
                <a:gd name="connsiteY8" fmla="*/ 47625 h 776288"/>
                <a:gd name="connsiteX9" fmla="*/ 639705 w 825166"/>
                <a:gd name="connsiteY9" fmla="*/ 38100 h 776288"/>
                <a:gd name="connsiteX10" fmla="*/ 625417 w 825166"/>
                <a:gd name="connsiteY10" fmla="*/ 0 h 776288"/>
                <a:gd name="connsiteX11" fmla="*/ 606367 w 825166"/>
                <a:gd name="connsiteY11" fmla="*/ 28575 h 776288"/>
                <a:gd name="connsiteX12" fmla="*/ 587317 w 825166"/>
                <a:gd name="connsiteY12" fmla="*/ 204788 h 776288"/>
                <a:gd name="connsiteX13" fmla="*/ 518261 w 825166"/>
                <a:gd name="connsiteY13" fmla="*/ 33338 h 776288"/>
                <a:gd name="connsiteX14" fmla="*/ 508736 w 825166"/>
                <a:gd name="connsiteY14" fmla="*/ 97631 h 776288"/>
                <a:gd name="connsiteX15" fmla="*/ 380148 w 825166"/>
                <a:gd name="connsiteY15" fmla="*/ 30956 h 776288"/>
                <a:gd name="connsiteX16" fmla="*/ 232511 w 825166"/>
                <a:gd name="connsiteY16" fmla="*/ 45244 h 776288"/>
                <a:gd name="connsiteX17" fmla="*/ 0 w 825166"/>
                <a:gd name="connsiteY17" fmla="*/ 591074 h 776288"/>
                <a:gd name="connsiteX18" fmla="*/ 159218 w 825166"/>
                <a:gd name="connsiteY18" fmla="*/ 459529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5166" h="776288">
                  <a:moveTo>
                    <a:pt x="159218" y="459529"/>
                  </a:moveTo>
                  <a:cubicBezTo>
                    <a:pt x="281456" y="330147"/>
                    <a:pt x="198379" y="443707"/>
                    <a:pt x="275373" y="285750"/>
                  </a:cubicBezTo>
                  <a:cubicBezTo>
                    <a:pt x="289661" y="354806"/>
                    <a:pt x="270611" y="421482"/>
                    <a:pt x="280136" y="495301"/>
                  </a:cubicBezTo>
                  <a:cubicBezTo>
                    <a:pt x="261084" y="592931"/>
                    <a:pt x="255001" y="658812"/>
                    <a:pt x="250238" y="758824"/>
                  </a:cubicBezTo>
                  <a:cubicBezTo>
                    <a:pt x="451057" y="760412"/>
                    <a:pt x="622242" y="774700"/>
                    <a:pt x="823061" y="776288"/>
                  </a:cubicBezTo>
                  <a:cubicBezTo>
                    <a:pt x="837349" y="637382"/>
                    <a:pt x="775436" y="515144"/>
                    <a:pt x="742098" y="378619"/>
                  </a:cubicBezTo>
                  <a:cubicBezTo>
                    <a:pt x="762736" y="350044"/>
                    <a:pt x="800042" y="354806"/>
                    <a:pt x="804011" y="292894"/>
                  </a:cubicBezTo>
                  <a:cubicBezTo>
                    <a:pt x="804805" y="239712"/>
                    <a:pt x="779404" y="224631"/>
                    <a:pt x="756386" y="197644"/>
                  </a:cubicBezTo>
                  <a:lnTo>
                    <a:pt x="742098" y="47625"/>
                  </a:lnTo>
                  <a:lnTo>
                    <a:pt x="639705" y="38100"/>
                  </a:lnTo>
                  <a:lnTo>
                    <a:pt x="625417" y="0"/>
                  </a:lnTo>
                  <a:lnTo>
                    <a:pt x="606367" y="28575"/>
                  </a:lnTo>
                  <a:lnTo>
                    <a:pt x="587317" y="204788"/>
                  </a:lnTo>
                  <a:lnTo>
                    <a:pt x="518261" y="33338"/>
                  </a:lnTo>
                  <a:lnTo>
                    <a:pt x="508736" y="97631"/>
                  </a:lnTo>
                  <a:lnTo>
                    <a:pt x="380148" y="30956"/>
                  </a:lnTo>
                  <a:cubicBezTo>
                    <a:pt x="330936" y="23813"/>
                    <a:pt x="284104" y="16669"/>
                    <a:pt x="232511" y="45244"/>
                  </a:cubicBezTo>
                  <a:cubicBezTo>
                    <a:pt x="184886" y="91281"/>
                    <a:pt x="88106" y="368824"/>
                    <a:pt x="0" y="591074"/>
                  </a:cubicBezTo>
                  <a:cubicBezTo>
                    <a:pt x="31750" y="607742"/>
                    <a:pt x="127468" y="442861"/>
                    <a:pt x="159218" y="459529"/>
                  </a:cubicBezTo>
                  <a:close/>
                </a:path>
              </a:pathLst>
            </a:custGeom>
            <a:blipFill>
              <a:blip r:embed="rId11" cstate="email">
                <a:extLst>
                  <a:ext uri="{28A0092B-C50C-407E-A947-70E740481C1C}">
                    <a14:useLocalDpi xmlns:a14="http://schemas.microsoft.com/office/drawing/2010/main"/>
                  </a:ext>
                </a:extLst>
              </a:blip>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3" name="Freeform: Shape 592">
              <a:extLst>
                <a:ext uri="{FF2B5EF4-FFF2-40B4-BE49-F238E27FC236}">
                  <a16:creationId xmlns:a16="http://schemas.microsoft.com/office/drawing/2014/main" id="{0F31D844-26DB-4C01-A721-C90E9A9FD28D}"/>
                </a:ext>
              </a:extLst>
            </p:cNvPr>
            <p:cNvSpPr/>
            <p:nvPr/>
          </p:nvSpPr>
          <p:spPr>
            <a:xfrm rot="16002525">
              <a:off x="8159426" y="3594062"/>
              <a:ext cx="248359" cy="340960"/>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4" name="Freeform: Shape 587">
              <a:extLst>
                <a:ext uri="{FF2B5EF4-FFF2-40B4-BE49-F238E27FC236}">
                  <a16:creationId xmlns:a16="http://schemas.microsoft.com/office/drawing/2014/main" id="{8455DFA4-963D-4C85-82F5-22C1AFA43CCC}"/>
                </a:ext>
              </a:extLst>
            </p:cNvPr>
            <p:cNvSpPr/>
            <p:nvPr/>
          </p:nvSpPr>
          <p:spPr>
            <a:xfrm rot="4136500" flipH="1">
              <a:off x="7598287" y="3707124"/>
              <a:ext cx="286723" cy="226262"/>
            </a:xfrm>
            <a:custGeom>
              <a:avLst/>
              <a:gdLst>
                <a:gd name="connsiteX0" fmla="*/ 0 w 164306"/>
                <a:gd name="connsiteY0" fmla="*/ 45244 h 190500"/>
                <a:gd name="connsiteX1" fmla="*/ 57150 w 164306"/>
                <a:gd name="connsiteY1" fmla="*/ 0 h 190500"/>
                <a:gd name="connsiteX2" fmla="*/ 164306 w 164306"/>
                <a:gd name="connsiteY2" fmla="*/ 107156 h 190500"/>
                <a:gd name="connsiteX3" fmla="*/ 152400 w 164306"/>
                <a:gd name="connsiteY3" fmla="*/ 121444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7162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4775 w 164306"/>
                <a:gd name="connsiteY11" fmla="*/ 183356 h 190500"/>
                <a:gd name="connsiteX12" fmla="*/ 92868 w 164306"/>
                <a:gd name="connsiteY12" fmla="*/ 185738 h 190500"/>
                <a:gd name="connsiteX13" fmla="*/ 71437 w 164306"/>
                <a:gd name="connsiteY13" fmla="*/ 159544 h 190500"/>
                <a:gd name="connsiteX14" fmla="*/ 64293 w 164306"/>
                <a:gd name="connsiteY14" fmla="*/ 178594 h 190500"/>
                <a:gd name="connsiteX15" fmla="*/ 0 w 164306"/>
                <a:gd name="connsiteY15"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4775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64293 w 164306"/>
                <a:gd name="connsiteY14" fmla="*/ 178594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85725 w 164306"/>
                <a:gd name="connsiteY12" fmla="*/ 195263 h 195263"/>
                <a:gd name="connsiteX13" fmla="*/ 71437 w 164306"/>
                <a:gd name="connsiteY13" fmla="*/ 159544 h 195263"/>
                <a:gd name="connsiteX14" fmla="*/ 71437 w 164306"/>
                <a:gd name="connsiteY14" fmla="*/ 185738 h 195263"/>
                <a:gd name="connsiteX15" fmla="*/ 0 w 164306"/>
                <a:gd name="connsiteY15"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92869 w 164306"/>
                <a:gd name="connsiteY12" fmla="*/ 190500 h 190500"/>
                <a:gd name="connsiteX13" fmla="*/ 71437 w 164306"/>
                <a:gd name="connsiteY13" fmla="*/ 159544 h 190500"/>
                <a:gd name="connsiteX14" fmla="*/ 71437 w 164306"/>
                <a:gd name="connsiteY14" fmla="*/ 185738 h 190500"/>
                <a:gd name="connsiteX15" fmla="*/ 0 w 164306"/>
                <a:gd name="connsiteY15" fmla="*/ 45244 h 190500"/>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71437 w 164306"/>
                <a:gd name="connsiteY13" fmla="*/ 185738 h 190500"/>
                <a:gd name="connsiteX14" fmla="*/ 0 w 164306"/>
                <a:gd name="connsiteY14" fmla="*/ 45244 h 190500"/>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5263"/>
                <a:gd name="connsiteX1" fmla="*/ 57150 w 164306"/>
                <a:gd name="connsiteY1" fmla="*/ 0 h 195263"/>
                <a:gd name="connsiteX2" fmla="*/ 164306 w 164306"/>
                <a:gd name="connsiteY2" fmla="*/ 107156 h 195263"/>
                <a:gd name="connsiteX3" fmla="*/ 159544 w 164306"/>
                <a:gd name="connsiteY3" fmla="*/ 128587 h 195263"/>
                <a:gd name="connsiteX4" fmla="*/ 126206 w 164306"/>
                <a:gd name="connsiteY4" fmla="*/ 104775 h 195263"/>
                <a:gd name="connsiteX5" fmla="*/ 157162 w 164306"/>
                <a:gd name="connsiteY5" fmla="*/ 169069 h 195263"/>
                <a:gd name="connsiteX6" fmla="*/ 150018 w 164306"/>
                <a:gd name="connsiteY6" fmla="*/ 169069 h 195263"/>
                <a:gd name="connsiteX7" fmla="*/ 116681 w 164306"/>
                <a:gd name="connsiteY7" fmla="*/ 128588 h 195263"/>
                <a:gd name="connsiteX8" fmla="*/ 140493 w 164306"/>
                <a:gd name="connsiteY8" fmla="*/ 190500 h 195263"/>
                <a:gd name="connsiteX9" fmla="*/ 140493 w 164306"/>
                <a:gd name="connsiteY9" fmla="*/ 190500 h 195263"/>
                <a:gd name="connsiteX10" fmla="*/ 102393 w 164306"/>
                <a:gd name="connsiteY10" fmla="*/ 152400 h 195263"/>
                <a:gd name="connsiteX11" fmla="*/ 109538 w 164306"/>
                <a:gd name="connsiteY11" fmla="*/ 183356 h 195263"/>
                <a:gd name="connsiteX12" fmla="*/ 71437 w 164306"/>
                <a:gd name="connsiteY12" fmla="*/ 159544 h 195263"/>
                <a:gd name="connsiteX13" fmla="*/ 80962 w 164306"/>
                <a:gd name="connsiteY13" fmla="*/ 195263 h 195263"/>
                <a:gd name="connsiteX14" fmla="*/ 0 w 164306"/>
                <a:gd name="connsiteY14" fmla="*/ 45244 h 195263"/>
                <a:gd name="connsiteX0" fmla="*/ 0 w 164306"/>
                <a:gd name="connsiteY0" fmla="*/ 45244 h 190500"/>
                <a:gd name="connsiteX1" fmla="*/ 57150 w 164306"/>
                <a:gd name="connsiteY1" fmla="*/ 0 h 190500"/>
                <a:gd name="connsiteX2" fmla="*/ 164306 w 164306"/>
                <a:gd name="connsiteY2" fmla="*/ 107156 h 190500"/>
                <a:gd name="connsiteX3" fmla="*/ 159544 w 164306"/>
                <a:gd name="connsiteY3" fmla="*/ 128587 h 190500"/>
                <a:gd name="connsiteX4" fmla="*/ 126206 w 164306"/>
                <a:gd name="connsiteY4" fmla="*/ 104775 h 190500"/>
                <a:gd name="connsiteX5" fmla="*/ 157162 w 164306"/>
                <a:gd name="connsiteY5" fmla="*/ 169069 h 190500"/>
                <a:gd name="connsiteX6" fmla="*/ 150018 w 164306"/>
                <a:gd name="connsiteY6" fmla="*/ 169069 h 190500"/>
                <a:gd name="connsiteX7" fmla="*/ 116681 w 164306"/>
                <a:gd name="connsiteY7" fmla="*/ 128588 h 190500"/>
                <a:gd name="connsiteX8" fmla="*/ 140493 w 164306"/>
                <a:gd name="connsiteY8" fmla="*/ 190500 h 190500"/>
                <a:gd name="connsiteX9" fmla="*/ 140493 w 164306"/>
                <a:gd name="connsiteY9" fmla="*/ 190500 h 190500"/>
                <a:gd name="connsiteX10" fmla="*/ 102393 w 164306"/>
                <a:gd name="connsiteY10" fmla="*/ 152400 h 190500"/>
                <a:gd name="connsiteX11" fmla="*/ 109538 w 164306"/>
                <a:gd name="connsiteY11" fmla="*/ 183356 h 190500"/>
                <a:gd name="connsiteX12" fmla="*/ 71437 w 164306"/>
                <a:gd name="connsiteY12" fmla="*/ 159544 h 190500"/>
                <a:gd name="connsiteX13" fmla="*/ 66675 w 164306"/>
                <a:gd name="connsiteY13" fmla="*/ 188119 h 190500"/>
                <a:gd name="connsiteX14" fmla="*/ 0 w 164306"/>
                <a:gd name="connsiteY14" fmla="*/ 45244 h 190500"/>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9538 w 164306"/>
                <a:gd name="connsiteY11" fmla="*/ 183356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40493 w 164306"/>
                <a:gd name="connsiteY9" fmla="*/ 190500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50018 w 164306"/>
                <a:gd name="connsiteY6" fmla="*/ 169069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7162 w 164306"/>
                <a:gd name="connsiteY5" fmla="*/ 169069 h 192882"/>
                <a:gd name="connsiteX6" fmla="*/ 161924 w 164306"/>
                <a:gd name="connsiteY6" fmla="*/ 161925 h 192882"/>
                <a:gd name="connsiteX7" fmla="*/ 116681 w 164306"/>
                <a:gd name="connsiteY7" fmla="*/ 128588 h 192882"/>
                <a:gd name="connsiteX8" fmla="*/ 140493 w 164306"/>
                <a:gd name="connsiteY8" fmla="*/ 190500 h 192882"/>
                <a:gd name="connsiteX9" fmla="*/ 109536 w 164306"/>
                <a:gd name="connsiteY9" fmla="*/ 166688 h 192882"/>
                <a:gd name="connsiteX10" fmla="*/ 102393 w 164306"/>
                <a:gd name="connsiteY10" fmla="*/ 152400 h 192882"/>
                <a:gd name="connsiteX11" fmla="*/ 104776 w 164306"/>
                <a:gd name="connsiteY11" fmla="*/ 190500 h 192882"/>
                <a:gd name="connsiteX12" fmla="*/ 71437 w 164306"/>
                <a:gd name="connsiteY12" fmla="*/ 159544 h 192882"/>
                <a:gd name="connsiteX13" fmla="*/ 73819 w 164306"/>
                <a:gd name="connsiteY13" fmla="*/ 192882 h 192882"/>
                <a:gd name="connsiteX14" fmla="*/ 0 w 164306"/>
                <a:gd name="connsiteY14" fmla="*/ 45244 h 192882"/>
                <a:gd name="connsiteX0" fmla="*/ 0 w 165012"/>
                <a:gd name="connsiteY0" fmla="*/ 45244 h 192882"/>
                <a:gd name="connsiteX1" fmla="*/ 57150 w 165012"/>
                <a:gd name="connsiteY1" fmla="*/ 0 h 192882"/>
                <a:gd name="connsiteX2" fmla="*/ 164306 w 165012"/>
                <a:gd name="connsiteY2" fmla="*/ 107156 h 192882"/>
                <a:gd name="connsiteX3" fmla="*/ 159544 w 165012"/>
                <a:gd name="connsiteY3" fmla="*/ 128587 h 192882"/>
                <a:gd name="connsiteX4" fmla="*/ 126206 w 165012"/>
                <a:gd name="connsiteY4" fmla="*/ 104775 h 192882"/>
                <a:gd name="connsiteX5" fmla="*/ 157162 w 165012"/>
                <a:gd name="connsiteY5" fmla="*/ 176213 h 192882"/>
                <a:gd name="connsiteX6" fmla="*/ 161924 w 165012"/>
                <a:gd name="connsiteY6" fmla="*/ 161925 h 192882"/>
                <a:gd name="connsiteX7" fmla="*/ 116681 w 165012"/>
                <a:gd name="connsiteY7" fmla="*/ 128588 h 192882"/>
                <a:gd name="connsiteX8" fmla="*/ 140493 w 165012"/>
                <a:gd name="connsiteY8" fmla="*/ 190500 h 192882"/>
                <a:gd name="connsiteX9" fmla="*/ 109536 w 165012"/>
                <a:gd name="connsiteY9" fmla="*/ 166688 h 192882"/>
                <a:gd name="connsiteX10" fmla="*/ 102393 w 165012"/>
                <a:gd name="connsiteY10" fmla="*/ 152400 h 192882"/>
                <a:gd name="connsiteX11" fmla="*/ 104776 w 165012"/>
                <a:gd name="connsiteY11" fmla="*/ 190500 h 192882"/>
                <a:gd name="connsiteX12" fmla="*/ 71437 w 165012"/>
                <a:gd name="connsiteY12" fmla="*/ 159544 h 192882"/>
                <a:gd name="connsiteX13" fmla="*/ 73819 w 165012"/>
                <a:gd name="connsiteY13" fmla="*/ 192882 h 192882"/>
                <a:gd name="connsiteX14" fmla="*/ 0 w 165012"/>
                <a:gd name="connsiteY14" fmla="*/ 45244 h 192882"/>
                <a:gd name="connsiteX0" fmla="*/ 0 w 174678"/>
                <a:gd name="connsiteY0" fmla="*/ 45244 h 192882"/>
                <a:gd name="connsiteX1" fmla="*/ 57150 w 174678"/>
                <a:gd name="connsiteY1" fmla="*/ 0 h 192882"/>
                <a:gd name="connsiteX2" fmla="*/ 164306 w 174678"/>
                <a:gd name="connsiteY2" fmla="*/ 107156 h 192882"/>
                <a:gd name="connsiteX3" fmla="*/ 159544 w 174678"/>
                <a:gd name="connsiteY3" fmla="*/ 128587 h 192882"/>
                <a:gd name="connsiteX4" fmla="*/ 126206 w 174678"/>
                <a:gd name="connsiteY4" fmla="*/ 104775 h 192882"/>
                <a:gd name="connsiteX5" fmla="*/ 157162 w 174678"/>
                <a:gd name="connsiteY5" fmla="*/ 176213 h 192882"/>
                <a:gd name="connsiteX6" fmla="*/ 161924 w 174678"/>
                <a:gd name="connsiteY6" fmla="*/ 161925 h 192882"/>
                <a:gd name="connsiteX7" fmla="*/ 116681 w 174678"/>
                <a:gd name="connsiteY7" fmla="*/ 128588 h 192882"/>
                <a:gd name="connsiteX8" fmla="*/ 140493 w 174678"/>
                <a:gd name="connsiteY8" fmla="*/ 190500 h 192882"/>
                <a:gd name="connsiteX9" fmla="*/ 109536 w 174678"/>
                <a:gd name="connsiteY9" fmla="*/ 166688 h 192882"/>
                <a:gd name="connsiteX10" fmla="*/ 102393 w 174678"/>
                <a:gd name="connsiteY10" fmla="*/ 152400 h 192882"/>
                <a:gd name="connsiteX11" fmla="*/ 104776 w 174678"/>
                <a:gd name="connsiteY11" fmla="*/ 190500 h 192882"/>
                <a:gd name="connsiteX12" fmla="*/ 71437 w 174678"/>
                <a:gd name="connsiteY12" fmla="*/ 159544 h 192882"/>
                <a:gd name="connsiteX13" fmla="*/ 73819 w 174678"/>
                <a:gd name="connsiteY13" fmla="*/ 192882 h 192882"/>
                <a:gd name="connsiteX14" fmla="*/ 0 w 174678"/>
                <a:gd name="connsiteY14" fmla="*/ 45244 h 192882"/>
                <a:gd name="connsiteX0" fmla="*/ 0 w 321102"/>
                <a:gd name="connsiteY0" fmla="*/ 45244 h 221905"/>
                <a:gd name="connsiteX1" fmla="*/ 57150 w 321102"/>
                <a:gd name="connsiteY1" fmla="*/ 0 h 221905"/>
                <a:gd name="connsiteX2" fmla="*/ 164306 w 321102"/>
                <a:gd name="connsiteY2" fmla="*/ 107156 h 221905"/>
                <a:gd name="connsiteX3" fmla="*/ 159544 w 321102"/>
                <a:gd name="connsiteY3" fmla="*/ 128587 h 221905"/>
                <a:gd name="connsiteX4" fmla="*/ 126206 w 321102"/>
                <a:gd name="connsiteY4" fmla="*/ 104775 h 221905"/>
                <a:gd name="connsiteX5" fmla="*/ 316706 w 321102"/>
                <a:gd name="connsiteY5" fmla="*/ 221456 h 221905"/>
                <a:gd name="connsiteX6" fmla="*/ 161924 w 321102"/>
                <a:gd name="connsiteY6" fmla="*/ 161925 h 221905"/>
                <a:gd name="connsiteX7" fmla="*/ 116681 w 321102"/>
                <a:gd name="connsiteY7" fmla="*/ 128588 h 221905"/>
                <a:gd name="connsiteX8" fmla="*/ 140493 w 321102"/>
                <a:gd name="connsiteY8" fmla="*/ 190500 h 221905"/>
                <a:gd name="connsiteX9" fmla="*/ 109536 w 321102"/>
                <a:gd name="connsiteY9" fmla="*/ 166688 h 221905"/>
                <a:gd name="connsiteX10" fmla="*/ 102393 w 321102"/>
                <a:gd name="connsiteY10" fmla="*/ 152400 h 221905"/>
                <a:gd name="connsiteX11" fmla="*/ 104776 w 321102"/>
                <a:gd name="connsiteY11" fmla="*/ 190500 h 221905"/>
                <a:gd name="connsiteX12" fmla="*/ 71437 w 321102"/>
                <a:gd name="connsiteY12" fmla="*/ 159544 h 221905"/>
                <a:gd name="connsiteX13" fmla="*/ 73819 w 321102"/>
                <a:gd name="connsiteY13" fmla="*/ 192882 h 221905"/>
                <a:gd name="connsiteX14" fmla="*/ 0 w 321102"/>
                <a:gd name="connsiteY14" fmla="*/ 45244 h 221905"/>
                <a:gd name="connsiteX0" fmla="*/ 0 w 317093"/>
                <a:gd name="connsiteY0" fmla="*/ 45244 h 227248"/>
                <a:gd name="connsiteX1" fmla="*/ 57150 w 317093"/>
                <a:gd name="connsiteY1" fmla="*/ 0 h 227248"/>
                <a:gd name="connsiteX2" fmla="*/ 164306 w 317093"/>
                <a:gd name="connsiteY2" fmla="*/ 107156 h 227248"/>
                <a:gd name="connsiteX3" fmla="*/ 159544 w 317093"/>
                <a:gd name="connsiteY3" fmla="*/ 128587 h 227248"/>
                <a:gd name="connsiteX4" fmla="*/ 126206 w 317093"/>
                <a:gd name="connsiteY4" fmla="*/ 104775 h 227248"/>
                <a:gd name="connsiteX5" fmla="*/ 316706 w 317093"/>
                <a:gd name="connsiteY5" fmla="*/ 221456 h 227248"/>
                <a:gd name="connsiteX6" fmla="*/ 161924 w 317093"/>
                <a:gd name="connsiteY6" fmla="*/ 161925 h 227248"/>
                <a:gd name="connsiteX7" fmla="*/ 116681 w 317093"/>
                <a:gd name="connsiteY7" fmla="*/ 128588 h 227248"/>
                <a:gd name="connsiteX8" fmla="*/ 140493 w 317093"/>
                <a:gd name="connsiteY8" fmla="*/ 190500 h 227248"/>
                <a:gd name="connsiteX9" fmla="*/ 109536 w 317093"/>
                <a:gd name="connsiteY9" fmla="*/ 166688 h 227248"/>
                <a:gd name="connsiteX10" fmla="*/ 102393 w 317093"/>
                <a:gd name="connsiteY10" fmla="*/ 152400 h 227248"/>
                <a:gd name="connsiteX11" fmla="*/ 104776 w 317093"/>
                <a:gd name="connsiteY11" fmla="*/ 190500 h 227248"/>
                <a:gd name="connsiteX12" fmla="*/ 71437 w 317093"/>
                <a:gd name="connsiteY12" fmla="*/ 159544 h 227248"/>
                <a:gd name="connsiteX13" fmla="*/ 73819 w 317093"/>
                <a:gd name="connsiteY13" fmla="*/ 192882 h 227248"/>
                <a:gd name="connsiteX14" fmla="*/ 0 w 317093"/>
                <a:gd name="connsiteY14" fmla="*/ 45244 h 227248"/>
                <a:gd name="connsiteX0" fmla="*/ 0 w 298084"/>
                <a:gd name="connsiteY0" fmla="*/ 45244 h 211648"/>
                <a:gd name="connsiteX1" fmla="*/ 57150 w 298084"/>
                <a:gd name="connsiteY1" fmla="*/ 0 h 211648"/>
                <a:gd name="connsiteX2" fmla="*/ 164306 w 298084"/>
                <a:gd name="connsiteY2" fmla="*/ 107156 h 211648"/>
                <a:gd name="connsiteX3" fmla="*/ 159544 w 298084"/>
                <a:gd name="connsiteY3" fmla="*/ 128587 h 211648"/>
                <a:gd name="connsiteX4" fmla="*/ 126206 w 298084"/>
                <a:gd name="connsiteY4" fmla="*/ 104775 h 211648"/>
                <a:gd name="connsiteX5" fmla="*/ 297656 w 298084"/>
                <a:gd name="connsiteY5" fmla="*/ 204788 h 211648"/>
                <a:gd name="connsiteX6" fmla="*/ 161924 w 298084"/>
                <a:gd name="connsiteY6" fmla="*/ 161925 h 211648"/>
                <a:gd name="connsiteX7" fmla="*/ 116681 w 298084"/>
                <a:gd name="connsiteY7" fmla="*/ 128588 h 211648"/>
                <a:gd name="connsiteX8" fmla="*/ 140493 w 298084"/>
                <a:gd name="connsiteY8" fmla="*/ 190500 h 211648"/>
                <a:gd name="connsiteX9" fmla="*/ 109536 w 298084"/>
                <a:gd name="connsiteY9" fmla="*/ 166688 h 211648"/>
                <a:gd name="connsiteX10" fmla="*/ 102393 w 298084"/>
                <a:gd name="connsiteY10" fmla="*/ 152400 h 211648"/>
                <a:gd name="connsiteX11" fmla="*/ 104776 w 298084"/>
                <a:gd name="connsiteY11" fmla="*/ 190500 h 211648"/>
                <a:gd name="connsiteX12" fmla="*/ 71437 w 298084"/>
                <a:gd name="connsiteY12" fmla="*/ 159544 h 211648"/>
                <a:gd name="connsiteX13" fmla="*/ 73819 w 298084"/>
                <a:gd name="connsiteY13" fmla="*/ 192882 h 211648"/>
                <a:gd name="connsiteX14" fmla="*/ 0 w 298084"/>
                <a:gd name="connsiteY14" fmla="*/ 45244 h 211648"/>
                <a:gd name="connsiteX0" fmla="*/ 0 w 224568"/>
                <a:gd name="connsiteY0" fmla="*/ 45244 h 205093"/>
                <a:gd name="connsiteX1" fmla="*/ 57150 w 224568"/>
                <a:gd name="connsiteY1" fmla="*/ 0 h 205093"/>
                <a:gd name="connsiteX2" fmla="*/ 164306 w 224568"/>
                <a:gd name="connsiteY2" fmla="*/ 107156 h 205093"/>
                <a:gd name="connsiteX3" fmla="*/ 159544 w 224568"/>
                <a:gd name="connsiteY3" fmla="*/ 128587 h 205093"/>
                <a:gd name="connsiteX4" fmla="*/ 126206 w 224568"/>
                <a:gd name="connsiteY4" fmla="*/ 104775 h 205093"/>
                <a:gd name="connsiteX5" fmla="*/ 223837 w 224568"/>
                <a:gd name="connsiteY5" fmla="*/ 197644 h 205093"/>
                <a:gd name="connsiteX6" fmla="*/ 161924 w 224568"/>
                <a:gd name="connsiteY6" fmla="*/ 161925 h 205093"/>
                <a:gd name="connsiteX7" fmla="*/ 116681 w 224568"/>
                <a:gd name="connsiteY7" fmla="*/ 128588 h 205093"/>
                <a:gd name="connsiteX8" fmla="*/ 140493 w 224568"/>
                <a:gd name="connsiteY8" fmla="*/ 190500 h 205093"/>
                <a:gd name="connsiteX9" fmla="*/ 109536 w 224568"/>
                <a:gd name="connsiteY9" fmla="*/ 166688 h 205093"/>
                <a:gd name="connsiteX10" fmla="*/ 102393 w 224568"/>
                <a:gd name="connsiteY10" fmla="*/ 152400 h 205093"/>
                <a:gd name="connsiteX11" fmla="*/ 104776 w 224568"/>
                <a:gd name="connsiteY11" fmla="*/ 190500 h 205093"/>
                <a:gd name="connsiteX12" fmla="*/ 71437 w 224568"/>
                <a:gd name="connsiteY12" fmla="*/ 159544 h 205093"/>
                <a:gd name="connsiteX13" fmla="*/ 73819 w 224568"/>
                <a:gd name="connsiteY13" fmla="*/ 192882 h 205093"/>
                <a:gd name="connsiteX14" fmla="*/ 0 w 224568"/>
                <a:gd name="connsiteY14" fmla="*/ 45244 h 205093"/>
                <a:gd name="connsiteX0" fmla="*/ 0 w 224725"/>
                <a:gd name="connsiteY0" fmla="*/ 45244 h 197793"/>
                <a:gd name="connsiteX1" fmla="*/ 57150 w 224725"/>
                <a:gd name="connsiteY1" fmla="*/ 0 h 197793"/>
                <a:gd name="connsiteX2" fmla="*/ 164306 w 224725"/>
                <a:gd name="connsiteY2" fmla="*/ 107156 h 197793"/>
                <a:gd name="connsiteX3" fmla="*/ 159544 w 224725"/>
                <a:gd name="connsiteY3" fmla="*/ 128587 h 197793"/>
                <a:gd name="connsiteX4" fmla="*/ 126206 w 224725"/>
                <a:gd name="connsiteY4" fmla="*/ 104775 h 197793"/>
                <a:gd name="connsiteX5" fmla="*/ 223837 w 224725"/>
                <a:gd name="connsiteY5" fmla="*/ 197644 h 197793"/>
                <a:gd name="connsiteX6" fmla="*/ 161924 w 224725"/>
                <a:gd name="connsiteY6" fmla="*/ 161925 h 197793"/>
                <a:gd name="connsiteX7" fmla="*/ 116681 w 224725"/>
                <a:gd name="connsiteY7" fmla="*/ 128588 h 197793"/>
                <a:gd name="connsiteX8" fmla="*/ 140493 w 224725"/>
                <a:gd name="connsiteY8" fmla="*/ 190500 h 197793"/>
                <a:gd name="connsiteX9" fmla="*/ 109536 w 224725"/>
                <a:gd name="connsiteY9" fmla="*/ 166688 h 197793"/>
                <a:gd name="connsiteX10" fmla="*/ 102393 w 224725"/>
                <a:gd name="connsiteY10" fmla="*/ 152400 h 197793"/>
                <a:gd name="connsiteX11" fmla="*/ 104776 w 224725"/>
                <a:gd name="connsiteY11" fmla="*/ 190500 h 197793"/>
                <a:gd name="connsiteX12" fmla="*/ 71437 w 224725"/>
                <a:gd name="connsiteY12" fmla="*/ 159544 h 197793"/>
                <a:gd name="connsiteX13" fmla="*/ 73819 w 224725"/>
                <a:gd name="connsiteY13" fmla="*/ 192882 h 197793"/>
                <a:gd name="connsiteX14" fmla="*/ 0 w 224725"/>
                <a:gd name="connsiteY14" fmla="*/ 45244 h 197793"/>
                <a:gd name="connsiteX0" fmla="*/ 0 w 223858"/>
                <a:gd name="connsiteY0" fmla="*/ 45244 h 197802"/>
                <a:gd name="connsiteX1" fmla="*/ 57150 w 223858"/>
                <a:gd name="connsiteY1" fmla="*/ 0 h 197802"/>
                <a:gd name="connsiteX2" fmla="*/ 164306 w 223858"/>
                <a:gd name="connsiteY2" fmla="*/ 107156 h 197802"/>
                <a:gd name="connsiteX3" fmla="*/ 159544 w 223858"/>
                <a:gd name="connsiteY3" fmla="*/ 128587 h 197802"/>
                <a:gd name="connsiteX4" fmla="*/ 126206 w 223858"/>
                <a:gd name="connsiteY4" fmla="*/ 104775 h 197802"/>
                <a:gd name="connsiteX5" fmla="*/ 223837 w 223858"/>
                <a:gd name="connsiteY5" fmla="*/ 197644 h 197802"/>
                <a:gd name="connsiteX6" fmla="*/ 116681 w 223858"/>
                <a:gd name="connsiteY6" fmla="*/ 128588 h 197802"/>
                <a:gd name="connsiteX7" fmla="*/ 140493 w 223858"/>
                <a:gd name="connsiteY7" fmla="*/ 190500 h 197802"/>
                <a:gd name="connsiteX8" fmla="*/ 109536 w 223858"/>
                <a:gd name="connsiteY8" fmla="*/ 166688 h 197802"/>
                <a:gd name="connsiteX9" fmla="*/ 102393 w 223858"/>
                <a:gd name="connsiteY9" fmla="*/ 152400 h 197802"/>
                <a:gd name="connsiteX10" fmla="*/ 104776 w 223858"/>
                <a:gd name="connsiteY10" fmla="*/ 190500 h 197802"/>
                <a:gd name="connsiteX11" fmla="*/ 71437 w 223858"/>
                <a:gd name="connsiteY11" fmla="*/ 159544 h 197802"/>
                <a:gd name="connsiteX12" fmla="*/ 73819 w 223858"/>
                <a:gd name="connsiteY12" fmla="*/ 192882 h 197802"/>
                <a:gd name="connsiteX13" fmla="*/ 0 w 223858"/>
                <a:gd name="connsiteY13" fmla="*/ 45244 h 197802"/>
                <a:gd name="connsiteX0" fmla="*/ 0 w 169122"/>
                <a:gd name="connsiteY0" fmla="*/ 45244 h 192882"/>
                <a:gd name="connsiteX1" fmla="*/ 57150 w 169122"/>
                <a:gd name="connsiteY1" fmla="*/ 0 h 192882"/>
                <a:gd name="connsiteX2" fmla="*/ 164306 w 169122"/>
                <a:gd name="connsiteY2" fmla="*/ 107156 h 192882"/>
                <a:gd name="connsiteX3" fmla="*/ 159544 w 169122"/>
                <a:gd name="connsiteY3" fmla="*/ 128587 h 192882"/>
                <a:gd name="connsiteX4" fmla="*/ 126206 w 169122"/>
                <a:gd name="connsiteY4" fmla="*/ 104775 h 192882"/>
                <a:gd name="connsiteX5" fmla="*/ 169069 w 169122"/>
                <a:gd name="connsiteY5" fmla="*/ 164307 h 192882"/>
                <a:gd name="connsiteX6" fmla="*/ 116681 w 169122"/>
                <a:gd name="connsiteY6" fmla="*/ 128588 h 192882"/>
                <a:gd name="connsiteX7" fmla="*/ 140493 w 169122"/>
                <a:gd name="connsiteY7" fmla="*/ 190500 h 192882"/>
                <a:gd name="connsiteX8" fmla="*/ 109536 w 169122"/>
                <a:gd name="connsiteY8" fmla="*/ 166688 h 192882"/>
                <a:gd name="connsiteX9" fmla="*/ 102393 w 169122"/>
                <a:gd name="connsiteY9" fmla="*/ 152400 h 192882"/>
                <a:gd name="connsiteX10" fmla="*/ 104776 w 169122"/>
                <a:gd name="connsiteY10" fmla="*/ 190500 h 192882"/>
                <a:gd name="connsiteX11" fmla="*/ 71437 w 169122"/>
                <a:gd name="connsiteY11" fmla="*/ 159544 h 192882"/>
                <a:gd name="connsiteX12" fmla="*/ 73819 w 169122"/>
                <a:gd name="connsiteY12" fmla="*/ 192882 h 192882"/>
                <a:gd name="connsiteX13" fmla="*/ 0 w 169122"/>
                <a:gd name="connsiteY13" fmla="*/ 45244 h 192882"/>
                <a:gd name="connsiteX0" fmla="*/ 0 w 223859"/>
                <a:gd name="connsiteY0" fmla="*/ 45244 h 197803"/>
                <a:gd name="connsiteX1" fmla="*/ 57150 w 223859"/>
                <a:gd name="connsiteY1" fmla="*/ 0 h 197803"/>
                <a:gd name="connsiteX2" fmla="*/ 164306 w 223859"/>
                <a:gd name="connsiteY2" fmla="*/ 107156 h 197803"/>
                <a:gd name="connsiteX3" fmla="*/ 159544 w 223859"/>
                <a:gd name="connsiteY3" fmla="*/ 128587 h 197803"/>
                <a:gd name="connsiteX4" fmla="*/ 126206 w 223859"/>
                <a:gd name="connsiteY4" fmla="*/ 104775 h 197803"/>
                <a:gd name="connsiteX5" fmla="*/ 223838 w 223859"/>
                <a:gd name="connsiteY5" fmla="*/ 197645 h 197803"/>
                <a:gd name="connsiteX6" fmla="*/ 116681 w 223859"/>
                <a:gd name="connsiteY6" fmla="*/ 128588 h 197803"/>
                <a:gd name="connsiteX7" fmla="*/ 140493 w 223859"/>
                <a:gd name="connsiteY7" fmla="*/ 190500 h 197803"/>
                <a:gd name="connsiteX8" fmla="*/ 109536 w 223859"/>
                <a:gd name="connsiteY8" fmla="*/ 166688 h 197803"/>
                <a:gd name="connsiteX9" fmla="*/ 102393 w 223859"/>
                <a:gd name="connsiteY9" fmla="*/ 152400 h 197803"/>
                <a:gd name="connsiteX10" fmla="*/ 104776 w 223859"/>
                <a:gd name="connsiteY10" fmla="*/ 190500 h 197803"/>
                <a:gd name="connsiteX11" fmla="*/ 71437 w 223859"/>
                <a:gd name="connsiteY11" fmla="*/ 159544 h 197803"/>
                <a:gd name="connsiteX12" fmla="*/ 73819 w 223859"/>
                <a:gd name="connsiteY12" fmla="*/ 192882 h 197803"/>
                <a:gd name="connsiteX13" fmla="*/ 0 w 223859"/>
                <a:gd name="connsiteY13" fmla="*/ 45244 h 197803"/>
                <a:gd name="connsiteX0" fmla="*/ 0 w 211956"/>
                <a:gd name="connsiteY0" fmla="*/ 45244 h 226334"/>
                <a:gd name="connsiteX1" fmla="*/ 57150 w 211956"/>
                <a:gd name="connsiteY1" fmla="*/ 0 h 226334"/>
                <a:gd name="connsiteX2" fmla="*/ 164306 w 211956"/>
                <a:gd name="connsiteY2" fmla="*/ 107156 h 226334"/>
                <a:gd name="connsiteX3" fmla="*/ 159544 w 211956"/>
                <a:gd name="connsiteY3" fmla="*/ 128587 h 226334"/>
                <a:gd name="connsiteX4" fmla="*/ 126206 w 211956"/>
                <a:gd name="connsiteY4" fmla="*/ 104775 h 226334"/>
                <a:gd name="connsiteX5" fmla="*/ 211932 w 211956"/>
                <a:gd name="connsiteY5" fmla="*/ 226220 h 226334"/>
                <a:gd name="connsiteX6" fmla="*/ 116681 w 211956"/>
                <a:gd name="connsiteY6" fmla="*/ 128588 h 226334"/>
                <a:gd name="connsiteX7" fmla="*/ 140493 w 211956"/>
                <a:gd name="connsiteY7" fmla="*/ 190500 h 226334"/>
                <a:gd name="connsiteX8" fmla="*/ 109536 w 211956"/>
                <a:gd name="connsiteY8" fmla="*/ 166688 h 226334"/>
                <a:gd name="connsiteX9" fmla="*/ 102393 w 211956"/>
                <a:gd name="connsiteY9" fmla="*/ 152400 h 226334"/>
                <a:gd name="connsiteX10" fmla="*/ 104776 w 211956"/>
                <a:gd name="connsiteY10" fmla="*/ 190500 h 226334"/>
                <a:gd name="connsiteX11" fmla="*/ 71437 w 211956"/>
                <a:gd name="connsiteY11" fmla="*/ 159544 h 226334"/>
                <a:gd name="connsiteX12" fmla="*/ 73819 w 211956"/>
                <a:gd name="connsiteY12" fmla="*/ 192882 h 226334"/>
                <a:gd name="connsiteX13" fmla="*/ 0 w 211956"/>
                <a:gd name="connsiteY13" fmla="*/ 45244 h 226334"/>
                <a:gd name="connsiteX0" fmla="*/ 0 w 218024"/>
                <a:gd name="connsiteY0" fmla="*/ 45244 h 226240"/>
                <a:gd name="connsiteX1" fmla="*/ 57150 w 218024"/>
                <a:gd name="connsiteY1" fmla="*/ 0 h 226240"/>
                <a:gd name="connsiteX2" fmla="*/ 164306 w 218024"/>
                <a:gd name="connsiteY2" fmla="*/ 107156 h 226240"/>
                <a:gd name="connsiteX3" fmla="*/ 159544 w 218024"/>
                <a:gd name="connsiteY3" fmla="*/ 128587 h 226240"/>
                <a:gd name="connsiteX4" fmla="*/ 126206 w 218024"/>
                <a:gd name="connsiteY4" fmla="*/ 104775 h 226240"/>
                <a:gd name="connsiteX5" fmla="*/ 211932 w 218024"/>
                <a:gd name="connsiteY5" fmla="*/ 226220 h 226240"/>
                <a:gd name="connsiteX6" fmla="*/ 116681 w 218024"/>
                <a:gd name="connsiteY6" fmla="*/ 128588 h 226240"/>
                <a:gd name="connsiteX7" fmla="*/ 140493 w 218024"/>
                <a:gd name="connsiteY7" fmla="*/ 190500 h 226240"/>
                <a:gd name="connsiteX8" fmla="*/ 109536 w 218024"/>
                <a:gd name="connsiteY8" fmla="*/ 166688 h 226240"/>
                <a:gd name="connsiteX9" fmla="*/ 102393 w 218024"/>
                <a:gd name="connsiteY9" fmla="*/ 152400 h 226240"/>
                <a:gd name="connsiteX10" fmla="*/ 104776 w 218024"/>
                <a:gd name="connsiteY10" fmla="*/ 190500 h 226240"/>
                <a:gd name="connsiteX11" fmla="*/ 71437 w 218024"/>
                <a:gd name="connsiteY11" fmla="*/ 159544 h 226240"/>
                <a:gd name="connsiteX12" fmla="*/ 73819 w 218024"/>
                <a:gd name="connsiteY12" fmla="*/ 192882 h 226240"/>
                <a:gd name="connsiteX13" fmla="*/ 0 w 218024"/>
                <a:gd name="connsiteY13" fmla="*/ 45244 h 226240"/>
                <a:gd name="connsiteX0" fmla="*/ 0 w 211230"/>
                <a:gd name="connsiteY0" fmla="*/ 45244 h 228620"/>
                <a:gd name="connsiteX1" fmla="*/ 57150 w 211230"/>
                <a:gd name="connsiteY1" fmla="*/ 0 h 228620"/>
                <a:gd name="connsiteX2" fmla="*/ 164306 w 211230"/>
                <a:gd name="connsiteY2" fmla="*/ 107156 h 228620"/>
                <a:gd name="connsiteX3" fmla="*/ 159544 w 211230"/>
                <a:gd name="connsiteY3" fmla="*/ 128587 h 228620"/>
                <a:gd name="connsiteX4" fmla="*/ 126206 w 211230"/>
                <a:gd name="connsiteY4" fmla="*/ 104775 h 228620"/>
                <a:gd name="connsiteX5" fmla="*/ 204788 w 211230"/>
                <a:gd name="connsiteY5" fmla="*/ 228601 h 228620"/>
                <a:gd name="connsiteX6" fmla="*/ 116681 w 211230"/>
                <a:gd name="connsiteY6" fmla="*/ 128588 h 228620"/>
                <a:gd name="connsiteX7" fmla="*/ 140493 w 211230"/>
                <a:gd name="connsiteY7" fmla="*/ 190500 h 228620"/>
                <a:gd name="connsiteX8" fmla="*/ 109536 w 211230"/>
                <a:gd name="connsiteY8" fmla="*/ 166688 h 228620"/>
                <a:gd name="connsiteX9" fmla="*/ 102393 w 211230"/>
                <a:gd name="connsiteY9" fmla="*/ 152400 h 228620"/>
                <a:gd name="connsiteX10" fmla="*/ 104776 w 211230"/>
                <a:gd name="connsiteY10" fmla="*/ 190500 h 228620"/>
                <a:gd name="connsiteX11" fmla="*/ 71437 w 211230"/>
                <a:gd name="connsiteY11" fmla="*/ 159544 h 228620"/>
                <a:gd name="connsiteX12" fmla="*/ 73819 w 211230"/>
                <a:gd name="connsiteY12" fmla="*/ 192882 h 228620"/>
                <a:gd name="connsiteX13" fmla="*/ 0 w 211230"/>
                <a:gd name="connsiteY13" fmla="*/ 45244 h 228620"/>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8119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47637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82405"/>
                <a:gd name="connsiteY0" fmla="*/ 45244 h 192882"/>
                <a:gd name="connsiteX1" fmla="*/ 57150 w 182405"/>
                <a:gd name="connsiteY1" fmla="*/ 0 h 192882"/>
                <a:gd name="connsiteX2" fmla="*/ 164306 w 182405"/>
                <a:gd name="connsiteY2" fmla="*/ 107156 h 192882"/>
                <a:gd name="connsiteX3" fmla="*/ 159544 w 182405"/>
                <a:gd name="connsiteY3" fmla="*/ 128587 h 192882"/>
                <a:gd name="connsiteX4" fmla="*/ 126206 w 182405"/>
                <a:gd name="connsiteY4" fmla="*/ 104775 h 192882"/>
                <a:gd name="connsiteX5" fmla="*/ 173831 w 182405"/>
                <a:gd name="connsiteY5" fmla="*/ 180975 h 192882"/>
                <a:gd name="connsiteX6" fmla="*/ 116681 w 182405"/>
                <a:gd name="connsiteY6" fmla="*/ 128588 h 192882"/>
                <a:gd name="connsiteX7" fmla="*/ 140493 w 182405"/>
                <a:gd name="connsiteY7" fmla="*/ 190500 h 192882"/>
                <a:gd name="connsiteX8" fmla="*/ 109536 w 182405"/>
                <a:gd name="connsiteY8" fmla="*/ 166688 h 192882"/>
                <a:gd name="connsiteX9" fmla="*/ 102393 w 182405"/>
                <a:gd name="connsiteY9" fmla="*/ 152400 h 192882"/>
                <a:gd name="connsiteX10" fmla="*/ 104776 w 182405"/>
                <a:gd name="connsiteY10" fmla="*/ 190500 h 192882"/>
                <a:gd name="connsiteX11" fmla="*/ 71437 w 182405"/>
                <a:gd name="connsiteY11" fmla="*/ 159544 h 192882"/>
                <a:gd name="connsiteX12" fmla="*/ 73819 w 182405"/>
                <a:gd name="connsiteY12" fmla="*/ 192882 h 192882"/>
                <a:gd name="connsiteX13" fmla="*/ 0 w 182405"/>
                <a:gd name="connsiteY13" fmla="*/ 45244 h 192882"/>
                <a:gd name="connsiteX0" fmla="*/ 0 w 175966"/>
                <a:gd name="connsiteY0" fmla="*/ 45244 h 192882"/>
                <a:gd name="connsiteX1" fmla="*/ 57150 w 175966"/>
                <a:gd name="connsiteY1" fmla="*/ 0 h 192882"/>
                <a:gd name="connsiteX2" fmla="*/ 164306 w 175966"/>
                <a:gd name="connsiteY2" fmla="*/ 107156 h 192882"/>
                <a:gd name="connsiteX3" fmla="*/ 159544 w 175966"/>
                <a:gd name="connsiteY3" fmla="*/ 128587 h 192882"/>
                <a:gd name="connsiteX4" fmla="*/ 126206 w 175966"/>
                <a:gd name="connsiteY4" fmla="*/ 104775 h 192882"/>
                <a:gd name="connsiteX5" fmla="*/ 166688 w 175966"/>
                <a:gd name="connsiteY5" fmla="*/ 176212 h 192882"/>
                <a:gd name="connsiteX6" fmla="*/ 116681 w 175966"/>
                <a:gd name="connsiteY6" fmla="*/ 128588 h 192882"/>
                <a:gd name="connsiteX7" fmla="*/ 140493 w 175966"/>
                <a:gd name="connsiteY7" fmla="*/ 190500 h 192882"/>
                <a:gd name="connsiteX8" fmla="*/ 109536 w 175966"/>
                <a:gd name="connsiteY8" fmla="*/ 166688 h 192882"/>
                <a:gd name="connsiteX9" fmla="*/ 102393 w 175966"/>
                <a:gd name="connsiteY9" fmla="*/ 152400 h 192882"/>
                <a:gd name="connsiteX10" fmla="*/ 104776 w 175966"/>
                <a:gd name="connsiteY10" fmla="*/ 190500 h 192882"/>
                <a:gd name="connsiteX11" fmla="*/ 71437 w 175966"/>
                <a:gd name="connsiteY11" fmla="*/ 159544 h 192882"/>
                <a:gd name="connsiteX12" fmla="*/ 73819 w 175966"/>
                <a:gd name="connsiteY12" fmla="*/ 192882 h 192882"/>
                <a:gd name="connsiteX13" fmla="*/ 0 w 175966"/>
                <a:gd name="connsiteY13" fmla="*/ 45244 h 192882"/>
                <a:gd name="connsiteX0" fmla="*/ 0 w 167424"/>
                <a:gd name="connsiteY0" fmla="*/ 45244 h 192882"/>
                <a:gd name="connsiteX1" fmla="*/ 57150 w 167424"/>
                <a:gd name="connsiteY1" fmla="*/ 0 h 192882"/>
                <a:gd name="connsiteX2" fmla="*/ 164306 w 167424"/>
                <a:gd name="connsiteY2" fmla="*/ 107156 h 192882"/>
                <a:gd name="connsiteX3" fmla="*/ 159544 w 167424"/>
                <a:gd name="connsiteY3" fmla="*/ 128587 h 192882"/>
                <a:gd name="connsiteX4" fmla="*/ 126206 w 167424"/>
                <a:gd name="connsiteY4" fmla="*/ 104775 h 192882"/>
                <a:gd name="connsiteX5" fmla="*/ 166688 w 167424"/>
                <a:gd name="connsiteY5" fmla="*/ 176212 h 192882"/>
                <a:gd name="connsiteX6" fmla="*/ 116681 w 167424"/>
                <a:gd name="connsiteY6" fmla="*/ 128588 h 192882"/>
                <a:gd name="connsiteX7" fmla="*/ 140493 w 167424"/>
                <a:gd name="connsiteY7" fmla="*/ 190500 h 192882"/>
                <a:gd name="connsiteX8" fmla="*/ 109536 w 167424"/>
                <a:gd name="connsiteY8" fmla="*/ 166688 h 192882"/>
                <a:gd name="connsiteX9" fmla="*/ 102393 w 167424"/>
                <a:gd name="connsiteY9" fmla="*/ 152400 h 192882"/>
                <a:gd name="connsiteX10" fmla="*/ 104776 w 167424"/>
                <a:gd name="connsiteY10" fmla="*/ 190500 h 192882"/>
                <a:gd name="connsiteX11" fmla="*/ 71437 w 167424"/>
                <a:gd name="connsiteY11" fmla="*/ 159544 h 192882"/>
                <a:gd name="connsiteX12" fmla="*/ 73819 w 167424"/>
                <a:gd name="connsiteY12" fmla="*/ 192882 h 192882"/>
                <a:gd name="connsiteX13" fmla="*/ 0 w 167424"/>
                <a:gd name="connsiteY13" fmla="*/ 45244 h 192882"/>
                <a:gd name="connsiteX0" fmla="*/ 0 w 164306"/>
                <a:gd name="connsiteY0" fmla="*/ 45244 h 192882"/>
                <a:gd name="connsiteX1" fmla="*/ 57150 w 164306"/>
                <a:gd name="connsiteY1" fmla="*/ 0 h 192882"/>
                <a:gd name="connsiteX2" fmla="*/ 164306 w 164306"/>
                <a:gd name="connsiteY2" fmla="*/ 107156 h 192882"/>
                <a:gd name="connsiteX3" fmla="*/ 159544 w 164306"/>
                <a:gd name="connsiteY3" fmla="*/ 128587 h 192882"/>
                <a:gd name="connsiteX4" fmla="*/ 126206 w 164306"/>
                <a:gd name="connsiteY4" fmla="*/ 104775 h 192882"/>
                <a:gd name="connsiteX5" fmla="*/ 159544 w 164306"/>
                <a:gd name="connsiteY5" fmla="*/ 188119 h 192882"/>
                <a:gd name="connsiteX6" fmla="*/ 116681 w 164306"/>
                <a:gd name="connsiteY6" fmla="*/ 128588 h 192882"/>
                <a:gd name="connsiteX7" fmla="*/ 140493 w 164306"/>
                <a:gd name="connsiteY7" fmla="*/ 190500 h 192882"/>
                <a:gd name="connsiteX8" fmla="*/ 109536 w 164306"/>
                <a:gd name="connsiteY8" fmla="*/ 166688 h 192882"/>
                <a:gd name="connsiteX9" fmla="*/ 102393 w 164306"/>
                <a:gd name="connsiteY9" fmla="*/ 152400 h 192882"/>
                <a:gd name="connsiteX10" fmla="*/ 104776 w 164306"/>
                <a:gd name="connsiteY10" fmla="*/ 190500 h 192882"/>
                <a:gd name="connsiteX11" fmla="*/ 71437 w 164306"/>
                <a:gd name="connsiteY11" fmla="*/ 159544 h 192882"/>
                <a:gd name="connsiteX12" fmla="*/ 73819 w 164306"/>
                <a:gd name="connsiteY12" fmla="*/ 192882 h 192882"/>
                <a:gd name="connsiteX13" fmla="*/ 0 w 164306"/>
                <a:gd name="connsiteY13" fmla="*/ 45244 h 192882"/>
                <a:gd name="connsiteX0" fmla="*/ 0 w 169765"/>
                <a:gd name="connsiteY0" fmla="*/ 45244 h 192882"/>
                <a:gd name="connsiteX1" fmla="*/ 57150 w 169765"/>
                <a:gd name="connsiteY1" fmla="*/ 0 h 192882"/>
                <a:gd name="connsiteX2" fmla="*/ 164306 w 169765"/>
                <a:gd name="connsiteY2" fmla="*/ 107156 h 192882"/>
                <a:gd name="connsiteX3" fmla="*/ 159544 w 169765"/>
                <a:gd name="connsiteY3" fmla="*/ 128587 h 192882"/>
                <a:gd name="connsiteX4" fmla="*/ 126206 w 169765"/>
                <a:gd name="connsiteY4" fmla="*/ 104775 h 192882"/>
                <a:gd name="connsiteX5" fmla="*/ 169069 w 169765"/>
                <a:gd name="connsiteY5" fmla="*/ 178594 h 192882"/>
                <a:gd name="connsiteX6" fmla="*/ 116681 w 169765"/>
                <a:gd name="connsiteY6" fmla="*/ 128588 h 192882"/>
                <a:gd name="connsiteX7" fmla="*/ 140493 w 169765"/>
                <a:gd name="connsiteY7" fmla="*/ 190500 h 192882"/>
                <a:gd name="connsiteX8" fmla="*/ 109536 w 169765"/>
                <a:gd name="connsiteY8" fmla="*/ 166688 h 192882"/>
                <a:gd name="connsiteX9" fmla="*/ 102393 w 169765"/>
                <a:gd name="connsiteY9" fmla="*/ 152400 h 192882"/>
                <a:gd name="connsiteX10" fmla="*/ 104776 w 169765"/>
                <a:gd name="connsiteY10" fmla="*/ 190500 h 192882"/>
                <a:gd name="connsiteX11" fmla="*/ 71437 w 169765"/>
                <a:gd name="connsiteY11" fmla="*/ 159544 h 192882"/>
                <a:gd name="connsiteX12" fmla="*/ 73819 w 169765"/>
                <a:gd name="connsiteY12" fmla="*/ 192882 h 192882"/>
                <a:gd name="connsiteX13" fmla="*/ 0 w 169765"/>
                <a:gd name="connsiteY13" fmla="*/ 45244 h 192882"/>
                <a:gd name="connsiteX0" fmla="*/ 0 w 209911"/>
                <a:gd name="connsiteY0" fmla="*/ 45244 h 192882"/>
                <a:gd name="connsiteX1" fmla="*/ 57150 w 209911"/>
                <a:gd name="connsiteY1" fmla="*/ 0 h 192882"/>
                <a:gd name="connsiteX2" fmla="*/ 164306 w 209911"/>
                <a:gd name="connsiteY2" fmla="*/ 107156 h 192882"/>
                <a:gd name="connsiteX3" fmla="*/ 159544 w 209911"/>
                <a:gd name="connsiteY3" fmla="*/ 128587 h 192882"/>
                <a:gd name="connsiteX4" fmla="*/ 126206 w 209911"/>
                <a:gd name="connsiteY4" fmla="*/ 104775 h 192882"/>
                <a:gd name="connsiteX5" fmla="*/ 209550 w 209911"/>
                <a:gd name="connsiteY5" fmla="*/ 180975 h 192882"/>
                <a:gd name="connsiteX6" fmla="*/ 116681 w 209911"/>
                <a:gd name="connsiteY6" fmla="*/ 128588 h 192882"/>
                <a:gd name="connsiteX7" fmla="*/ 140493 w 209911"/>
                <a:gd name="connsiteY7" fmla="*/ 190500 h 192882"/>
                <a:gd name="connsiteX8" fmla="*/ 109536 w 209911"/>
                <a:gd name="connsiteY8" fmla="*/ 166688 h 192882"/>
                <a:gd name="connsiteX9" fmla="*/ 102393 w 209911"/>
                <a:gd name="connsiteY9" fmla="*/ 152400 h 192882"/>
                <a:gd name="connsiteX10" fmla="*/ 104776 w 209911"/>
                <a:gd name="connsiteY10" fmla="*/ 190500 h 192882"/>
                <a:gd name="connsiteX11" fmla="*/ 71437 w 209911"/>
                <a:gd name="connsiteY11" fmla="*/ 159544 h 192882"/>
                <a:gd name="connsiteX12" fmla="*/ 73819 w 209911"/>
                <a:gd name="connsiteY12" fmla="*/ 192882 h 192882"/>
                <a:gd name="connsiteX13" fmla="*/ 0 w 209911"/>
                <a:gd name="connsiteY13" fmla="*/ 45244 h 192882"/>
                <a:gd name="connsiteX0" fmla="*/ 0 w 210987"/>
                <a:gd name="connsiteY0" fmla="*/ 45244 h 192882"/>
                <a:gd name="connsiteX1" fmla="*/ 57150 w 210987"/>
                <a:gd name="connsiteY1" fmla="*/ 0 h 192882"/>
                <a:gd name="connsiteX2" fmla="*/ 164306 w 210987"/>
                <a:gd name="connsiteY2" fmla="*/ 107156 h 192882"/>
                <a:gd name="connsiteX3" fmla="*/ 159544 w 210987"/>
                <a:gd name="connsiteY3" fmla="*/ 128587 h 192882"/>
                <a:gd name="connsiteX4" fmla="*/ 126206 w 210987"/>
                <a:gd name="connsiteY4" fmla="*/ 104775 h 192882"/>
                <a:gd name="connsiteX5" fmla="*/ 209550 w 210987"/>
                <a:gd name="connsiteY5" fmla="*/ 180975 h 192882"/>
                <a:gd name="connsiteX6" fmla="*/ 116681 w 210987"/>
                <a:gd name="connsiteY6" fmla="*/ 128588 h 192882"/>
                <a:gd name="connsiteX7" fmla="*/ 140493 w 210987"/>
                <a:gd name="connsiteY7" fmla="*/ 190500 h 192882"/>
                <a:gd name="connsiteX8" fmla="*/ 109536 w 210987"/>
                <a:gd name="connsiteY8" fmla="*/ 166688 h 192882"/>
                <a:gd name="connsiteX9" fmla="*/ 102393 w 210987"/>
                <a:gd name="connsiteY9" fmla="*/ 152400 h 192882"/>
                <a:gd name="connsiteX10" fmla="*/ 104776 w 210987"/>
                <a:gd name="connsiteY10" fmla="*/ 190500 h 192882"/>
                <a:gd name="connsiteX11" fmla="*/ 71437 w 210987"/>
                <a:gd name="connsiteY11" fmla="*/ 159544 h 192882"/>
                <a:gd name="connsiteX12" fmla="*/ 73819 w 210987"/>
                <a:gd name="connsiteY12" fmla="*/ 192882 h 192882"/>
                <a:gd name="connsiteX13" fmla="*/ 0 w 210987"/>
                <a:gd name="connsiteY13" fmla="*/ 45244 h 192882"/>
                <a:gd name="connsiteX0" fmla="*/ 0 w 178407"/>
                <a:gd name="connsiteY0" fmla="*/ 45244 h 192882"/>
                <a:gd name="connsiteX1" fmla="*/ 57150 w 178407"/>
                <a:gd name="connsiteY1" fmla="*/ 0 h 192882"/>
                <a:gd name="connsiteX2" fmla="*/ 164306 w 178407"/>
                <a:gd name="connsiteY2" fmla="*/ 107156 h 192882"/>
                <a:gd name="connsiteX3" fmla="*/ 159544 w 178407"/>
                <a:gd name="connsiteY3" fmla="*/ 128587 h 192882"/>
                <a:gd name="connsiteX4" fmla="*/ 126206 w 178407"/>
                <a:gd name="connsiteY4" fmla="*/ 104775 h 192882"/>
                <a:gd name="connsiteX5" fmla="*/ 176212 w 178407"/>
                <a:gd name="connsiteY5" fmla="*/ 176212 h 192882"/>
                <a:gd name="connsiteX6" fmla="*/ 116681 w 178407"/>
                <a:gd name="connsiteY6" fmla="*/ 128588 h 192882"/>
                <a:gd name="connsiteX7" fmla="*/ 140493 w 178407"/>
                <a:gd name="connsiteY7" fmla="*/ 190500 h 192882"/>
                <a:gd name="connsiteX8" fmla="*/ 109536 w 178407"/>
                <a:gd name="connsiteY8" fmla="*/ 166688 h 192882"/>
                <a:gd name="connsiteX9" fmla="*/ 102393 w 178407"/>
                <a:gd name="connsiteY9" fmla="*/ 152400 h 192882"/>
                <a:gd name="connsiteX10" fmla="*/ 104776 w 178407"/>
                <a:gd name="connsiteY10" fmla="*/ 190500 h 192882"/>
                <a:gd name="connsiteX11" fmla="*/ 71437 w 178407"/>
                <a:gd name="connsiteY11" fmla="*/ 159544 h 192882"/>
                <a:gd name="connsiteX12" fmla="*/ 73819 w 178407"/>
                <a:gd name="connsiteY12" fmla="*/ 192882 h 192882"/>
                <a:gd name="connsiteX13" fmla="*/ 0 w 178407"/>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59544 w 169270"/>
                <a:gd name="connsiteY3" fmla="*/ 128587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69270"/>
                <a:gd name="connsiteY0" fmla="*/ 45244 h 192882"/>
                <a:gd name="connsiteX1" fmla="*/ 57150 w 169270"/>
                <a:gd name="connsiteY1" fmla="*/ 0 h 192882"/>
                <a:gd name="connsiteX2" fmla="*/ 164306 w 169270"/>
                <a:gd name="connsiteY2" fmla="*/ 107156 h 192882"/>
                <a:gd name="connsiteX3" fmla="*/ 169069 w 169270"/>
                <a:gd name="connsiteY3" fmla="*/ 130969 h 192882"/>
                <a:gd name="connsiteX4" fmla="*/ 126206 w 169270"/>
                <a:gd name="connsiteY4" fmla="*/ 104775 h 192882"/>
                <a:gd name="connsiteX5" fmla="*/ 166687 w 169270"/>
                <a:gd name="connsiteY5" fmla="*/ 173831 h 192882"/>
                <a:gd name="connsiteX6" fmla="*/ 116681 w 169270"/>
                <a:gd name="connsiteY6" fmla="*/ 128588 h 192882"/>
                <a:gd name="connsiteX7" fmla="*/ 140493 w 169270"/>
                <a:gd name="connsiteY7" fmla="*/ 190500 h 192882"/>
                <a:gd name="connsiteX8" fmla="*/ 109536 w 169270"/>
                <a:gd name="connsiteY8" fmla="*/ 166688 h 192882"/>
                <a:gd name="connsiteX9" fmla="*/ 102393 w 169270"/>
                <a:gd name="connsiteY9" fmla="*/ 152400 h 192882"/>
                <a:gd name="connsiteX10" fmla="*/ 104776 w 169270"/>
                <a:gd name="connsiteY10" fmla="*/ 190500 h 192882"/>
                <a:gd name="connsiteX11" fmla="*/ 71437 w 169270"/>
                <a:gd name="connsiteY11" fmla="*/ 159544 h 192882"/>
                <a:gd name="connsiteX12" fmla="*/ 73819 w 169270"/>
                <a:gd name="connsiteY12" fmla="*/ 192882 h 192882"/>
                <a:gd name="connsiteX13" fmla="*/ 0 w 169270"/>
                <a:gd name="connsiteY13" fmla="*/ 45244 h 192882"/>
                <a:gd name="connsiteX0" fmla="*/ 0 w 180975"/>
                <a:gd name="connsiteY0" fmla="*/ 45244 h 192882"/>
                <a:gd name="connsiteX1" fmla="*/ 57150 w 180975"/>
                <a:gd name="connsiteY1" fmla="*/ 0 h 192882"/>
                <a:gd name="connsiteX2" fmla="*/ 180975 w 180975"/>
                <a:gd name="connsiteY2" fmla="*/ 111919 h 192882"/>
                <a:gd name="connsiteX3" fmla="*/ 169069 w 180975"/>
                <a:gd name="connsiteY3" fmla="*/ 130969 h 192882"/>
                <a:gd name="connsiteX4" fmla="*/ 126206 w 180975"/>
                <a:gd name="connsiteY4" fmla="*/ 104775 h 192882"/>
                <a:gd name="connsiteX5" fmla="*/ 166687 w 180975"/>
                <a:gd name="connsiteY5" fmla="*/ 173831 h 192882"/>
                <a:gd name="connsiteX6" fmla="*/ 116681 w 180975"/>
                <a:gd name="connsiteY6" fmla="*/ 128588 h 192882"/>
                <a:gd name="connsiteX7" fmla="*/ 140493 w 180975"/>
                <a:gd name="connsiteY7" fmla="*/ 190500 h 192882"/>
                <a:gd name="connsiteX8" fmla="*/ 109536 w 180975"/>
                <a:gd name="connsiteY8" fmla="*/ 166688 h 192882"/>
                <a:gd name="connsiteX9" fmla="*/ 102393 w 180975"/>
                <a:gd name="connsiteY9" fmla="*/ 152400 h 192882"/>
                <a:gd name="connsiteX10" fmla="*/ 104776 w 180975"/>
                <a:gd name="connsiteY10" fmla="*/ 190500 h 192882"/>
                <a:gd name="connsiteX11" fmla="*/ 71437 w 180975"/>
                <a:gd name="connsiteY11" fmla="*/ 159544 h 192882"/>
                <a:gd name="connsiteX12" fmla="*/ 73819 w 180975"/>
                <a:gd name="connsiteY12" fmla="*/ 192882 h 192882"/>
                <a:gd name="connsiteX13" fmla="*/ 0 w 180975"/>
                <a:gd name="connsiteY13" fmla="*/ 45244 h 192882"/>
                <a:gd name="connsiteX0" fmla="*/ 0 w 223838"/>
                <a:gd name="connsiteY0" fmla="*/ 45244 h 192882"/>
                <a:gd name="connsiteX1" fmla="*/ 57150 w 223838"/>
                <a:gd name="connsiteY1" fmla="*/ 0 h 192882"/>
                <a:gd name="connsiteX2" fmla="*/ 223838 w 223838"/>
                <a:gd name="connsiteY2" fmla="*/ 80963 h 192882"/>
                <a:gd name="connsiteX3" fmla="*/ 169069 w 223838"/>
                <a:gd name="connsiteY3" fmla="*/ 130969 h 192882"/>
                <a:gd name="connsiteX4" fmla="*/ 126206 w 223838"/>
                <a:gd name="connsiteY4" fmla="*/ 104775 h 192882"/>
                <a:gd name="connsiteX5" fmla="*/ 166687 w 223838"/>
                <a:gd name="connsiteY5" fmla="*/ 173831 h 192882"/>
                <a:gd name="connsiteX6" fmla="*/ 116681 w 223838"/>
                <a:gd name="connsiteY6" fmla="*/ 128588 h 192882"/>
                <a:gd name="connsiteX7" fmla="*/ 140493 w 223838"/>
                <a:gd name="connsiteY7" fmla="*/ 190500 h 192882"/>
                <a:gd name="connsiteX8" fmla="*/ 109536 w 223838"/>
                <a:gd name="connsiteY8" fmla="*/ 166688 h 192882"/>
                <a:gd name="connsiteX9" fmla="*/ 102393 w 223838"/>
                <a:gd name="connsiteY9" fmla="*/ 152400 h 192882"/>
                <a:gd name="connsiteX10" fmla="*/ 104776 w 223838"/>
                <a:gd name="connsiteY10" fmla="*/ 190500 h 192882"/>
                <a:gd name="connsiteX11" fmla="*/ 71437 w 223838"/>
                <a:gd name="connsiteY11" fmla="*/ 159544 h 192882"/>
                <a:gd name="connsiteX12" fmla="*/ 73819 w 223838"/>
                <a:gd name="connsiteY12" fmla="*/ 192882 h 192882"/>
                <a:gd name="connsiteX13" fmla="*/ 0 w 223838"/>
                <a:gd name="connsiteY13" fmla="*/ 45244 h 192882"/>
                <a:gd name="connsiteX0" fmla="*/ 0 w 224017"/>
                <a:gd name="connsiteY0" fmla="*/ 45244 h 192882"/>
                <a:gd name="connsiteX1" fmla="*/ 57150 w 224017"/>
                <a:gd name="connsiteY1" fmla="*/ 0 h 192882"/>
                <a:gd name="connsiteX2" fmla="*/ 223838 w 224017"/>
                <a:gd name="connsiteY2" fmla="*/ 80963 h 192882"/>
                <a:gd name="connsiteX3" fmla="*/ 169069 w 224017"/>
                <a:gd name="connsiteY3" fmla="*/ 130969 h 192882"/>
                <a:gd name="connsiteX4" fmla="*/ 126206 w 224017"/>
                <a:gd name="connsiteY4" fmla="*/ 104775 h 192882"/>
                <a:gd name="connsiteX5" fmla="*/ 166687 w 224017"/>
                <a:gd name="connsiteY5" fmla="*/ 173831 h 192882"/>
                <a:gd name="connsiteX6" fmla="*/ 116681 w 224017"/>
                <a:gd name="connsiteY6" fmla="*/ 128588 h 192882"/>
                <a:gd name="connsiteX7" fmla="*/ 140493 w 224017"/>
                <a:gd name="connsiteY7" fmla="*/ 190500 h 192882"/>
                <a:gd name="connsiteX8" fmla="*/ 109536 w 224017"/>
                <a:gd name="connsiteY8" fmla="*/ 166688 h 192882"/>
                <a:gd name="connsiteX9" fmla="*/ 102393 w 224017"/>
                <a:gd name="connsiteY9" fmla="*/ 152400 h 192882"/>
                <a:gd name="connsiteX10" fmla="*/ 104776 w 224017"/>
                <a:gd name="connsiteY10" fmla="*/ 190500 h 192882"/>
                <a:gd name="connsiteX11" fmla="*/ 71437 w 224017"/>
                <a:gd name="connsiteY11" fmla="*/ 159544 h 192882"/>
                <a:gd name="connsiteX12" fmla="*/ 73819 w 224017"/>
                <a:gd name="connsiteY12" fmla="*/ 192882 h 192882"/>
                <a:gd name="connsiteX13" fmla="*/ 0 w 224017"/>
                <a:gd name="connsiteY13" fmla="*/ 45244 h 192882"/>
                <a:gd name="connsiteX0" fmla="*/ 0 w 224086"/>
                <a:gd name="connsiteY0" fmla="*/ 45244 h 192882"/>
                <a:gd name="connsiteX1" fmla="*/ 57150 w 224086"/>
                <a:gd name="connsiteY1" fmla="*/ 0 h 192882"/>
                <a:gd name="connsiteX2" fmla="*/ 223838 w 224086"/>
                <a:gd name="connsiteY2" fmla="*/ 80963 h 192882"/>
                <a:gd name="connsiteX3" fmla="*/ 169069 w 224086"/>
                <a:gd name="connsiteY3" fmla="*/ 130969 h 192882"/>
                <a:gd name="connsiteX4" fmla="*/ 126206 w 224086"/>
                <a:gd name="connsiteY4" fmla="*/ 104775 h 192882"/>
                <a:gd name="connsiteX5" fmla="*/ 166687 w 224086"/>
                <a:gd name="connsiteY5" fmla="*/ 173831 h 192882"/>
                <a:gd name="connsiteX6" fmla="*/ 116681 w 224086"/>
                <a:gd name="connsiteY6" fmla="*/ 128588 h 192882"/>
                <a:gd name="connsiteX7" fmla="*/ 140493 w 224086"/>
                <a:gd name="connsiteY7" fmla="*/ 190500 h 192882"/>
                <a:gd name="connsiteX8" fmla="*/ 109536 w 224086"/>
                <a:gd name="connsiteY8" fmla="*/ 166688 h 192882"/>
                <a:gd name="connsiteX9" fmla="*/ 102393 w 224086"/>
                <a:gd name="connsiteY9" fmla="*/ 152400 h 192882"/>
                <a:gd name="connsiteX10" fmla="*/ 104776 w 224086"/>
                <a:gd name="connsiteY10" fmla="*/ 190500 h 192882"/>
                <a:gd name="connsiteX11" fmla="*/ 71437 w 224086"/>
                <a:gd name="connsiteY11" fmla="*/ 159544 h 192882"/>
                <a:gd name="connsiteX12" fmla="*/ 73819 w 224086"/>
                <a:gd name="connsiteY12" fmla="*/ 192882 h 192882"/>
                <a:gd name="connsiteX13" fmla="*/ 0 w 224086"/>
                <a:gd name="connsiteY13" fmla="*/ 45244 h 192882"/>
                <a:gd name="connsiteX0" fmla="*/ 0 w 180464"/>
                <a:gd name="connsiteY0" fmla="*/ 45244 h 192882"/>
                <a:gd name="connsiteX1" fmla="*/ 57150 w 180464"/>
                <a:gd name="connsiteY1" fmla="*/ 0 h 192882"/>
                <a:gd name="connsiteX2" fmla="*/ 157163 w 180464"/>
                <a:gd name="connsiteY2" fmla="*/ 97632 h 192882"/>
                <a:gd name="connsiteX3" fmla="*/ 169069 w 180464"/>
                <a:gd name="connsiteY3" fmla="*/ 130969 h 192882"/>
                <a:gd name="connsiteX4" fmla="*/ 126206 w 180464"/>
                <a:gd name="connsiteY4" fmla="*/ 104775 h 192882"/>
                <a:gd name="connsiteX5" fmla="*/ 166687 w 180464"/>
                <a:gd name="connsiteY5" fmla="*/ 173831 h 192882"/>
                <a:gd name="connsiteX6" fmla="*/ 116681 w 180464"/>
                <a:gd name="connsiteY6" fmla="*/ 128588 h 192882"/>
                <a:gd name="connsiteX7" fmla="*/ 140493 w 180464"/>
                <a:gd name="connsiteY7" fmla="*/ 190500 h 192882"/>
                <a:gd name="connsiteX8" fmla="*/ 109536 w 180464"/>
                <a:gd name="connsiteY8" fmla="*/ 166688 h 192882"/>
                <a:gd name="connsiteX9" fmla="*/ 102393 w 180464"/>
                <a:gd name="connsiteY9" fmla="*/ 152400 h 192882"/>
                <a:gd name="connsiteX10" fmla="*/ 104776 w 180464"/>
                <a:gd name="connsiteY10" fmla="*/ 190500 h 192882"/>
                <a:gd name="connsiteX11" fmla="*/ 71437 w 180464"/>
                <a:gd name="connsiteY11" fmla="*/ 159544 h 192882"/>
                <a:gd name="connsiteX12" fmla="*/ 73819 w 180464"/>
                <a:gd name="connsiteY12" fmla="*/ 192882 h 192882"/>
                <a:gd name="connsiteX13" fmla="*/ 0 w 180464"/>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84693"/>
                <a:gd name="connsiteY0" fmla="*/ 45244 h 192882"/>
                <a:gd name="connsiteX1" fmla="*/ 57150 w 184693"/>
                <a:gd name="connsiteY1" fmla="*/ 0 h 192882"/>
                <a:gd name="connsiteX2" fmla="*/ 173832 w 184693"/>
                <a:gd name="connsiteY2" fmla="*/ 102394 h 192882"/>
                <a:gd name="connsiteX3" fmla="*/ 169069 w 184693"/>
                <a:gd name="connsiteY3" fmla="*/ 130969 h 192882"/>
                <a:gd name="connsiteX4" fmla="*/ 126206 w 184693"/>
                <a:gd name="connsiteY4" fmla="*/ 104775 h 192882"/>
                <a:gd name="connsiteX5" fmla="*/ 166687 w 184693"/>
                <a:gd name="connsiteY5" fmla="*/ 173831 h 192882"/>
                <a:gd name="connsiteX6" fmla="*/ 116681 w 184693"/>
                <a:gd name="connsiteY6" fmla="*/ 128588 h 192882"/>
                <a:gd name="connsiteX7" fmla="*/ 140493 w 184693"/>
                <a:gd name="connsiteY7" fmla="*/ 190500 h 192882"/>
                <a:gd name="connsiteX8" fmla="*/ 109536 w 184693"/>
                <a:gd name="connsiteY8" fmla="*/ 166688 h 192882"/>
                <a:gd name="connsiteX9" fmla="*/ 102393 w 184693"/>
                <a:gd name="connsiteY9" fmla="*/ 152400 h 192882"/>
                <a:gd name="connsiteX10" fmla="*/ 104776 w 184693"/>
                <a:gd name="connsiteY10" fmla="*/ 190500 h 192882"/>
                <a:gd name="connsiteX11" fmla="*/ 71437 w 184693"/>
                <a:gd name="connsiteY11" fmla="*/ 159544 h 192882"/>
                <a:gd name="connsiteX12" fmla="*/ 73819 w 184693"/>
                <a:gd name="connsiteY12" fmla="*/ 192882 h 192882"/>
                <a:gd name="connsiteX13" fmla="*/ 0 w 184693"/>
                <a:gd name="connsiteY13" fmla="*/ 45244 h 192882"/>
                <a:gd name="connsiteX0" fmla="*/ 0 w 191100"/>
                <a:gd name="connsiteY0" fmla="*/ 45244 h 192882"/>
                <a:gd name="connsiteX1" fmla="*/ 57150 w 191100"/>
                <a:gd name="connsiteY1" fmla="*/ 0 h 192882"/>
                <a:gd name="connsiteX2" fmla="*/ 173832 w 191100"/>
                <a:gd name="connsiteY2" fmla="*/ 102394 h 192882"/>
                <a:gd name="connsiteX3" fmla="*/ 169069 w 191100"/>
                <a:gd name="connsiteY3" fmla="*/ 130969 h 192882"/>
                <a:gd name="connsiteX4" fmla="*/ 126206 w 191100"/>
                <a:gd name="connsiteY4" fmla="*/ 104775 h 192882"/>
                <a:gd name="connsiteX5" fmla="*/ 166687 w 191100"/>
                <a:gd name="connsiteY5" fmla="*/ 173831 h 192882"/>
                <a:gd name="connsiteX6" fmla="*/ 116681 w 191100"/>
                <a:gd name="connsiteY6" fmla="*/ 128588 h 192882"/>
                <a:gd name="connsiteX7" fmla="*/ 140493 w 191100"/>
                <a:gd name="connsiteY7" fmla="*/ 190500 h 192882"/>
                <a:gd name="connsiteX8" fmla="*/ 109536 w 191100"/>
                <a:gd name="connsiteY8" fmla="*/ 166688 h 192882"/>
                <a:gd name="connsiteX9" fmla="*/ 102393 w 191100"/>
                <a:gd name="connsiteY9" fmla="*/ 152400 h 192882"/>
                <a:gd name="connsiteX10" fmla="*/ 104776 w 191100"/>
                <a:gd name="connsiteY10" fmla="*/ 190500 h 192882"/>
                <a:gd name="connsiteX11" fmla="*/ 71437 w 191100"/>
                <a:gd name="connsiteY11" fmla="*/ 159544 h 192882"/>
                <a:gd name="connsiteX12" fmla="*/ 73819 w 191100"/>
                <a:gd name="connsiteY12" fmla="*/ 192882 h 192882"/>
                <a:gd name="connsiteX13" fmla="*/ 0 w 191100"/>
                <a:gd name="connsiteY13" fmla="*/ 45244 h 192882"/>
                <a:gd name="connsiteX0" fmla="*/ 0 w 182904"/>
                <a:gd name="connsiteY0" fmla="*/ 45244 h 192882"/>
                <a:gd name="connsiteX1" fmla="*/ 57150 w 182904"/>
                <a:gd name="connsiteY1" fmla="*/ 0 h 192882"/>
                <a:gd name="connsiteX2" fmla="*/ 173832 w 182904"/>
                <a:gd name="connsiteY2" fmla="*/ 102394 h 192882"/>
                <a:gd name="connsiteX3" fmla="*/ 169069 w 182904"/>
                <a:gd name="connsiteY3" fmla="*/ 130969 h 192882"/>
                <a:gd name="connsiteX4" fmla="*/ 126206 w 182904"/>
                <a:gd name="connsiteY4" fmla="*/ 104775 h 192882"/>
                <a:gd name="connsiteX5" fmla="*/ 166687 w 182904"/>
                <a:gd name="connsiteY5" fmla="*/ 173831 h 192882"/>
                <a:gd name="connsiteX6" fmla="*/ 116681 w 182904"/>
                <a:gd name="connsiteY6" fmla="*/ 128588 h 192882"/>
                <a:gd name="connsiteX7" fmla="*/ 140493 w 182904"/>
                <a:gd name="connsiteY7" fmla="*/ 190500 h 192882"/>
                <a:gd name="connsiteX8" fmla="*/ 109536 w 182904"/>
                <a:gd name="connsiteY8" fmla="*/ 166688 h 192882"/>
                <a:gd name="connsiteX9" fmla="*/ 102393 w 182904"/>
                <a:gd name="connsiteY9" fmla="*/ 152400 h 192882"/>
                <a:gd name="connsiteX10" fmla="*/ 104776 w 182904"/>
                <a:gd name="connsiteY10" fmla="*/ 190500 h 192882"/>
                <a:gd name="connsiteX11" fmla="*/ 71437 w 182904"/>
                <a:gd name="connsiteY11" fmla="*/ 159544 h 192882"/>
                <a:gd name="connsiteX12" fmla="*/ 73819 w 182904"/>
                <a:gd name="connsiteY12" fmla="*/ 192882 h 192882"/>
                <a:gd name="connsiteX13" fmla="*/ 0 w 182904"/>
                <a:gd name="connsiteY13" fmla="*/ 45244 h 192882"/>
                <a:gd name="connsiteX0" fmla="*/ 0 w 183453"/>
                <a:gd name="connsiteY0" fmla="*/ 45244 h 192882"/>
                <a:gd name="connsiteX1" fmla="*/ 57150 w 183453"/>
                <a:gd name="connsiteY1" fmla="*/ 0 h 192882"/>
                <a:gd name="connsiteX2" fmla="*/ 173832 w 183453"/>
                <a:gd name="connsiteY2" fmla="*/ 102394 h 192882"/>
                <a:gd name="connsiteX3" fmla="*/ 171450 w 183453"/>
                <a:gd name="connsiteY3" fmla="*/ 140494 h 192882"/>
                <a:gd name="connsiteX4" fmla="*/ 126206 w 183453"/>
                <a:gd name="connsiteY4" fmla="*/ 104775 h 192882"/>
                <a:gd name="connsiteX5" fmla="*/ 166687 w 183453"/>
                <a:gd name="connsiteY5" fmla="*/ 173831 h 192882"/>
                <a:gd name="connsiteX6" fmla="*/ 116681 w 183453"/>
                <a:gd name="connsiteY6" fmla="*/ 128588 h 192882"/>
                <a:gd name="connsiteX7" fmla="*/ 140493 w 183453"/>
                <a:gd name="connsiteY7" fmla="*/ 190500 h 192882"/>
                <a:gd name="connsiteX8" fmla="*/ 109536 w 183453"/>
                <a:gd name="connsiteY8" fmla="*/ 166688 h 192882"/>
                <a:gd name="connsiteX9" fmla="*/ 102393 w 183453"/>
                <a:gd name="connsiteY9" fmla="*/ 152400 h 192882"/>
                <a:gd name="connsiteX10" fmla="*/ 104776 w 183453"/>
                <a:gd name="connsiteY10" fmla="*/ 190500 h 192882"/>
                <a:gd name="connsiteX11" fmla="*/ 71437 w 183453"/>
                <a:gd name="connsiteY11" fmla="*/ 159544 h 192882"/>
                <a:gd name="connsiteX12" fmla="*/ 73819 w 183453"/>
                <a:gd name="connsiteY12" fmla="*/ 192882 h 192882"/>
                <a:gd name="connsiteX13" fmla="*/ 0 w 183453"/>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0493 w 185797"/>
                <a:gd name="connsiteY7" fmla="*/ 190500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7637 w 185797"/>
                <a:gd name="connsiteY7" fmla="*/ 180975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38112 w 185797"/>
                <a:gd name="connsiteY7" fmla="*/ 188119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 name="connsiteX0" fmla="*/ 0 w 185797"/>
                <a:gd name="connsiteY0" fmla="*/ 45244 h 192882"/>
                <a:gd name="connsiteX1" fmla="*/ 57150 w 185797"/>
                <a:gd name="connsiteY1" fmla="*/ 0 h 192882"/>
                <a:gd name="connsiteX2" fmla="*/ 173832 w 185797"/>
                <a:gd name="connsiteY2" fmla="*/ 102394 h 192882"/>
                <a:gd name="connsiteX3" fmla="*/ 171450 w 185797"/>
                <a:gd name="connsiteY3" fmla="*/ 140494 h 192882"/>
                <a:gd name="connsiteX4" fmla="*/ 126206 w 185797"/>
                <a:gd name="connsiteY4" fmla="*/ 104775 h 192882"/>
                <a:gd name="connsiteX5" fmla="*/ 166687 w 185797"/>
                <a:gd name="connsiteY5" fmla="*/ 173831 h 192882"/>
                <a:gd name="connsiteX6" fmla="*/ 116681 w 185797"/>
                <a:gd name="connsiteY6" fmla="*/ 128588 h 192882"/>
                <a:gd name="connsiteX7" fmla="*/ 142874 w 185797"/>
                <a:gd name="connsiteY7" fmla="*/ 185738 h 192882"/>
                <a:gd name="connsiteX8" fmla="*/ 109536 w 185797"/>
                <a:gd name="connsiteY8" fmla="*/ 166688 h 192882"/>
                <a:gd name="connsiteX9" fmla="*/ 102393 w 185797"/>
                <a:gd name="connsiteY9" fmla="*/ 152400 h 192882"/>
                <a:gd name="connsiteX10" fmla="*/ 104776 w 185797"/>
                <a:gd name="connsiteY10" fmla="*/ 190500 h 192882"/>
                <a:gd name="connsiteX11" fmla="*/ 71437 w 185797"/>
                <a:gd name="connsiteY11" fmla="*/ 159544 h 192882"/>
                <a:gd name="connsiteX12" fmla="*/ 73819 w 185797"/>
                <a:gd name="connsiteY12" fmla="*/ 192882 h 192882"/>
                <a:gd name="connsiteX13" fmla="*/ 0 w 185797"/>
                <a:gd name="connsiteY13" fmla="*/ 45244 h 19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797" h="192882">
                  <a:moveTo>
                    <a:pt x="0" y="45244"/>
                  </a:moveTo>
                  <a:lnTo>
                    <a:pt x="57150" y="0"/>
                  </a:lnTo>
                  <a:cubicBezTo>
                    <a:pt x="96044" y="34131"/>
                    <a:pt x="132557" y="73026"/>
                    <a:pt x="173832" y="102394"/>
                  </a:cubicBezTo>
                  <a:cubicBezTo>
                    <a:pt x="196057" y="138113"/>
                    <a:pt x="182562" y="128587"/>
                    <a:pt x="171450" y="140494"/>
                  </a:cubicBezTo>
                  <a:lnTo>
                    <a:pt x="126206" y="104775"/>
                  </a:lnTo>
                  <a:cubicBezTo>
                    <a:pt x="136525" y="126206"/>
                    <a:pt x="180246" y="160055"/>
                    <a:pt x="166687" y="173831"/>
                  </a:cubicBezTo>
                  <a:cubicBezTo>
                    <a:pt x="150994" y="189775"/>
                    <a:pt x="130572" y="129779"/>
                    <a:pt x="116681" y="128588"/>
                  </a:cubicBezTo>
                  <a:cubicBezTo>
                    <a:pt x="102790" y="127397"/>
                    <a:pt x="148828" y="177007"/>
                    <a:pt x="142874" y="185738"/>
                  </a:cubicBezTo>
                  <a:cubicBezTo>
                    <a:pt x="139234" y="191076"/>
                    <a:pt x="116283" y="172244"/>
                    <a:pt x="109536" y="166688"/>
                  </a:cubicBezTo>
                  <a:cubicBezTo>
                    <a:pt x="102789" y="161132"/>
                    <a:pt x="104774" y="157163"/>
                    <a:pt x="102393" y="152400"/>
                  </a:cubicBezTo>
                  <a:cubicBezTo>
                    <a:pt x="103187" y="165100"/>
                    <a:pt x="115889" y="182562"/>
                    <a:pt x="104776" y="190500"/>
                  </a:cubicBezTo>
                  <a:cubicBezTo>
                    <a:pt x="99617" y="191691"/>
                    <a:pt x="77787" y="159147"/>
                    <a:pt x="71437" y="159544"/>
                  </a:cubicBezTo>
                  <a:cubicBezTo>
                    <a:pt x="72231" y="170657"/>
                    <a:pt x="87313" y="177007"/>
                    <a:pt x="73819" y="192882"/>
                  </a:cubicBezTo>
                  <a:cubicBezTo>
                    <a:pt x="21432" y="153194"/>
                    <a:pt x="23812" y="92075"/>
                    <a:pt x="0" y="45244"/>
                  </a:cubicBezTo>
                  <a:close/>
                </a:path>
              </a:pathLst>
            </a:custGeom>
            <a:solidFill>
              <a:srgbClr val="FB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5" name="Rectangle 184">
              <a:extLst>
                <a:ext uri="{FF2B5EF4-FFF2-40B4-BE49-F238E27FC236}">
                  <a16:creationId xmlns:a16="http://schemas.microsoft.com/office/drawing/2014/main" id="{26724C36-DD79-4F10-B722-ACC5AC3862B2}"/>
                </a:ext>
              </a:extLst>
            </p:cNvPr>
            <p:cNvSpPr/>
            <p:nvPr/>
          </p:nvSpPr>
          <p:spPr>
            <a:xfrm rot="1252982">
              <a:off x="7835237" y="3839087"/>
              <a:ext cx="84977" cy="113980"/>
            </a:xfrm>
            <a:prstGeom prst="rect">
              <a:avLst/>
            </a:prstGeom>
            <a:solidFill>
              <a:srgbClr val="FBB2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6" name="Rectangle 185">
              <a:extLst>
                <a:ext uri="{FF2B5EF4-FFF2-40B4-BE49-F238E27FC236}">
                  <a16:creationId xmlns:a16="http://schemas.microsoft.com/office/drawing/2014/main" id="{FABE52F8-6237-42E4-B12C-D699F7D42FCD}"/>
                </a:ext>
              </a:extLst>
            </p:cNvPr>
            <p:cNvSpPr/>
            <p:nvPr/>
          </p:nvSpPr>
          <p:spPr>
            <a:xfrm rot="18600102">
              <a:off x="8093358" y="3827647"/>
              <a:ext cx="84977" cy="113980"/>
            </a:xfrm>
            <a:prstGeom prst="rect">
              <a:avLst/>
            </a:prstGeom>
            <a:solidFill>
              <a:srgbClr val="FBB2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7" name="Freeform: Shape 593">
              <a:extLst>
                <a:ext uri="{FF2B5EF4-FFF2-40B4-BE49-F238E27FC236}">
                  <a16:creationId xmlns:a16="http://schemas.microsoft.com/office/drawing/2014/main" id="{6D617F6A-C4FE-45B0-8850-25D1EB79C298}"/>
                </a:ext>
              </a:extLst>
            </p:cNvPr>
            <p:cNvSpPr/>
            <p:nvPr/>
          </p:nvSpPr>
          <p:spPr>
            <a:xfrm rot="11710407">
              <a:off x="7991343" y="3872826"/>
              <a:ext cx="373745" cy="814993"/>
            </a:xfrm>
            <a:custGeom>
              <a:avLst/>
              <a:gdLst>
                <a:gd name="connsiteX0" fmla="*/ 278606 w 278606"/>
                <a:gd name="connsiteY0" fmla="*/ 664369 h 733425"/>
                <a:gd name="connsiteX1" fmla="*/ 14288 w 278606"/>
                <a:gd name="connsiteY1" fmla="*/ 0 h 733425"/>
                <a:gd name="connsiteX2" fmla="*/ 11906 w 278606"/>
                <a:gd name="connsiteY2" fmla="*/ 133350 h 733425"/>
                <a:gd name="connsiteX3" fmla="*/ 0 w 278606"/>
                <a:gd name="connsiteY3" fmla="*/ 383381 h 733425"/>
                <a:gd name="connsiteX4" fmla="*/ 214313 w 278606"/>
                <a:gd name="connsiteY4" fmla="*/ 733425 h 733425"/>
                <a:gd name="connsiteX5" fmla="*/ 278606 w 278606"/>
                <a:gd name="connsiteY5" fmla="*/ 664369 h 733425"/>
                <a:gd name="connsiteX0" fmla="*/ 278606 w 278606"/>
                <a:gd name="connsiteY0" fmla="*/ 664369 h 733425"/>
                <a:gd name="connsiteX1" fmla="*/ 155920 w 278606"/>
                <a:gd name="connsiteY1" fmla="*/ 358437 h 733425"/>
                <a:gd name="connsiteX2" fmla="*/ 14288 w 278606"/>
                <a:gd name="connsiteY2" fmla="*/ 0 h 733425"/>
                <a:gd name="connsiteX3" fmla="*/ 11906 w 278606"/>
                <a:gd name="connsiteY3" fmla="*/ 133350 h 733425"/>
                <a:gd name="connsiteX4" fmla="*/ 0 w 278606"/>
                <a:gd name="connsiteY4" fmla="*/ 383381 h 733425"/>
                <a:gd name="connsiteX5" fmla="*/ 214313 w 278606"/>
                <a:gd name="connsiteY5" fmla="*/ 733425 h 733425"/>
                <a:gd name="connsiteX6" fmla="*/ 278606 w 278606"/>
                <a:gd name="connsiteY6" fmla="*/ 664369 h 733425"/>
                <a:gd name="connsiteX0" fmla="*/ 278606 w 278606"/>
                <a:gd name="connsiteY0" fmla="*/ 704850 h 773906"/>
                <a:gd name="connsiteX1" fmla="*/ 155920 w 278606"/>
                <a:gd name="connsiteY1" fmla="*/ 398918 h 773906"/>
                <a:gd name="connsiteX2" fmla="*/ 42863 w 278606"/>
                <a:gd name="connsiteY2" fmla="*/ 0 h 773906"/>
                <a:gd name="connsiteX3" fmla="*/ 11906 w 278606"/>
                <a:gd name="connsiteY3" fmla="*/ 173831 h 773906"/>
                <a:gd name="connsiteX4" fmla="*/ 0 w 278606"/>
                <a:gd name="connsiteY4" fmla="*/ 423862 h 773906"/>
                <a:gd name="connsiteX5" fmla="*/ 214313 w 278606"/>
                <a:gd name="connsiteY5" fmla="*/ 773906 h 773906"/>
                <a:gd name="connsiteX6" fmla="*/ 278606 w 278606"/>
                <a:gd name="connsiteY6" fmla="*/ 704850 h 773906"/>
                <a:gd name="connsiteX0" fmla="*/ 300037 w 300037"/>
                <a:gd name="connsiteY0" fmla="*/ 685800 h 773906"/>
                <a:gd name="connsiteX1" fmla="*/ 155920 w 300037"/>
                <a:gd name="connsiteY1" fmla="*/ 398918 h 773906"/>
                <a:gd name="connsiteX2" fmla="*/ 42863 w 300037"/>
                <a:gd name="connsiteY2" fmla="*/ 0 h 773906"/>
                <a:gd name="connsiteX3" fmla="*/ 11906 w 300037"/>
                <a:gd name="connsiteY3" fmla="*/ 173831 h 773906"/>
                <a:gd name="connsiteX4" fmla="*/ 0 w 300037"/>
                <a:gd name="connsiteY4" fmla="*/ 423862 h 773906"/>
                <a:gd name="connsiteX5" fmla="*/ 214313 w 300037"/>
                <a:gd name="connsiteY5" fmla="*/ 773906 h 773906"/>
                <a:gd name="connsiteX6" fmla="*/ 300037 w 300037"/>
                <a:gd name="connsiteY6" fmla="*/ 685800 h 773906"/>
                <a:gd name="connsiteX0" fmla="*/ 300037 w 300037"/>
                <a:gd name="connsiteY0" fmla="*/ 685800 h 719138"/>
                <a:gd name="connsiteX1" fmla="*/ 155920 w 300037"/>
                <a:gd name="connsiteY1" fmla="*/ 398918 h 719138"/>
                <a:gd name="connsiteX2" fmla="*/ 42863 w 300037"/>
                <a:gd name="connsiteY2" fmla="*/ 0 h 719138"/>
                <a:gd name="connsiteX3" fmla="*/ 11906 w 300037"/>
                <a:gd name="connsiteY3" fmla="*/ 173831 h 719138"/>
                <a:gd name="connsiteX4" fmla="*/ 0 w 300037"/>
                <a:gd name="connsiteY4" fmla="*/ 423862 h 719138"/>
                <a:gd name="connsiteX5" fmla="*/ 252413 w 300037"/>
                <a:gd name="connsiteY5" fmla="*/ 719138 h 719138"/>
                <a:gd name="connsiteX6" fmla="*/ 300037 w 300037"/>
                <a:gd name="connsiteY6" fmla="*/ 685800 h 719138"/>
                <a:gd name="connsiteX0" fmla="*/ 300037 w 300037"/>
                <a:gd name="connsiteY0" fmla="*/ 685800 h 728663"/>
                <a:gd name="connsiteX1" fmla="*/ 155920 w 300037"/>
                <a:gd name="connsiteY1" fmla="*/ 398918 h 728663"/>
                <a:gd name="connsiteX2" fmla="*/ 42863 w 300037"/>
                <a:gd name="connsiteY2" fmla="*/ 0 h 728663"/>
                <a:gd name="connsiteX3" fmla="*/ 11906 w 300037"/>
                <a:gd name="connsiteY3" fmla="*/ 173831 h 728663"/>
                <a:gd name="connsiteX4" fmla="*/ 0 w 300037"/>
                <a:gd name="connsiteY4" fmla="*/ 423862 h 728663"/>
                <a:gd name="connsiteX5" fmla="*/ 245270 w 300037"/>
                <a:gd name="connsiteY5" fmla="*/ 728663 h 728663"/>
                <a:gd name="connsiteX6" fmla="*/ 300037 w 300037"/>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326230 w 326230"/>
                <a:gd name="connsiteY0" fmla="*/ 666750 h 728663"/>
                <a:gd name="connsiteX1" fmla="*/ 167826 w 326230"/>
                <a:gd name="connsiteY1" fmla="*/ 394155 h 728663"/>
                <a:gd name="connsiteX2" fmla="*/ 38100 w 326230"/>
                <a:gd name="connsiteY2" fmla="*/ 0 h 728663"/>
                <a:gd name="connsiteX3" fmla="*/ 7143 w 326230"/>
                <a:gd name="connsiteY3" fmla="*/ 173831 h 728663"/>
                <a:gd name="connsiteX4" fmla="*/ 0 w 326230"/>
                <a:gd name="connsiteY4" fmla="*/ 426244 h 728663"/>
                <a:gd name="connsiteX5" fmla="*/ 240507 w 326230"/>
                <a:gd name="connsiteY5" fmla="*/ 728663 h 728663"/>
                <a:gd name="connsiteX6" fmla="*/ 326230 w 326230"/>
                <a:gd name="connsiteY6" fmla="*/ 66675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230" h="728663">
                  <a:moveTo>
                    <a:pt x="326230" y="666750"/>
                  </a:moveTo>
                  <a:cubicBezTo>
                    <a:pt x="289303" y="576679"/>
                    <a:pt x="219041" y="474701"/>
                    <a:pt x="167826" y="394155"/>
                  </a:cubicBezTo>
                  <a:cubicBezTo>
                    <a:pt x="156334" y="268326"/>
                    <a:pt x="97217" y="125830"/>
                    <a:pt x="38100" y="0"/>
                  </a:cubicBezTo>
                  <a:lnTo>
                    <a:pt x="7143" y="173831"/>
                  </a:lnTo>
                  <a:lnTo>
                    <a:pt x="0" y="426244"/>
                  </a:lnTo>
                  <a:lnTo>
                    <a:pt x="240507" y="728663"/>
                  </a:lnTo>
                  <a:lnTo>
                    <a:pt x="326230" y="666750"/>
                  </a:lnTo>
                  <a:close/>
                </a:path>
              </a:pathLst>
            </a:custGeom>
            <a:blipFill>
              <a:blip r:embed="rId12" cstate="email">
                <a:extLst>
                  <a:ext uri="{28A0092B-C50C-407E-A947-70E740481C1C}">
                    <a14:useLocalDpi xmlns:a14="http://schemas.microsoft.com/office/drawing/2010/main"/>
                  </a:ext>
                </a:extLst>
              </a:blip>
              <a:stretch>
                <a:fillRect/>
              </a:stretch>
            </a:blip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sp>
          <p:nvSpPr>
            <p:cNvPr id="188" name="Freeform: Shape 593">
              <a:extLst>
                <a:ext uri="{FF2B5EF4-FFF2-40B4-BE49-F238E27FC236}">
                  <a16:creationId xmlns:a16="http://schemas.microsoft.com/office/drawing/2014/main" id="{C746D15E-DA08-4F71-8108-257F402FB7B9}"/>
                </a:ext>
              </a:extLst>
            </p:cNvPr>
            <p:cNvSpPr/>
            <p:nvPr/>
          </p:nvSpPr>
          <p:spPr>
            <a:xfrm rot="13949232">
              <a:off x="7478563" y="3838448"/>
              <a:ext cx="373745" cy="814993"/>
            </a:xfrm>
            <a:custGeom>
              <a:avLst/>
              <a:gdLst>
                <a:gd name="connsiteX0" fmla="*/ 278606 w 278606"/>
                <a:gd name="connsiteY0" fmla="*/ 664369 h 733425"/>
                <a:gd name="connsiteX1" fmla="*/ 14288 w 278606"/>
                <a:gd name="connsiteY1" fmla="*/ 0 h 733425"/>
                <a:gd name="connsiteX2" fmla="*/ 11906 w 278606"/>
                <a:gd name="connsiteY2" fmla="*/ 133350 h 733425"/>
                <a:gd name="connsiteX3" fmla="*/ 0 w 278606"/>
                <a:gd name="connsiteY3" fmla="*/ 383381 h 733425"/>
                <a:gd name="connsiteX4" fmla="*/ 214313 w 278606"/>
                <a:gd name="connsiteY4" fmla="*/ 733425 h 733425"/>
                <a:gd name="connsiteX5" fmla="*/ 278606 w 278606"/>
                <a:gd name="connsiteY5" fmla="*/ 664369 h 733425"/>
                <a:gd name="connsiteX0" fmla="*/ 278606 w 278606"/>
                <a:gd name="connsiteY0" fmla="*/ 664369 h 733425"/>
                <a:gd name="connsiteX1" fmla="*/ 155920 w 278606"/>
                <a:gd name="connsiteY1" fmla="*/ 358437 h 733425"/>
                <a:gd name="connsiteX2" fmla="*/ 14288 w 278606"/>
                <a:gd name="connsiteY2" fmla="*/ 0 h 733425"/>
                <a:gd name="connsiteX3" fmla="*/ 11906 w 278606"/>
                <a:gd name="connsiteY3" fmla="*/ 133350 h 733425"/>
                <a:gd name="connsiteX4" fmla="*/ 0 w 278606"/>
                <a:gd name="connsiteY4" fmla="*/ 383381 h 733425"/>
                <a:gd name="connsiteX5" fmla="*/ 214313 w 278606"/>
                <a:gd name="connsiteY5" fmla="*/ 733425 h 733425"/>
                <a:gd name="connsiteX6" fmla="*/ 278606 w 278606"/>
                <a:gd name="connsiteY6" fmla="*/ 664369 h 733425"/>
                <a:gd name="connsiteX0" fmla="*/ 278606 w 278606"/>
                <a:gd name="connsiteY0" fmla="*/ 704850 h 773906"/>
                <a:gd name="connsiteX1" fmla="*/ 155920 w 278606"/>
                <a:gd name="connsiteY1" fmla="*/ 398918 h 773906"/>
                <a:gd name="connsiteX2" fmla="*/ 42863 w 278606"/>
                <a:gd name="connsiteY2" fmla="*/ 0 h 773906"/>
                <a:gd name="connsiteX3" fmla="*/ 11906 w 278606"/>
                <a:gd name="connsiteY3" fmla="*/ 173831 h 773906"/>
                <a:gd name="connsiteX4" fmla="*/ 0 w 278606"/>
                <a:gd name="connsiteY4" fmla="*/ 423862 h 773906"/>
                <a:gd name="connsiteX5" fmla="*/ 214313 w 278606"/>
                <a:gd name="connsiteY5" fmla="*/ 773906 h 773906"/>
                <a:gd name="connsiteX6" fmla="*/ 278606 w 278606"/>
                <a:gd name="connsiteY6" fmla="*/ 704850 h 773906"/>
                <a:gd name="connsiteX0" fmla="*/ 300037 w 300037"/>
                <a:gd name="connsiteY0" fmla="*/ 685800 h 773906"/>
                <a:gd name="connsiteX1" fmla="*/ 155920 w 300037"/>
                <a:gd name="connsiteY1" fmla="*/ 398918 h 773906"/>
                <a:gd name="connsiteX2" fmla="*/ 42863 w 300037"/>
                <a:gd name="connsiteY2" fmla="*/ 0 h 773906"/>
                <a:gd name="connsiteX3" fmla="*/ 11906 w 300037"/>
                <a:gd name="connsiteY3" fmla="*/ 173831 h 773906"/>
                <a:gd name="connsiteX4" fmla="*/ 0 w 300037"/>
                <a:gd name="connsiteY4" fmla="*/ 423862 h 773906"/>
                <a:gd name="connsiteX5" fmla="*/ 214313 w 300037"/>
                <a:gd name="connsiteY5" fmla="*/ 773906 h 773906"/>
                <a:gd name="connsiteX6" fmla="*/ 300037 w 300037"/>
                <a:gd name="connsiteY6" fmla="*/ 685800 h 773906"/>
                <a:gd name="connsiteX0" fmla="*/ 300037 w 300037"/>
                <a:gd name="connsiteY0" fmla="*/ 685800 h 719138"/>
                <a:gd name="connsiteX1" fmla="*/ 155920 w 300037"/>
                <a:gd name="connsiteY1" fmla="*/ 398918 h 719138"/>
                <a:gd name="connsiteX2" fmla="*/ 42863 w 300037"/>
                <a:gd name="connsiteY2" fmla="*/ 0 h 719138"/>
                <a:gd name="connsiteX3" fmla="*/ 11906 w 300037"/>
                <a:gd name="connsiteY3" fmla="*/ 173831 h 719138"/>
                <a:gd name="connsiteX4" fmla="*/ 0 w 300037"/>
                <a:gd name="connsiteY4" fmla="*/ 423862 h 719138"/>
                <a:gd name="connsiteX5" fmla="*/ 252413 w 300037"/>
                <a:gd name="connsiteY5" fmla="*/ 719138 h 719138"/>
                <a:gd name="connsiteX6" fmla="*/ 300037 w 300037"/>
                <a:gd name="connsiteY6" fmla="*/ 685800 h 719138"/>
                <a:gd name="connsiteX0" fmla="*/ 300037 w 300037"/>
                <a:gd name="connsiteY0" fmla="*/ 685800 h 728663"/>
                <a:gd name="connsiteX1" fmla="*/ 155920 w 300037"/>
                <a:gd name="connsiteY1" fmla="*/ 398918 h 728663"/>
                <a:gd name="connsiteX2" fmla="*/ 42863 w 300037"/>
                <a:gd name="connsiteY2" fmla="*/ 0 h 728663"/>
                <a:gd name="connsiteX3" fmla="*/ 11906 w 300037"/>
                <a:gd name="connsiteY3" fmla="*/ 173831 h 728663"/>
                <a:gd name="connsiteX4" fmla="*/ 0 w 300037"/>
                <a:gd name="connsiteY4" fmla="*/ 423862 h 728663"/>
                <a:gd name="connsiteX5" fmla="*/ 245270 w 300037"/>
                <a:gd name="connsiteY5" fmla="*/ 728663 h 728663"/>
                <a:gd name="connsiteX6" fmla="*/ 300037 w 300037"/>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51157 w 295274"/>
                <a:gd name="connsiteY1" fmla="*/ 398918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295274 w 295274"/>
                <a:gd name="connsiteY0" fmla="*/ 685800 h 728663"/>
                <a:gd name="connsiteX1" fmla="*/ 167826 w 295274"/>
                <a:gd name="connsiteY1" fmla="*/ 394155 h 728663"/>
                <a:gd name="connsiteX2" fmla="*/ 38100 w 295274"/>
                <a:gd name="connsiteY2" fmla="*/ 0 h 728663"/>
                <a:gd name="connsiteX3" fmla="*/ 7143 w 295274"/>
                <a:gd name="connsiteY3" fmla="*/ 173831 h 728663"/>
                <a:gd name="connsiteX4" fmla="*/ 0 w 295274"/>
                <a:gd name="connsiteY4" fmla="*/ 426244 h 728663"/>
                <a:gd name="connsiteX5" fmla="*/ 240507 w 295274"/>
                <a:gd name="connsiteY5" fmla="*/ 728663 h 728663"/>
                <a:gd name="connsiteX6" fmla="*/ 295274 w 295274"/>
                <a:gd name="connsiteY6" fmla="*/ 685800 h 728663"/>
                <a:gd name="connsiteX0" fmla="*/ 326230 w 326230"/>
                <a:gd name="connsiteY0" fmla="*/ 666750 h 728663"/>
                <a:gd name="connsiteX1" fmla="*/ 167826 w 326230"/>
                <a:gd name="connsiteY1" fmla="*/ 394155 h 728663"/>
                <a:gd name="connsiteX2" fmla="*/ 38100 w 326230"/>
                <a:gd name="connsiteY2" fmla="*/ 0 h 728663"/>
                <a:gd name="connsiteX3" fmla="*/ 7143 w 326230"/>
                <a:gd name="connsiteY3" fmla="*/ 173831 h 728663"/>
                <a:gd name="connsiteX4" fmla="*/ 0 w 326230"/>
                <a:gd name="connsiteY4" fmla="*/ 426244 h 728663"/>
                <a:gd name="connsiteX5" fmla="*/ 240507 w 326230"/>
                <a:gd name="connsiteY5" fmla="*/ 728663 h 728663"/>
                <a:gd name="connsiteX6" fmla="*/ 326230 w 326230"/>
                <a:gd name="connsiteY6" fmla="*/ 66675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230" h="728663">
                  <a:moveTo>
                    <a:pt x="326230" y="666750"/>
                  </a:moveTo>
                  <a:cubicBezTo>
                    <a:pt x="289303" y="576679"/>
                    <a:pt x="219041" y="474701"/>
                    <a:pt x="167826" y="394155"/>
                  </a:cubicBezTo>
                  <a:cubicBezTo>
                    <a:pt x="156334" y="268326"/>
                    <a:pt x="97217" y="125830"/>
                    <a:pt x="38100" y="0"/>
                  </a:cubicBezTo>
                  <a:lnTo>
                    <a:pt x="7143" y="173831"/>
                  </a:lnTo>
                  <a:lnTo>
                    <a:pt x="0" y="426244"/>
                  </a:lnTo>
                  <a:lnTo>
                    <a:pt x="240507" y="728663"/>
                  </a:lnTo>
                  <a:lnTo>
                    <a:pt x="326230" y="666750"/>
                  </a:lnTo>
                  <a:close/>
                </a:path>
              </a:pathLst>
            </a:custGeom>
            <a:blipFill>
              <a:blip r:embed="rId13" cstate="email">
                <a:extLst>
                  <a:ext uri="{28A0092B-C50C-407E-A947-70E740481C1C}">
                    <a14:useLocalDpi xmlns:a14="http://schemas.microsoft.com/office/drawing/2010/main"/>
                  </a:ext>
                </a:extLst>
              </a:blip>
              <a:stretch>
                <a:fillRect/>
              </a:stretch>
            </a:blip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1" name="Trapezoid 80">
            <a:extLst>
              <a:ext uri="{FF2B5EF4-FFF2-40B4-BE49-F238E27FC236}">
                <a16:creationId xmlns:a16="http://schemas.microsoft.com/office/drawing/2014/main" id="{93D3F5DC-8118-47CA-AD4A-56571A22E70F}"/>
              </a:ext>
            </a:extLst>
          </p:cNvPr>
          <p:cNvSpPr/>
          <p:nvPr/>
        </p:nvSpPr>
        <p:spPr>
          <a:xfrm rot="10800000">
            <a:off x="-616992" y="4178668"/>
            <a:ext cx="4579392" cy="2193880"/>
          </a:xfrm>
          <a:prstGeom prst="trapezoid">
            <a:avLst>
              <a:gd name="adj" fmla="val 46322"/>
            </a:avLst>
          </a:prstGeom>
          <a:blipFill>
            <a:blip r:embed="rId14"/>
            <a:tile tx="0" ty="0" sx="100000" sy="100000" flip="none" algn="tl"/>
          </a:blipFill>
          <a:ln w="28575" cap="flat" cmpd="sng" algn="ctr">
            <a:solidFill>
              <a:sysClr val="windowText" lastClr="000000"/>
            </a:solidFill>
            <a:prstDash val="solid"/>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3" name="Group 82">
            <a:extLst>
              <a:ext uri="{FF2B5EF4-FFF2-40B4-BE49-F238E27FC236}">
                <a16:creationId xmlns:a16="http://schemas.microsoft.com/office/drawing/2014/main" id="{376393F9-06BA-D49A-5417-DA9E9A9D6C2F}"/>
              </a:ext>
            </a:extLst>
          </p:cNvPr>
          <p:cNvGrpSpPr/>
          <p:nvPr/>
        </p:nvGrpSpPr>
        <p:grpSpPr>
          <a:xfrm>
            <a:off x="5672233" y="1879073"/>
            <a:ext cx="1627051" cy="4275859"/>
            <a:chOff x="720781" y="1573392"/>
            <a:chExt cx="1775664" cy="4552400"/>
          </a:xfrm>
        </p:grpSpPr>
        <p:grpSp>
          <p:nvGrpSpPr>
            <p:cNvPr id="84" name="Group 83">
              <a:extLst>
                <a:ext uri="{FF2B5EF4-FFF2-40B4-BE49-F238E27FC236}">
                  <a16:creationId xmlns:a16="http://schemas.microsoft.com/office/drawing/2014/main" id="{A7954D79-13DC-CBCA-8768-A89032AFC08D}"/>
                </a:ext>
              </a:extLst>
            </p:cNvPr>
            <p:cNvGrpSpPr/>
            <p:nvPr/>
          </p:nvGrpSpPr>
          <p:grpSpPr>
            <a:xfrm>
              <a:off x="1200822" y="5691758"/>
              <a:ext cx="330708" cy="403321"/>
              <a:chOff x="3312043" y="4084938"/>
              <a:chExt cx="189762" cy="211269"/>
            </a:xfrm>
          </p:grpSpPr>
          <p:sp>
            <p:nvSpPr>
              <p:cNvPr id="120" name="Chord 119">
                <a:extLst>
                  <a:ext uri="{FF2B5EF4-FFF2-40B4-BE49-F238E27FC236}">
                    <a16:creationId xmlns:a16="http://schemas.microsoft.com/office/drawing/2014/main" id="{9C2857FD-1337-B446-26F6-A297D0182B09}"/>
                  </a:ext>
                </a:extLst>
              </p:cNvPr>
              <p:cNvSpPr/>
              <p:nvPr/>
            </p:nvSpPr>
            <p:spPr>
              <a:xfrm rot="17516835">
                <a:off x="3301289" y="4095692"/>
                <a:ext cx="211269" cy="189762"/>
              </a:xfrm>
              <a:prstGeom prst="chord">
                <a:avLst/>
              </a:prstGeom>
              <a:solidFill>
                <a:sysClr val="window" lastClr="FFFFFF"/>
              </a:solidFill>
              <a:ln w="3175" cap="flat" cmpd="sng" algn="ctr">
                <a:solidFill>
                  <a:srgbClr val="008000"/>
                </a:solidFill>
                <a:prstDash val="solid"/>
              </a:ln>
              <a:effectLst/>
            </p:spPr>
            <p:txBody>
              <a:bodyPr rtlCol="0" anchor="ctr"/>
              <a:lstStyle/>
              <a:p>
                <a:pPr algn="ctr">
                  <a:defRPr/>
                </a:pPr>
                <a:endParaRPr lang="en-US" sz="1530" kern="0">
                  <a:solidFill>
                    <a:prstClr val="white"/>
                  </a:solidFill>
                  <a:latin typeface="Calibri"/>
                </a:endParaRPr>
              </a:p>
            </p:txBody>
          </p:sp>
          <p:sp>
            <p:nvSpPr>
              <p:cNvPr id="121" name="Chord 120">
                <a:extLst>
                  <a:ext uri="{FF2B5EF4-FFF2-40B4-BE49-F238E27FC236}">
                    <a16:creationId xmlns:a16="http://schemas.microsoft.com/office/drawing/2014/main" id="{ED8099C8-3ADE-7B23-50DE-36561AB25ED5}"/>
                  </a:ext>
                </a:extLst>
              </p:cNvPr>
              <p:cNvSpPr/>
              <p:nvPr/>
            </p:nvSpPr>
            <p:spPr>
              <a:xfrm rot="17516835">
                <a:off x="3322124" y="4115676"/>
                <a:ext cx="172341" cy="154797"/>
              </a:xfrm>
              <a:prstGeom prst="chord">
                <a:avLst/>
              </a:prstGeom>
              <a:solidFill>
                <a:srgbClr val="FF0000"/>
              </a:solidFill>
              <a:ln w="25400" cap="flat" cmpd="sng" algn="ctr">
                <a:solidFill>
                  <a:srgbClr val="FF0000">
                    <a:shade val="50000"/>
                  </a:srgbClr>
                </a:solidFill>
                <a:prstDash val="solid"/>
              </a:ln>
              <a:effectLst/>
            </p:spPr>
            <p:txBody>
              <a:bodyPr rtlCol="0" anchor="ctr"/>
              <a:lstStyle/>
              <a:p>
                <a:pPr algn="ctr">
                  <a:defRPr/>
                </a:pPr>
                <a:endParaRPr lang="en-US" sz="1530" kern="0">
                  <a:solidFill>
                    <a:prstClr val="white"/>
                  </a:solidFill>
                  <a:latin typeface="Calibri"/>
                </a:endParaRPr>
              </a:p>
            </p:txBody>
          </p:sp>
          <p:sp>
            <p:nvSpPr>
              <p:cNvPr id="122" name="Chord 121">
                <a:extLst>
                  <a:ext uri="{FF2B5EF4-FFF2-40B4-BE49-F238E27FC236}">
                    <a16:creationId xmlns:a16="http://schemas.microsoft.com/office/drawing/2014/main" id="{66845D03-E853-AD3F-9DDD-C27AEA070BE3}"/>
                  </a:ext>
                </a:extLst>
              </p:cNvPr>
              <p:cNvSpPr/>
              <p:nvPr/>
            </p:nvSpPr>
            <p:spPr>
              <a:xfrm rot="17516835">
                <a:off x="3322123" y="4115676"/>
                <a:ext cx="172341" cy="154797"/>
              </a:xfrm>
              <a:prstGeom prst="chord">
                <a:avLst/>
              </a:prstGeom>
              <a:solidFill>
                <a:srgbClr val="FF0000"/>
              </a:solidFill>
              <a:ln w="25400" cap="flat" cmpd="sng" algn="ctr">
                <a:solidFill>
                  <a:srgbClr val="FF0000">
                    <a:shade val="50000"/>
                  </a:srgbClr>
                </a:solidFill>
                <a:prstDash val="solid"/>
              </a:ln>
              <a:effectLst/>
            </p:spPr>
            <p:txBody>
              <a:bodyPr rtlCol="0" anchor="ctr"/>
              <a:lstStyle/>
              <a:p>
                <a:pPr algn="ctr">
                  <a:defRPr/>
                </a:pPr>
                <a:endParaRPr lang="en-US" sz="1530" kern="0">
                  <a:solidFill>
                    <a:prstClr val="white"/>
                  </a:solidFill>
                  <a:latin typeface="Calibri"/>
                </a:endParaRPr>
              </a:p>
            </p:txBody>
          </p:sp>
        </p:grpSp>
        <p:sp>
          <p:nvSpPr>
            <p:cNvPr id="85" name="Flowchart: Manual Operation 26">
              <a:extLst>
                <a:ext uri="{FF2B5EF4-FFF2-40B4-BE49-F238E27FC236}">
                  <a16:creationId xmlns:a16="http://schemas.microsoft.com/office/drawing/2014/main" id="{381453DF-D741-34BA-CBC9-627A51B0B886}"/>
                </a:ext>
              </a:extLst>
            </p:cNvPr>
            <p:cNvSpPr/>
            <p:nvPr/>
          </p:nvSpPr>
          <p:spPr>
            <a:xfrm rot="230863" flipV="1">
              <a:off x="1196234" y="4607827"/>
              <a:ext cx="414978" cy="127343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grpSp>
          <p:nvGrpSpPr>
            <p:cNvPr id="86" name="Group 85">
              <a:extLst>
                <a:ext uri="{FF2B5EF4-FFF2-40B4-BE49-F238E27FC236}">
                  <a16:creationId xmlns:a16="http://schemas.microsoft.com/office/drawing/2014/main" id="{8AD65066-4F07-EDBC-A1AA-91565CAA0D66}"/>
                </a:ext>
              </a:extLst>
            </p:cNvPr>
            <p:cNvGrpSpPr/>
            <p:nvPr/>
          </p:nvGrpSpPr>
          <p:grpSpPr>
            <a:xfrm>
              <a:off x="1733904" y="5722471"/>
              <a:ext cx="330708" cy="403321"/>
              <a:chOff x="3312043" y="4084938"/>
              <a:chExt cx="189762" cy="211269"/>
            </a:xfrm>
          </p:grpSpPr>
          <p:sp>
            <p:nvSpPr>
              <p:cNvPr id="118" name="Chord 117">
                <a:extLst>
                  <a:ext uri="{FF2B5EF4-FFF2-40B4-BE49-F238E27FC236}">
                    <a16:creationId xmlns:a16="http://schemas.microsoft.com/office/drawing/2014/main" id="{52AA6F09-DEB7-2796-22B6-050A0E2F547F}"/>
                  </a:ext>
                </a:extLst>
              </p:cNvPr>
              <p:cNvSpPr/>
              <p:nvPr/>
            </p:nvSpPr>
            <p:spPr>
              <a:xfrm rot="17516835">
                <a:off x="3301289" y="4095692"/>
                <a:ext cx="211269" cy="189762"/>
              </a:xfrm>
              <a:prstGeom prst="chord">
                <a:avLst/>
              </a:prstGeom>
              <a:solidFill>
                <a:sysClr val="window" lastClr="FFFFFF"/>
              </a:solidFill>
              <a:ln w="3175" cap="flat" cmpd="sng" algn="ctr">
                <a:solidFill>
                  <a:srgbClr val="008000"/>
                </a:solidFill>
                <a:prstDash val="solid"/>
              </a:ln>
              <a:effectLst/>
            </p:spPr>
            <p:txBody>
              <a:bodyPr rtlCol="0" anchor="ctr"/>
              <a:lstStyle/>
              <a:p>
                <a:pPr algn="ctr">
                  <a:defRPr/>
                </a:pPr>
                <a:endParaRPr lang="en-US" sz="1530" kern="0">
                  <a:solidFill>
                    <a:prstClr val="white"/>
                  </a:solidFill>
                  <a:latin typeface="Calibri"/>
                </a:endParaRPr>
              </a:p>
            </p:txBody>
          </p:sp>
          <p:sp>
            <p:nvSpPr>
              <p:cNvPr id="119" name="Chord 118">
                <a:extLst>
                  <a:ext uri="{FF2B5EF4-FFF2-40B4-BE49-F238E27FC236}">
                    <a16:creationId xmlns:a16="http://schemas.microsoft.com/office/drawing/2014/main" id="{13DF51CE-93B0-8D46-065D-A3C6DB1C3160}"/>
                  </a:ext>
                </a:extLst>
              </p:cNvPr>
              <p:cNvSpPr/>
              <p:nvPr/>
            </p:nvSpPr>
            <p:spPr>
              <a:xfrm rot="17516835">
                <a:off x="3322124" y="4115676"/>
                <a:ext cx="172341" cy="154797"/>
              </a:xfrm>
              <a:prstGeom prst="chord">
                <a:avLst/>
              </a:prstGeom>
              <a:solidFill>
                <a:srgbClr val="FF0000"/>
              </a:solidFill>
              <a:ln w="25400" cap="flat" cmpd="sng" algn="ctr">
                <a:solidFill>
                  <a:srgbClr val="FF0000">
                    <a:shade val="50000"/>
                  </a:srgbClr>
                </a:solidFill>
                <a:prstDash val="solid"/>
              </a:ln>
              <a:effectLst/>
            </p:spPr>
            <p:txBody>
              <a:bodyPr rtlCol="0" anchor="ctr"/>
              <a:lstStyle/>
              <a:p>
                <a:pPr algn="ctr">
                  <a:defRPr/>
                </a:pPr>
                <a:endParaRPr lang="en-US" sz="1530" kern="0">
                  <a:solidFill>
                    <a:prstClr val="white"/>
                  </a:solidFill>
                  <a:latin typeface="Calibri"/>
                </a:endParaRPr>
              </a:p>
            </p:txBody>
          </p:sp>
        </p:grpSp>
        <p:sp>
          <p:nvSpPr>
            <p:cNvPr id="87" name="Flowchart: Manual Operation 26">
              <a:extLst>
                <a:ext uri="{FF2B5EF4-FFF2-40B4-BE49-F238E27FC236}">
                  <a16:creationId xmlns:a16="http://schemas.microsoft.com/office/drawing/2014/main" id="{55007A4F-6578-B87B-F375-8C5614A82B43}"/>
                </a:ext>
              </a:extLst>
            </p:cNvPr>
            <p:cNvSpPr/>
            <p:nvPr/>
          </p:nvSpPr>
          <p:spPr>
            <a:xfrm rot="21326916" flipV="1">
              <a:off x="1623920" y="4624199"/>
              <a:ext cx="414978" cy="125148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88" name="Rectangle: Single Corner Snipped 29">
              <a:extLst>
                <a:ext uri="{FF2B5EF4-FFF2-40B4-BE49-F238E27FC236}">
                  <a16:creationId xmlns:a16="http://schemas.microsoft.com/office/drawing/2014/main" id="{6180BB9D-BE0A-8C77-26B8-09D37900733E}"/>
                </a:ext>
              </a:extLst>
            </p:cNvPr>
            <p:cNvSpPr/>
            <p:nvPr/>
          </p:nvSpPr>
          <p:spPr>
            <a:xfrm flipH="1">
              <a:off x="1178412" y="3410023"/>
              <a:ext cx="844823" cy="1228724"/>
            </a:xfrm>
            <a:prstGeom prst="snip1Rect">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89" name="Oval 88">
              <a:extLst>
                <a:ext uri="{FF2B5EF4-FFF2-40B4-BE49-F238E27FC236}">
                  <a16:creationId xmlns:a16="http://schemas.microsoft.com/office/drawing/2014/main" id="{533A076E-835F-D275-5CC6-79A9DBD174C5}"/>
                </a:ext>
              </a:extLst>
            </p:cNvPr>
            <p:cNvSpPr/>
            <p:nvPr/>
          </p:nvSpPr>
          <p:spPr>
            <a:xfrm>
              <a:off x="965711" y="2421292"/>
              <a:ext cx="184756" cy="409920"/>
            </a:xfrm>
            <a:prstGeom prst="ellipse">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90" name="Oval 89">
              <a:extLst>
                <a:ext uri="{FF2B5EF4-FFF2-40B4-BE49-F238E27FC236}">
                  <a16:creationId xmlns:a16="http://schemas.microsoft.com/office/drawing/2014/main" id="{A9884EE4-AD01-08AB-8E63-8936C518FB37}"/>
                </a:ext>
              </a:extLst>
            </p:cNvPr>
            <p:cNvSpPr/>
            <p:nvPr/>
          </p:nvSpPr>
          <p:spPr>
            <a:xfrm>
              <a:off x="2117582" y="2408643"/>
              <a:ext cx="184756" cy="409920"/>
            </a:xfrm>
            <a:prstGeom prst="ellipse">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1" name="Flowchart: Off-page Connector 90">
              <a:extLst>
                <a:ext uri="{FF2B5EF4-FFF2-40B4-BE49-F238E27FC236}">
                  <a16:creationId xmlns:a16="http://schemas.microsoft.com/office/drawing/2014/main" id="{291D1728-931A-5BC0-369E-EC062D941D54}"/>
                </a:ext>
              </a:extLst>
            </p:cNvPr>
            <p:cNvSpPr/>
            <p:nvPr/>
          </p:nvSpPr>
          <p:spPr>
            <a:xfrm>
              <a:off x="1470911" y="3120963"/>
              <a:ext cx="331997" cy="436406"/>
            </a:xfrm>
            <a:prstGeom prst="flowChartOffpageConnec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2" name="Oval 91">
              <a:extLst>
                <a:ext uri="{FF2B5EF4-FFF2-40B4-BE49-F238E27FC236}">
                  <a16:creationId xmlns:a16="http://schemas.microsoft.com/office/drawing/2014/main" id="{45C75CF3-77C0-FD78-9ED3-78FC29906E56}"/>
                </a:ext>
              </a:extLst>
            </p:cNvPr>
            <p:cNvSpPr/>
            <p:nvPr/>
          </p:nvSpPr>
          <p:spPr>
            <a:xfrm>
              <a:off x="1046541" y="1811744"/>
              <a:ext cx="1154760" cy="1454687"/>
            </a:xfrm>
            <a:prstGeom prst="ellipse">
              <a:avLst/>
            </a:prstGeom>
            <a:solidFill>
              <a:srgbClr val="EED69D"/>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3" name="Flowchart: Terminator 92">
              <a:extLst>
                <a:ext uri="{FF2B5EF4-FFF2-40B4-BE49-F238E27FC236}">
                  <a16:creationId xmlns:a16="http://schemas.microsoft.com/office/drawing/2014/main" id="{0CA328FE-551A-261B-09BE-EFD68C6B76C4}"/>
                </a:ext>
              </a:extLst>
            </p:cNvPr>
            <p:cNvSpPr/>
            <p:nvPr/>
          </p:nvSpPr>
          <p:spPr>
            <a:xfrm rot="1600366">
              <a:off x="847664" y="3690908"/>
              <a:ext cx="225594" cy="711363"/>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4" name="Flowchart: Delay 93">
              <a:extLst>
                <a:ext uri="{FF2B5EF4-FFF2-40B4-BE49-F238E27FC236}">
                  <a16:creationId xmlns:a16="http://schemas.microsoft.com/office/drawing/2014/main" id="{EB65BB96-599A-63FB-AFC5-A30C028968F8}"/>
                </a:ext>
              </a:extLst>
            </p:cNvPr>
            <p:cNvSpPr/>
            <p:nvPr/>
          </p:nvSpPr>
          <p:spPr>
            <a:xfrm rot="2022916" flipH="1">
              <a:off x="977216" y="3374447"/>
              <a:ext cx="320445" cy="657015"/>
            </a:xfrm>
            <a:prstGeom prst="flowChartDelay">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95" name="Isosceles Triangle 94">
              <a:extLst>
                <a:ext uri="{FF2B5EF4-FFF2-40B4-BE49-F238E27FC236}">
                  <a16:creationId xmlns:a16="http://schemas.microsoft.com/office/drawing/2014/main" id="{29D3798A-E6AE-EB56-B66D-9ED293327117}"/>
                </a:ext>
              </a:extLst>
            </p:cNvPr>
            <p:cNvSpPr/>
            <p:nvPr/>
          </p:nvSpPr>
          <p:spPr>
            <a:xfrm rot="10800000">
              <a:off x="1456236" y="2924528"/>
              <a:ext cx="389712" cy="191484"/>
            </a:xfrm>
            <a:prstGeom prst="triangle">
              <a:avLst/>
            </a:prstGeom>
            <a:solidFill>
              <a:sysClr val="window" lastClr="FFFFFF"/>
            </a:solidFill>
            <a:ln w="19050" cap="flat" cmpd="sng" algn="ctr">
              <a:solidFill>
                <a:srgbClr val="FF0000">
                  <a:lumMod val="40000"/>
                  <a:lumOff val="60000"/>
                </a:srgbClr>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6" name="Oval 95">
              <a:extLst>
                <a:ext uri="{FF2B5EF4-FFF2-40B4-BE49-F238E27FC236}">
                  <a16:creationId xmlns:a16="http://schemas.microsoft.com/office/drawing/2014/main" id="{F48993B3-EE7A-7FA2-1EF5-6050A7B07B48}"/>
                </a:ext>
              </a:extLst>
            </p:cNvPr>
            <p:cNvSpPr/>
            <p:nvPr/>
          </p:nvSpPr>
          <p:spPr>
            <a:xfrm rot="21284756">
              <a:off x="1249420" y="2462134"/>
              <a:ext cx="254008" cy="362574"/>
            </a:xfrm>
            <a:prstGeom prst="ellipse">
              <a:avLst/>
            </a:prstGeom>
            <a:solidFill>
              <a:sysClr val="window" lastClr="FFFFFF"/>
            </a:solidFill>
            <a:ln w="12700"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7" name="Oval 96">
              <a:extLst>
                <a:ext uri="{FF2B5EF4-FFF2-40B4-BE49-F238E27FC236}">
                  <a16:creationId xmlns:a16="http://schemas.microsoft.com/office/drawing/2014/main" id="{0E7FAC3B-5130-6CC7-05F2-AFFB727B2A90}"/>
                </a:ext>
              </a:extLst>
            </p:cNvPr>
            <p:cNvSpPr/>
            <p:nvPr/>
          </p:nvSpPr>
          <p:spPr>
            <a:xfrm>
              <a:off x="1329424" y="2550294"/>
              <a:ext cx="79677" cy="134263"/>
            </a:xfrm>
            <a:prstGeom prst="ellipse">
              <a:avLst/>
            </a:prstGeom>
            <a:solidFill>
              <a:srgbClr val="000000"/>
            </a:solidFill>
            <a:ln w="9525" cap="flat" cmpd="sng" algn="ctr">
              <a:solidFill>
                <a:srgbClr val="000000"/>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8" name="Oval 97">
              <a:extLst>
                <a:ext uri="{FF2B5EF4-FFF2-40B4-BE49-F238E27FC236}">
                  <a16:creationId xmlns:a16="http://schemas.microsoft.com/office/drawing/2014/main" id="{F12A4E08-D3DB-4E02-71CD-DE2109E45DAA}"/>
                </a:ext>
              </a:extLst>
            </p:cNvPr>
            <p:cNvSpPr/>
            <p:nvPr/>
          </p:nvSpPr>
          <p:spPr>
            <a:xfrm rot="315244" flipH="1">
              <a:off x="1777196" y="2448983"/>
              <a:ext cx="254008" cy="362574"/>
            </a:xfrm>
            <a:prstGeom prst="ellipse">
              <a:avLst/>
            </a:prstGeom>
            <a:solidFill>
              <a:sysClr val="window" lastClr="FFFFFF"/>
            </a:solidFill>
            <a:ln w="12700"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99" name="Oval 98">
              <a:extLst>
                <a:ext uri="{FF2B5EF4-FFF2-40B4-BE49-F238E27FC236}">
                  <a16:creationId xmlns:a16="http://schemas.microsoft.com/office/drawing/2014/main" id="{6FED5A11-D6F8-4B5A-3941-33E7F7833321}"/>
                </a:ext>
              </a:extLst>
            </p:cNvPr>
            <p:cNvSpPr/>
            <p:nvPr/>
          </p:nvSpPr>
          <p:spPr>
            <a:xfrm>
              <a:off x="1855190" y="2550294"/>
              <a:ext cx="79677" cy="134263"/>
            </a:xfrm>
            <a:prstGeom prst="ellipse">
              <a:avLst/>
            </a:prstGeom>
            <a:solidFill>
              <a:srgbClr val="000000"/>
            </a:solidFill>
            <a:ln w="9525" cap="flat" cmpd="sng" algn="ctr">
              <a:solidFill>
                <a:srgbClr val="000000"/>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00" name="Flowchart: Terminator 99">
              <a:extLst>
                <a:ext uri="{FF2B5EF4-FFF2-40B4-BE49-F238E27FC236}">
                  <a16:creationId xmlns:a16="http://schemas.microsoft.com/office/drawing/2014/main" id="{07E04637-F87F-C84E-195D-288063D31281}"/>
                </a:ext>
              </a:extLst>
            </p:cNvPr>
            <p:cNvSpPr/>
            <p:nvPr/>
          </p:nvSpPr>
          <p:spPr>
            <a:xfrm rot="21216315">
              <a:off x="1231297" y="2356994"/>
              <a:ext cx="239614" cy="87279"/>
            </a:xfrm>
            <a:prstGeom prst="flowChartTerminator">
              <a:avLst/>
            </a:prstGeom>
            <a:solidFill>
              <a:srgbClr val="843F06"/>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01" name="Flowchart: Terminator 100">
              <a:extLst>
                <a:ext uri="{FF2B5EF4-FFF2-40B4-BE49-F238E27FC236}">
                  <a16:creationId xmlns:a16="http://schemas.microsoft.com/office/drawing/2014/main" id="{1EAF8FED-4632-B7C3-5EE2-9B618804D146}"/>
                </a:ext>
              </a:extLst>
            </p:cNvPr>
            <p:cNvSpPr/>
            <p:nvPr/>
          </p:nvSpPr>
          <p:spPr>
            <a:xfrm rot="174846">
              <a:off x="1809636" y="2364170"/>
              <a:ext cx="239614" cy="87279"/>
            </a:xfrm>
            <a:prstGeom prst="flowChartTerminator">
              <a:avLst/>
            </a:prstGeom>
            <a:solidFill>
              <a:srgbClr val="843F06"/>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02" name="Moon 101">
              <a:extLst>
                <a:ext uri="{FF2B5EF4-FFF2-40B4-BE49-F238E27FC236}">
                  <a16:creationId xmlns:a16="http://schemas.microsoft.com/office/drawing/2014/main" id="{CB2B5A1E-B243-D4E6-743E-F59CE7FE90F8}"/>
                </a:ext>
              </a:extLst>
            </p:cNvPr>
            <p:cNvSpPr/>
            <p:nvPr/>
          </p:nvSpPr>
          <p:spPr>
            <a:xfrm rot="5400000">
              <a:off x="1197595" y="1406602"/>
              <a:ext cx="852651" cy="1186231"/>
            </a:xfrm>
            <a:prstGeom prst="moon">
              <a:avLst>
                <a:gd name="adj" fmla="val 65258"/>
              </a:avLst>
            </a:prstGeom>
            <a:pattFill prst="openDmnd">
              <a:fgClr>
                <a:srgbClr val="000000"/>
              </a:fgClr>
              <a:bgClr>
                <a:sysClr val="window" lastClr="FFFFFF"/>
              </a:bgClr>
            </a:pattFill>
            <a:ln w="3175" cap="flat" cmpd="sng" algn="ctr">
              <a:solidFill>
                <a:srgbClr val="000000"/>
              </a:solidFill>
              <a:prstDash val="solid"/>
            </a:ln>
            <a:effectLst/>
          </p:spPr>
          <p:txBody>
            <a:bodyPr rtlCol="0" anchor="ctr"/>
            <a:lstStyle/>
            <a:p>
              <a:pPr algn="ctr">
                <a:defRPr/>
              </a:pPr>
              <a:endParaRPr lang="en-US" sz="1530" kern="0">
                <a:solidFill>
                  <a:prstClr val="white"/>
                </a:solidFill>
                <a:latin typeface="Calibri"/>
              </a:endParaRPr>
            </a:p>
          </p:txBody>
        </p:sp>
        <p:sp>
          <p:nvSpPr>
            <p:cNvPr id="103" name="Moon 102">
              <a:extLst>
                <a:ext uri="{FF2B5EF4-FFF2-40B4-BE49-F238E27FC236}">
                  <a16:creationId xmlns:a16="http://schemas.microsoft.com/office/drawing/2014/main" id="{4773B08A-73E5-D6DF-11E8-33C5F7D4F9A1}"/>
                </a:ext>
              </a:extLst>
            </p:cNvPr>
            <p:cNvSpPr/>
            <p:nvPr/>
          </p:nvSpPr>
          <p:spPr>
            <a:xfrm rot="5400000">
              <a:off x="1318639" y="1539646"/>
              <a:ext cx="613097" cy="1157294"/>
            </a:xfrm>
            <a:prstGeom prst="moon">
              <a:avLst>
                <a:gd name="adj" fmla="val 52142"/>
              </a:avLst>
            </a:prstGeom>
            <a:pattFill prst="dotDmnd">
              <a:fgClr>
                <a:srgbClr val="000000"/>
              </a:fgClr>
              <a:bgClr>
                <a:srgbClr val="C28446"/>
              </a:bgClr>
            </a:pattFill>
            <a:ln w="3175" cap="flat" cmpd="sng" algn="ctr">
              <a:noFill/>
              <a:prstDash val="solid"/>
            </a:ln>
            <a:effectLst/>
          </p:spPr>
          <p:txBody>
            <a:bodyPr rtlCol="0" anchor="ctr"/>
            <a:lstStyle/>
            <a:p>
              <a:pPr algn="ctr">
                <a:defRPr/>
              </a:pPr>
              <a:endParaRPr lang="en-US" sz="1530" kern="0">
                <a:solidFill>
                  <a:prstClr val="white"/>
                </a:solidFill>
                <a:latin typeface="Calibri"/>
              </a:endParaRPr>
            </a:p>
          </p:txBody>
        </p:sp>
        <p:sp>
          <p:nvSpPr>
            <p:cNvPr id="104" name="Oval 103">
              <a:extLst>
                <a:ext uri="{FF2B5EF4-FFF2-40B4-BE49-F238E27FC236}">
                  <a16:creationId xmlns:a16="http://schemas.microsoft.com/office/drawing/2014/main" id="{D75EF86A-868E-7518-2016-A1F721C9AB4C}"/>
                </a:ext>
              </a:extLst>
            </p:cNvPr>
            <p:cNvSpPr/>
            <p:nvPr/>
          </p:nvSpPr>
          <p:spPr>
            <a:xfrm>
              <a:off x="1404629" y="1654701"/>
              <a:ext cx="458284" cy="195232"/>
            </a:xfrm>
            <a:prstGeom prst="ellipse">
              <a:avLst/>
            </a:prstGeom>
            <a:pattFill prst="dotDmnd">
              <a:fgClr>
                <a:srgbClr val="F79646">
                  <a:lumMod val="50000"/>
                </a:srgbClr>
              </a:fgClr>
              <a:bgClr>
                <a:srgbClr val="C28446"/>
              </a:bgClr>
            </a:patt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05" name="Right Triangle 104">
              <a:extLst>
                <a:ext uri="{FF2B5EF4-FFF2-40B4-BE49-F238E27FC236}">
                  <a16:creationId xmlns:a16="http://schemas.microsoft.com/office/drawing/2014/main" id="{C68187B2-F862-7E2F-3B5A-CE9BC6EC02F3}"/>
                </a:ext>
              </a:extLst>
            </p:cNvPr>
            <p:cNvSpPr/>
            <p:nvPr/>
          </p:nvSpPr>
          <p:spPr>
            <a:xfrm rot="8699319">
              <a:off x="1308529" y="3369829"/>
              <a:ext cx="247965" cy="291800"/>
            </a:xfrm>
            <a:prstGeom prst="rtTriangle">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06" name="Right Triangle 105">
              <a:extLst>
                <a:ext uri="{FF2B5EF4-FFF2-40B4-BE49-F238E27FC236}">
                  <a16:creationId xmlns:a16="http://schemas.microsoft.com/office/drawing/2014/main" id="{68167F61-1514-CF73-483A-1E32D10E99FC}"/>
                </a:ext>
              </a:extLst>
            </p:cNvPr>
            <p:cNvSpPr/>
            <p:nvPr/>
          </p:nvSpPr>
          <p:spPr>
            <a:xfrm rot="12900681" flipH="1">
              <a:off x="1725107" y="3369829"/>
              <a:ext cx="247965" cy="291800"/>
            </a:xfrm>
            <a:prstGeom prst="rtTriangle">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07" name="Flowchart: Terminator 106">
              <a:extLst>
                <a:ext uri="{FF2B5EF4-FFF2-40B4-BE49-F238E27FC236}">
                  <a16:creationId xmlns:a16="http://schemas.microsoft.com/office/drawing/2014/main" id="{A5101CDA-8F2F-C965-47E3-7C4172C69248}"/>
                </a:ext>
              </a:extLst>
            </p:cNvPr>
            <p:cNvSpPr/>
            <p:nvPr/>
          </p:nvSpPr>
          <p:spPr>
            <a:xfrm rot="18705810" flipH="1">
              <a:off x="858098" y="4239433"/>
              <a:ext cx="141402" cy="416035"/>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08" name="Flowchart: Connector 107">
              <a:extLst>
                <a:ext uri="{FF2B5EF4-FFF2-40B4-BE49-F238E27FC236}">
                  <a16:creationId xmlns:a16="http://schemas.microsoft.com/office/drawing/2014/main" id="{7C945360-E974-FA70-B4AB-9CDCBE6B9936}"/>
                </a:ext>
              </a:extLst>
            </p:cNvPr>
            <p:cNvSpPr/>
            <p:nvPr/>
          </p:nvSpPr>
          <p:spPr>
            <a:xfrm>
              <a:off x="1585347" y="3621749"/>
              <a:ext cx="79677" cy="87279"/>
            </a:xfrm>
            <a:prstGeom prst="flowChartConnector">
              <a:avLst/>
            </a:prstGeom>
            <a:solidFill>
              <a:srgbClr val="008000"/>
            </a:solidFill>
            <a:ln w="25400" cap="flat" cmpd="sng" algn="ctr">
              <a:noFill/>
              <a:prstDash val="solid"/>
            </a:ln>
            <a:effectLst/>
          </p:spPr>
          <p:txBody>
            <a:bodyPr rtlCol="0" anchor="ctr"/>
            <a:lstStyle/>
            <a:p>
              <a:pPr algn="ctr">
                <a:defRPr/>
              </a:pPr>
              <a:endParaRPr lang="en-US" sz="1530" kern="0">
                <a:solidFill>
                  <a:prstClr val="white"/>
                </a:solidFill>
                <a:latin typeface="Calibri"/>
              </a:endParaRPr>
            </a:p>
          </p:txBody>
        </p:sp>
        <p:sp>
          <p:nvSpPr>
            <p:cNvPr id="109" name="Flowchart: Connector 108">
              <a:extLst>
                <a:ext uri="{FF2B5EF4-FFF2-40B4-BE49-F238E27FC236}">
                  <a16:creationId xmlns:a16="http://schemas.microsoft.com/office/drawing/2014/main" id="{7A21E7DD-7B14-F53C-1FBC-C3806DD730C3}"/>
                </a:ext>
              </a:extLst>
            </p:cNvPr>
            <p:cNvSpPr/>
            <p:nvPr/>
          </p:nvSpPr>
          <p:spPr>
            <a:xfrm>
              <a:off x="1585347" y="3748173"/>
              <a:ext cx="79677" cy="87279"/>
            </a:xfrm>
            <a:prstGeom prst="flowChartConnector">
              <a:avLst/>
            </a:prstGeom>
            <a:solidFill>
              <a:srgbClr val="008000"/>
            </a:solidFill>
            <a:ln w="25400" cap="flat" cmpd="sng" algn="ctr">
              <a:noFill/>
              <a:prstDash val="solid"/>
            </a:ln>
            <a:effectLst/>
          </p:spPr>
          <p:txBody>
            <a:bodyPr rtlCol="0" anchor="ctr"/>
            <a:lstStyle/>
            <a:p>
              <a:pPr algn="ctr">
                <a:defRPr/>
              </a:pPr>
              <a:endParaRPr lang="en-US" sz="1530" kern="0">
                <a:solidFill>
                  <a:prstClr val="white"/>
                </a:solidFill>
                <a:latin typeface="Calibri"/>
              </a:endParaRPr>
            </a:p>
          </p:txBody>
        </p:sp>
        <p:sp>
          <p:nvSpPr>
            <p:cNvPr id="110" name="Freeform: Shape 109">
              <a:extLst>
                <a:ext uri="{FF2B5EF4-FFF2-40B4-BE49-F238E27FC236}">
                  <a16:creationId xmlns:a16="http://schemas.microsoft.com/office/drawing/2014/main" id="{49DF6638-BBAC-3AB1-5626-EB2F9A2ADD4E}"/>
                </a:ext>
              </a:extLst>
            </p:cNvPr>
            <p:cNvSpPr/>
            <p:nvPr/>
          </p:nvSpPr>
          <p:spPr>
            <a:xfrm rot="14816196">
              <a:off x="1019825" y="4478551"/>
              <a:ext cx="274312" cy="262954"/>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E9CD87"/>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latin typeface="Calibri"/>
              </a:endParaRPr>
            </a:p>
          </p:txBody>
        </p:sp>
        <p:sp>
          <p:nvSpPr>
            <p:cNvPr id="111" name="Flowchart: Terminator 110">
              <a:extLst>
                <a:ext uri="{FF2B5EF4-FFF2-40B4-BE49-F238E27FC236}">
                  <a16:creationId xmlns:a16="http://schemas.microsoft.com/office/drawing/2014/main" id="{50B825DD-B62D-429B-63CE-81C8F0013C63}"/>
                </a:ext>
              </a:extLst>
            </p:cNvPr>
            <p:cNvSpPr/>
            <p:nvPr/>
          </p:nvSpPr>
          <p:spPr>
            <a:xfrm rot="19999634" flipH="1">
              <a:off x="2143969" y="3710176"/>
              <a:ext cx="225594" cy="711363"/>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12" name="Flowchart: Terminator 111">
              <a:extLst>
                <a:ext uri="{FF2B5EF4-FFF2-40B4-BE49-F238E27FC236}">
                  <a16:creationId xmlns:a16="http://schemas.microsoft.com/office/drawing/2014/main" id="{3A4BCFD9-7B68-62DE-BF57-CA4B380948C9}"/>
                </a:ext>
              </a:extLst>
            </p:cNvPr>
            <p:cNvSpPr/>
            <p:nvPr/>
          </p:nvSpPr>
          <p:spPr>
            <a:xfrm rot="2894190">
              <a:off x="2217727" y="4258701"/>
              <a:ext cx="141402" cy="416035"/>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13" name="Freeform: Shape 112">
              <a:extLst>
                <a:ext uri="{FF2B5EF4-FFF2-40B4-BE49-F238E27FC236}">
                  <a16:creationId xmlns:a16="http://schemas.microsoft.com/office/drawing/2014/main" id="{DCFE2746-B799-9300-DA62-C74F36363B48}"/>
                </a:ext>
              </a:extLst>
            </p:cNvPr>
            <p:cNvSpPr/>
            <p:nvPr/>
          </p:nvSpPr>
          <p:spPr>
            <a:xfrm rot="6783804" flipH="1">
              <a:off x="1923090" y="4497819"/>
              <a:ext cx="274312" cy="262954"/>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E9CD87"/>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latin typeface="Calibri"/>
              </a:endParaRPr>
            </a:p>
          </p:txBody>
        </p:sp>
        <p:sp>
          <p:nvSpPr>
            <p:cNvPr id="114" name="Flowchart: Delay 113">
              <a:extLst>
                <a:ext uri="{FF2B5EF4-FFF2-40B4-BE49-F238E27FC236}">
                  <a16:creationId xmlns:a16="http://schemas.microsoft.com/office/drawing/2014/main" id="{7D4253F5-8E5B-3DF5-9003-C70532700F2D}"/>
                </a:ext>
              </a:extLst>
            </p:cNvPr>
            <p:cNvSpPr/>
            <p:nvPr/>
          </p:nvSpPr>
          <p:spPr>
            <a:xfrm rot="19976169">
              <a:off x="1944398" y="3369992"/>
              <a:ext cx="320445" cy="657015"/>
            </a:xfrm>
            <a:prstGeom prst="flowChartDelay">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grpSp>
          <p:nvGrpSpPr>
            <p:cNvPr id="115" name="Group 114">
              <a:extLst>
                <a:ext uri="{FF2B5EF4-FFF2-40B4-BE49-F238E27FC236}">
                  <a16:creationId xmlns:a16="http://schemas.microsoft.com/office/drawing/2014/main" id="{27A49438-BC53-7764-67EA-52D9B9749834}"/>
                </a:ext>
              </a:extLst>
            </p:cNvPr>
            <p:cNvGrpSpPr/>
            <p:nvPr/>
          </p:nvGrpSpPr>
          <p:grpSpPr>
            <a:xfrm>
              <a:off x="1736703" y="3532400"/>
              <a:ext cx="325110" cy="522802"/>
              <a:chOff x="859632" y="2338402"/>
              <a:chExt cx="571500" cy="788345"/>
            </a:xfrm>
          </p:grpSpPr>
          <p:sp>
            <p:nvSpPr>
              <p:cNvPr id="116" name="Rectangle 115">
                <a:extLst>
                  <a:ext uri="{FF2B5EF4-FFF2-40B4-BE49-F238E27FC236}">
                    <a16:creationId xmlns:a16="http://schemas.microsoft.com/office/drawing/2014/main" id="{EC9A7216-3C37-318E-A6A4-DE5FC3C1ADA2}"/>
                  </a:ext>
                </a:extLst>
              </p:cNvPr>
              <p:cNvSpPr/>
              <p:nvPr/>
            </p:nvSpPr>
            <p:spPr>
              <a:xfrm>
                <a:off x="977900" y="2707482"/>
                <a:ext cx="342900" cy="85080"/>
              </a:xfrm>
              <a:prstGeom prst="rect">
                <a:avLst/>
              </a:prstGeom>
              <a:solidFill>
                <a:sysClr val="window" lastClr="FFFFFF"/>
              </a:solidFill>
              <a:ln w="25400" cap="flat" cmpd="sng" algn="ctr">
                <a:noFill/>
                <a:prstDash val="solid"/>
              </a:ln>
              <a:effectLst/>
            </p:spPr>
            <p:txBody>
              <a:bodyPr rtlCol="0" anchor="ctr"/>
              <a:lstStyle/>
              <a:p>
                <a:pPr algn="ctr">
                  <a:defRPr/>
                </a:pPr>
                <a:endParaRPr lang="en-US" sz="1530" kern="0">
                  <a:solidFill>
                    <a:prstClr val="white"/>
                  </a:solidFill>
                  <a:latin typeface="Calibri"/>
                </a:endParaRPr>
              </a:p>
            </p:txBody>
          </p:sp>
          <p:pic>
            <p:nvPicPr>
              <p:cNvPr id="117" name="Picture 116">
                <a:extLst>
                  <a:ext uri="{FF2B5EF4-FFF2-40B4-BE49-F238E27FC236}">
                    <a16:creationId xmlns:a16="http://schemas.microsoft.com/office/drawing/2014/main" id="{B66FF8F5-B6D0-7E85-F568-2097B11E30E3}"/>
                  </a:ext>
                </a:extLst>
              </p:cNvPr>
              <p:cNvPicPr>
                <a:picLocks noChangeAspect="1"/>
              </p:cNvPicPr>
              <p:nvPr/>
            </p:nvPicPr>
            <p:blipFill>
              <a:blip r:embed="rId15" cstate="email">
                <a:extLst>
                  <a:ext uri="{BEBA8EAE-BF5A-486C-A8C5-ECC9F3942E4B}">
                    <a14:imgProps xmlns:a14="http://schemas.microsoft.com/office/drawing/2010/main">
                      <a14:imgLayer r:embed="rId16">
                        <a14:imgEffect>
                          <a14:backgroundRemoval t="0" b="100000" l="0" r="100000">
                            <a14:foregroundMark x1="31560" y1="31877" x2="31560" y2="31877"/>
                            <a14:foregroundMark x1="46454" y1="11054" x2="46454" y2="11054"/>
                            <a14:foregroundMark x1="42553" y1="9512" x2="42553" y2="9512"/>
                            <a14:foregroundMark x1="39362" y1="8997" x2="39362" y2="8997"/>
                            <a14:foregroundMark x1="59929" y1="8997" x2="59929" y2="8997"/>
                            <a14:foregroundMark x1="29787" y1="26735" x2="29787" y2="26735"/>
                            <a14:foregroundMark x1="71631" y1="12339" x2="71631" y2="12339"/>
                            <a14:foregroundMark x1="77660" y1="21337" x2="77660" y2="21337"/>
                            <a14:foregroundMark x1="73050" y1="30077" x2="73050" y2="30077"/>
                            <a14:foregroundMark x1="61702" y1="33162" x2="61702" y2="33162"/>
                            <a14:foregroundMark x1="37234" y1="29306" x2="37234" y2="29306"/>
                            <a14:foregroundMark x1="53546" y1="61697" x2="53546" y2="61697"/>
                            <a14:foregroundMark x1="67021" y1="64010" x2="67021" y2="64010"/>
                            <a14:foregroundMark x1="33688" y1="62468" x2="33688" y2="62468"/>
                            <a14:foregroundMark x1="28369" y1="80463" x2="28369" y2="80463"/>
                            <a14:foregroundMark x1="48227" y1="79949" x2="48227" y2="79949"/>
                            <a14:foregroundMark x1="33688" y1="34447" x2="33688" y2="34447"/>
                            <a14:foregroundMark x1="49645" y1="76864" x2="49645" y2="76864"/>
                            <a14:foregroundMark x1="26596" y1="50643" x2="26596" y2="50643"/>
                            <a14:foregroundMark x1="44326" y1="49871" x2="44326" y2="49871"/>
                            <a14:foregroundMark x1="56738" y1="51928" x2="56738" y2="51928"/>
                            <a14:foregroundMark x1="70567" y1="52185" x2="70567" y2="52185"/>
                            <a14:foregroundMark x1="24113" y1="27249" x2="24113" y2="27249"/>
                            <a14:backgroundMark x1="36879" y1="22365" x2="36879" y2="22365"/>
                            <a14:backgroundMark x1="43262" y1="30591" x2="43262" y2="30591"/>
                          </a14:backgroundRemoval>
                        </a14:imgEffect>
                      </a14:imgLayer>
                    </a14:imgProps>
                  </a:ext>
                  <a:ext uri="{28A0092B-C50C-407E-A947-70E740481C1C}">
                    <a14:useLocalDpi xmlns:a14="http://schemas.microsoft.com/office/drawing/2010/main"/>
                  </a:ext>
                </a:extLst>
              </a:blip>
              <a:stretch>
                <a:fillRect/>
              </a:stretch>
            </p:blipFill>
            <p:spPr>
              <a:xfrm>
                <a:off x="859632" y="2338402"/>
                <a:ext cx="571500" cy="788345"/>
              </a:xfrm>
              <a:prstGeom prst="rect">
                <a:avLst/>
              </a:prstGeom>
              <a:ln>
                <a:noFill/>
              </a:ln>
            </p:spPr>
          </p:pic>
        </p:grpSp>
      </p:grpSp>
      <p:sp>
        <p:nvSpPr>
          <p:cNvPr id="2" name="Speech Bubble: Oval 1">
            <a:extLst>
              <a:ext uri="{FF2B5EF4-FFF2-40B4-BE49-F238E27FC236}">
                <a16:creationId xmlns:a16="http://schemas.microsoft.com/office/drawing/2014/main" id="{6F3CB9CB-0FCF-DDE6-CD2B-945F4A45DE20}"/>
              </a:ext>
            </a:extLst>
          </p:cNvPr>
          <p:cNvSpPr/>
          <p:nvPr/>
        </p:nvSpPr>
        <p:spPr>
          <a:xfrm>
            <a:off x="2308290" y="1108645"/>
            <a:ext cx="2561424" cy="1715089"/>
          </a:xfrm>
          <a:prstGeom prst="wedgeEllipseCallout">
            <a:avLst>
              <a:gd name="adj1" fmla="val -55522"/>
              <a:gd name="adj2" fmla="val 63003"/>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Hi Gretchen, some teachers requested copies of the field trip forms. </a:t>
            </a:r>
          </a:p>
        </p:txBody>
      </p:sp>
      <p:sp>
        <p:nvSpPr>
          <p:cNvPr id="123" name="Speech Bubble: Oval 122">
            <a:extLst>
              <a:ext uri="{FF2B5EF4-FFF2-40B4-BE49-F238E27FC236}">
                <a16:creationId xmlns:a16="http://schemas.microsoft.com/office/drawing/2014/main" id="{B1FFC3A6-8156-6263-F972-33013F377A34}"/>
              </a:ext>
            </a:extLst>
          </p:cNvPr>
          <p:cNvSpPr/>
          <p:nvPr/>
        </p:nvSpPr>
        <p:spPr>
          <a:xfrm>
            <a:off x="7449959" y="1152886"/>
            <a:ext cx="2561424" cy="1715089"/>
          </a:xfrm>
          <a:prstGeom prst="wedgeEllipseCallout">
            <a:avLst>
              <a:gd name="adj1" fmla="val -55522"/>
              <a:gd name="adj2" fmla="val 63003"/>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Sure, no problem. I will put them in their office box with instructions. </a:t>
            </a:r>
          </a:p>
        </p:txBody>
      </p:sp>
    </p:spTree>
    <p:custDataLst>
      <p:tags r:id="rId1"/>
    </p:custDataLst>
    <p:extLst>
      <p:ext uri="{BB962C8B-B14F-4D97-AF65-F5344CB8AC3E}">
        <p14:creationId xmlns:p14="http://schemas.microsoft.com/office/powerpoint/2010/main" val="20433917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082B5C1-65B7-E555-DD54-A63EADE05122}"/>
              </a:ext>
            </a:extLst>
          </p:cNvPr>
          <p:cNvSpPr>
            <a:spLocks noGrp="1"/>
          </p:cNvSpPr>
          <p:nvPr>
            <p:ph idx="1"/>
          </p:nvPr>
        </p:nvSpPr>
        <p:spPr/>
        <p:txBody>
          <a:bodyPr>
            <a:normAutofit/>
          </a:bodyPr>
          <a:lstStyle/>
          <a:p>
            <a:r>
              <a:rPr lang="en-US" altLang="en-US" sz="3600" dirty="0">
                <a:solidFill>
                  <a:srgbClr val="000000"/>
                </a:solidFill>
                <a:latin typeface="Bahnschrift SemiBold Condensed" panose="020B0502040204020203" pitchFamily="34" charset="0"/>
              </a:rPr>
              <a:t>During collaboration, communication takes place between staff members of the same or different job title. </a:t>
            </a:r>
          </a:p>
          <a:p>
            <a:endParaRPr lang="en-US" altLang="en-US" sz="3600" dirty="0">
              <a:solidFill>
                <a:srgbClr val="000000"/>
              </a:solidFill>
              <a:latin typeface="Bahnschrift SemiBold Condensed" panose="020B0502040204020203" pitchFamily="34" charset="0"/>
            </a:endParaRPr>
          </a:p>
          <a:p>
            <a:endParaRPr lang="en-US" altLang="en-US" sz="3600" dirty="0">
              <a:solidFill>
                <a:srgbClr val="000000"/>
              </a:solidFill>
              <a:latin typeface="Bahnschrift SemiBold Condensed" panose="020B0502040204020203" pitchFamily="34" charset="0"/>
            </a:endParaRPr>
          </a:p>
          <a:p>
            <a:endParaRPr lang="en-US" sz="3200" dirty="0"/>
          </a:p>
        </p:txBody>
      </p:sp>
      <p:sp>
        <p:nvSpPr>
          <p:cNvPr id="16" name="Rectangle 3">
            <a:extLst>
              <a:ext uri="{FF2B5EF4-FFF2-40B4-BE49-F238E27FC236}">
                <a16:creationId xmlns:a16="http://schemas.microsoft.com/office/drawing/2014/main" id="{B14D1070-D6D4-FD7B-7331-0FBB2458F244}"/>
              </a:ext>
            </a:extLst>
          </p:cNvPr>
          <p:cNvSpPr txBox="1">
            <a:spLocks noChangeArrowheads="1"/>
          </p:cNvSpPr>
          <p:nvPr/>
        </p:nvSpPr>
        <p:spPr>
          <a:xfrm>
            <a:off x="429348" y="3012169"/>
            <a:ext cx="5348397" cy="3102496"/>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pPr>
            <a:r>
              <a:rPr lang="en-US" altLang="en-US" sz="3600" dirty="0">
                <a:solidFill>
                  <a:srgbClr val="000000"/>
                </a:solidFill>
                <a:latin typeface="Bahnschrift SemiBold Condensed" panose="020B0502040204020203" pitchFamily="34" charset="0"/>
              </a:rPr>
              <a:t>This exchange of ideas creates:</a:t>
            </a:r>
          </a:p>
        </p:txBody>
      </p:sp>
      <p:sp>
        <p:nvSpPr>
          <p:cNvPr id="17" name="Title 16">
            <a:extLst>
              <a:ext uri="{FF2B5EF4-FFF2-40B4-BE49-F238E27FC236}">
                <a16:creationId xmlns:a16="http://schemas.microsoft.com/office/drawing/2014/main" id="{3FA1BCEE-055F-EF96-C7C5-EC236B587BAB}"/>
              </a:ext>
            </a:extLst>
          </p:cNvPr>
          <p:cNvSpPr>
            <a:spLocks noGrp="1"/>
          </p:cNvSpPr>
          <p:nvPr>
            <p:ph type="title"/>
          </p:nvPr>
        </p:nvSpPr>
        <p:spPr/>
        <p:txBody>
          <a:bodyPr>
            <a:normAutofit/>
          </a:bodyPr>
          <a:lstStyle/>
          <a:p>
            <a:pPr algn="l"/>
            <a:r>
              <a:rPr lang="en-US" sz="6000" b="1" dirty="0">
                <a:solidFill>
                  <a:srgbClr val="000000"/>
                </a:solidFill>
                <a:latin typeface="Bahnschrift SemiBold Condensed" panose="020B0502040204020203" pitchFamily="34" charset="0"/>
                <a:ea typeface="+mj-ea"/>
                <a:cs typeface="+mj-cs"/>
              </a:rPr>
              <a:t>Collaborative Communication</a:t>
            </a:r>
            <a:endParaRPr lang="en-US" sz="6000" dirty="0"/>
          </a:p>
        </p:txBody>
      </p:sp>
      <p:sp>
        <p:nvSpPr>
          <p:cNvPr id="5" name="Rectangle 3">
            <a:extLst>
              <a:ext uri="{FF2B5EF4-FFF2-40B4-BE49-F238E27FC236}">
                <a16:creationId xmlns:a16="http://schemas.microsoft.com/office/drawing/2014/main" id="{42488BD8-0AAC-DBDE-65A1-242930486EF2}"/>
              </a:ext>
            </a:extLst>
          </p:cNvPr>
          <p:cNvSpPr txBox="1">
            <a:spLocks noChangeArrowheads="1"/>
          </p:cNvSpPr>
          <p:nvPr/>
        </p:nvSpPr>
        <p:spPr>
          <a:xfrm>
            <a:off x="930034" y="4911171"/>
            <a:ext cx="3503777" cy="1397556"/>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spcAft>
                <a:spcPts val="0"/>
              </a:spcAft>
            </a:pPr>
            <a:r>
              <a:rPr lang="en-US" altLang="en-US" sz="2600" dirty="0">
                <a:solidFill>
                  <a:schemeClr val="bg1"/>
                </a:solidFill>
              </a:rPr>
              <a:t>Improved Productivity</a:t>
            </a:r>
          </a:p>
        </p:txBody>
      </p:sp>
      <p:sp>
        <p:nvSpPr>
          <p:cNvPr id="6" name="Rectangle 3">
            <a:extLst>
              <a:ext uri="{FF2B5EF4-FFF2-40B4-BE49-F238E27FC236}">
                <a16:creationId xmlns:a16="http://schemas.microsoft.com/office/drawing/2014/main" id="{BAFB4E61-589C-7C51-92E1-C2819B54B984}"/>
              </a:ext>
            </a:extLst>
          </p:cNvPr>
          <p:cNvSpPr txBox="1">
            <a:spLocks noChangeArrowheads="1"/>
          </p:cNvSpPr>
          <p:nvPr/>
        </p:nvSpPr>
        <p:spPr>
          <a:xfrm>
            <a:off x="4614064" y="4911171"/>
            <a:ext cx="3382072" cy="1397556"/>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spcAft>
                <a:spcPts val="0"/>
              </a:spcAft>
            </a:pPr>
            <a:r>
              <a:rPr lang="en-US" altLang="en-US" sz="2600" dirty="0">
                <a:solidFill>
                  <a:schemeClr val="bg1"/>
                </a:solidFill>
              </a:rPr>
              <a:t>Conflict Resolution</a:t>
            </a:r>
          </a:p>
        </p:txBody>
      </p:sp>
      <p:sp>
        <p:nvSpPr>
          <p:cNvPr id="7" name="Rectangle 3">
            <a:extLst>
              <a:ext uri="{FF2B5EF4-FFF2-40B4-BE49-F238E27FC236}">
                <a16:creationId xmlns:a16="http://schemas.microsoft.com/office/drawing/2014/main" id="{779AC07D-1C8E-A233-7D05-1B0F54918FD0}"/>
              </a:ext>
            </a:extLst>
          </p:cNvPr>
          <p:cNvSpPr txBox="1">
            <a:spLocks noChangeArrowheads="1"/>
          </p:cNvSpPr>
          <p:nvPr/>
        </p:nvSpPr>
        <p:spPr>
          <a:xfrm>
            <a:off x="8176388" y="4862153"/>
            <a:ext cx="3382072" cy="1397556"/>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spcAft>
                <a:spcPts val="0"/>
              </a:spcAft>
            </a:pPr>
            <a:r>
              <a:rPr lang="en-US" altLang="en-US" sz="2600" dirty="0">
                <a:solidFill>
                  <a:schemeClr val="bg1"/>
                </a:solidFill>
              </a:rPr>
              <a:t>Shared Interests</a:t>
            </a:r>
          </a:p>
        </p:txBody>
      </p:sp>
    </p:spTree>
    <p:extLst>
      <p:ext uri="{BB962C8B-B14F-4D97-AF65-F5344CB8AC3E}">
        <p14:creationId xmlns:p14="http://schemas.microsoft.com/office/powerpoint/2010/main" val="148639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61857934-0442-471F-9DD5-41188369836C}"/>
              </a:ext>
            </a:extLst>
          </p:cNvPr>
          <p:cNvSpPr/>
          <p:nvPr/>
        </p:nvSpPr>
        <p:spPr>
          <a:xfrm>
            <a:off x="0" y="-1"/>
            <a:ext cx="12192000" cy="5798179"/>
          </a:xfrm>
          <a:prstGeom prst="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
        <p:nvSpPr>
          <p:cNvPr id="80" name="Rectangle 79"/>
          <p:cNvSpPr/>
          <p:nvPr/>
        </p:nvSpPr>
        <p:spPr>
          <a:xfrm>
            <a:off x="-15190" y="5273290"/>
            <a:ext cx="6133185" cy="1999648"/>
          </a:xfrm>
          <a:prstGeom prst="rect">
            <a:avLst/>
          </a:prstGeom>
          <a:blipFill>
            <a:blip r:embed="rId3"/>
            <a:stretch>
              <a:fillRect/>
            </a:stretch>
          </a:blipFill>
          <a:ln>
            <a:no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9236" y="143799"/>
            <a:ext cx="816536" cy="816536"/>
          </a:xfrm>
          <a:prstGeom prst="rect">
            <a:avLst/>
          </a:prstGeom>
        </p:spPr>
      </p:pic>
      <p:pic>
        <p:nvPicPr>
          <p:cNvPr id="974" name="Picture 2" descr="Image result for workers comp poster californ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73687" y="1285295"/>
            <a:ext cx="1107634" cy="177820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flipH="1" flipV="1">
            <a:off x="1676400" y="99325"/>
            <a:ext cx="4929739" cy="3007763"/>
          </a:xfrm>
          <a:prstGeom prst="rect">
            <a:avLst/>
          </a:prstGeom>
          <a:gradFill>
            <a:gsLst>
              <a:gs pos="7000">
                <a:schemeClr val="bg1"/>
              </a:gs>
              <a:gs pos="98000">
                <a:srgbClr val="ABABAB">
                  <a:lumMod val="75000"/>
                </a:srgbClr>
              </a:gs>
            </a:gsLst>
            <a:path path="rect">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50" name="Rectangle: Rounded Corners 77"/>
          <p:cNvSpPr/>
          <p:nvPr/>
        </p:nvSpPr>
        <p:spPr>
          <a:xfrm flipV="1">
            <a:off x="1723792" y="42505"/>
            <a:ext cx="4882347" cy="549502"/>
          </a:xfrm>
          <a:custGeom>
            <a:avLst/>
            <a:gdLst>
              <a:gd name="connsiteX0" fmla="*/ 0 w 7940049"/>
              <a:gd name="connsiteY0" fmla="*/ 94819 h 568900"/>
              <a:gd name="connsiteX1" fmla="*/ 94819 w 7940049"/>
              <a:gd name="connsiteY1" fmla="*/ 0 h 568900"/>
              <a:gd name="connsiteX2" fmla="*/ 7845230 w 7940049"/>
              <a:gd name="connsiteY2" fmla="*/ 0 h 568900"/>
              <a:gd name="connsiteX3" fmla="*/ 7940049 w 7940049"/>
              <a:gd name="connsiteY3" fmla="*/ 94819 h 568900"/>
              <a:gd name="connsiteX4" fmla="*/ 7940049 w 7940049"/>
              <a:gd name="connsiteY4" fmla="*/ 474081 h 568900"/>
              <a:gd name="connsiteX5" fmla="*/ 7845230 w 7940049"/>
              <a:gd name="connsiteY5" fmla="*/ 568900 h 568900"/>
              <a:gd name="connsiteX6" fmla="*/ 94819 w 7940049"/>
              <a:gd name="connsiteY6" fmla="*/ 568900 h 568900"/>
              <a:gd name="connsiteX7" fmla="*/ 0 w 7940049"/>
              <a:gd name="connsiteY7" fmla="*/ 474081 h 568900"/>
              <a:gd name="connsiteX8" fmla="*/ 0 w 7940049"/>
              <a:gd name="connsiteY8" fmla="*/ 94819 h 568900"/>
              <a:gd name="connsiteX0" fmla="*/ 76200 w 8016249"/>
              <a:gd name="connsiteY0" fmla="*/ 94819 h 568900"/>
              <a:gd name="connsiteX1" fmla="*/ 171019 w 8016249"/>
              <a:gd name="connsiteY1" fmla="*/ 0 h 568900"/>
              <a:gd name="connsiteX2" fmla="*/ 7921430 w 8016249"/>
              <a:gd name="connsiteY2" fmla="*/ 0 h 568900"/>
              <a:gd name="connsiteX3" fmla="*/ 8016249 w 8016249"/>
              <a:gd name="connsiteY3" fmla="*/ 94819 h 568900"/>
              <a:gd name="connsiteX4" fmla="*/ 8016249 w 8016249"/>
              <a:gd name="connsiteY4" fmla="*/ 474081 h 568900"/>
              <a:gd name="connsiteX5" fmla="*/ 7921430 w 8016249"/>
              <a:gd name="connsiteY5" fmla="*/ 568900 h 568900"/>
              <a:gd name="connsiteX6" fmla="*/ 171019 w 8016249"/>
              <a:gd name="connsiteY6" fmla="*/ 568900 h 568900"/>
              <a:gd name="connsiteX7" fmla="*/ 0 w 8016249"/>
              <a:gd name="connsiteY7" fmla="*/ 474081 h 568900"/>
              <a:gd name="connsiteX8" fmla="*/ 76200 w 8016249"/>
              <a:gd name="connsiteY8" fmla="*/ 94819 h 568900"/>
              <a:gd name="connsiteX0" fmla="*/ 76200 w 8016249"/>
              <a:gd name="connsiteY0" fmla="*/ 94819 h 568900"/>
              <a:gd name="connsiteX1" fmla="*/ 171019 w 8016249"/>
              <a:gd name="connsiteY1" fmla="*/ 0 h 568900"/>
              <a:gd name="connsiteX2" fmla="*/ 7921430 w 8016249"/>
              <a:gd name="connsiteY2" fmla="*/ 0 h 568900"/>
              <a:gd name="connsiteX3" fmla="*/ 8016249 w 8016249"/>
              <a:gd name="connsiteY3" fmla="*/ 94819 h 568900"/>
              <a:gd name="connsiteX4" fmla="*/ 8016249 w 8016249"/>
              <a:gd name="connsiteY4" fmla="*/ 474081 h 568900"/>
              <a:gd name="connsiteX5" fmla="*/ 7921430 w 8016249"/>
              <a:gd name="connsiteY5" fmla="*/ 568900 h 568900"/>
              <a:gd name="connsiteX6" fmla="*/ 132919 w 8016249"/>
              <a:gd name="connsiteY6" fmla="*/ 568900 h 568900"/>
              <a:gd name="connsiteX7" fmla="*/ 0 w 8016249"/>
              <a:gd name="connsiteY7" fmla="*/ 474081 h 568900"/>
              <a:gd name="connsiteX8" fmla="*/ 76200 w 8016249"/>
              <a:gd name="connsiteY8" fmla="*/ 94819 h 568900"/>
              <a:gd name="connsiteX0" fmla="*/ 76200 w 8016249"/>
              <a:gd name="connsiteY0" fmla="*/ 94819 h 568900"/>
              <a:gd name="connsiteX1" fmla="*/ 171019 w 8016249"/>
              <a:gd name="connsiteY1" fmla="*/ 0 h 568900"/>
              <a:gd name="connsiteX2" fmla="*/ 7921430 w 8016249"/>
              <a:gd name="connsiteY2" fmla="*/ 0 h 568900"/>
              <a:gd name="connsiteX3" fmla="*/ 8016249 w 8016249"/>
              <a:gd name="connsiteY3" fmla="*/ 94819 h 568900"/>
              <a:gd name="connsiteX4" fmla="*/ 8016249 w 8016249"/>
              <a:gd name="connsiteY4" fmla="*/ 474081 h 568900"/>
              <a:gd name="connsiteX5" fmla="*/ 7921430 w 8016249"/>
              <a:gd name="connsiteY5" fmla="*/ 568900 h 568900"/>
              <a:gd name="connsiteX6" fmla="*/ 82119 w 8016249"/>
              <a:gd name="connsiteY6" fmla="*/ 568900 h 568900"/>
              <a:gd name="connsiteX7" fmla="*/ 0 w 8016249"/>
              <a:gd name="connsiteY7" fmla="*/ 474081 h 568900"/>
              <a:gd name="connsiteX8" fmla="*/ 76200 w 8016249"/>
              <a:gd name="connsiteY8" fmla="*/ 94819 h 5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6249" h="568900">
                <a:moveTo>
                  <a:pt x="76200" y="94819"/>
                </a:moveTo>
                <a:cubicBezTo>
                  <a:pt x="76200" y="42452"/>
                  <a:pt x="118652" y="0"/>
                  <a:pt x="171019" y="0"/>
                </a:cubicBezTo>
                <a:lnTo>
                  <a:pt x="7921430" y="0"/>
                </a:lnTo>
                <a:cubicBezTo>
                  <a:pt x="7973797" y="0"/>
                  <a:pt x="8016249" y="42452"/>
                  <a:pt x="8016249" y="94819"/>
                </a:cubicBezTo>
                <a:lnTo>
                  <a:pt x="8016249" y="474081"/>
                </a:lnTo>
                <a:cubicBezTo>
                  <a:pt x="8016249" y="526448"/>
                  <a:pt x="7973797" y="568900"/>
                  <a:pt x="7921430" y="568900"/>
                </a:cubicBezTo>
                <a:lnTo>
                  <a:pt x="82119" y="568900"/>
                </a:lnTo>
                <a:cubicBezTo>
                  <a:pt x="29752" y="568900"/>
                  <a:pt x="0" y="526448"/>
                  <a:pt x="0" y="474081"/>
                </a:cubicBezTo>
                <a:cubicBezTo>
                  <a:pt x="0" y="347660"/>
                  <a:pt x="76200" y="221240"/>
                  <a:pt x="76200" y="94819"/>
                </a:cubicBezTo>
                <a:close/>
              </a:path>
            </a:pathLst>
          </a:custGeom>
          <a:noFill/>
          <a:ln w="190500">
            <a:solidFill>
              <a:srgbClr val="C6C6C6"/>
            </a:solidFill>
          </a:ln>
          <a:effectLst/>
          <a:scene3d>
            <a:camera prst="perspectiveRelaxed"/>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nvGrpSpPr>
          <p:cNvPr id="51" name="Group 50"/>
          <p:cNvGrpSpPr/>
          <p:nvPr/>
        </p:nvGrpSpPr>
        <p:grpSpPr>
          <a:xfrm>
            <a:off x="1884462" y="447672"/>
            <a:ext cx="312266" cy="1110897"/>
            <a:chOff x="248721" y="265898"/>
            <a:chExt cx="463216" cy="1465240"/>
          </a:xfrm>
        </p:grpSpPr>
        <p:sp>
          <p:nvSpPr>
            <p:cNvPr id="52" name="Rectangle 51"/>
            <p:cNvSpPr/>
            <p:nvPr/>
          </p:nvSpPr>
          <p:spPr>
            <a:xfrm>
              <a:off x="428850" y="665196"/>
              <a:ext cx="75717" cy="655620"/>
            </a:xfrm>
            <a:prstGeom prst="rect">
              <a:avLst/>
            </a:prstGeom>
            <a:solidFill>
              <a:srgbClr val="E7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53" name="Rectangle: Rounded Corners 81"/>
            <p:cNvSpPr/>
            <p:nvPr/>
          </p:nvSpPr>
          <p:spPr>
            <a:xfrm>
              <a:off x="413216" y="265898"/>
              <a:ext cx="105878" cy="403659"/>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54" name="Rectangle: Rounded Corners 82"/>
            <p:cNvSpPr/>
            <p:nvPr/>
          </p:nvSpPr>
          <p:spPr>
            <a:xfrm>
              <a:off x="452921" y="308706"/>
              <a:ext cx="31763" cy="1102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nvGrpSpPr>
            <p:cNvPr id="55" name="Group 54"/>
            <p:cNvGrpSpPr/>
            <p:nvPr/>
          </p:nvGrpSpPr>
          <p:grpSpPr>
            <a:xfrm>
              <a:off x="248721" y="1267923"/>
              <a:ext cx="463216" cy="463215"/>
              <a:chOff x="6731455" y="981637"/>
              <a:chExt cx="666750" cy="666750"/>
            </a:xfrm>
          </p:grpSpPr>
          <p:sp>
            <p:nvSpPr>
              <p:cNvPr id="56" name="Oval 55"/>
              <p:cNvSpPr/>
              <p:nvPr/>
            </p:nvSpPr>
            <p:spPr>
              <a:xfrm>
                <a:off x="6731455" y="981637"/>
                <a:ext cx="666750" cy="666750"/>
              </a:xfrm>
              <a:prstGeom prst="ellipse">
                <a:avLst/>
              </a:prstGeom>
              <a:solidFill>
                <a:srgbClr val="EF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57" name="Oval 56"/>
              <p:cNvSpPr/>
              <p:nvPr/>
            </p:nvSpPr>
            <p:spPr>
              <a:xfrm>
                <a:off x="6823276" y="1102492"/>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58" name="Oval 57"/>
              <p:cNvSpPr/>
              <p:nvPr/>
            </p:nvSpPr>
            <p:spPr>
              <a:xfrm>
                <a:off x="6774798" y="118912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59" name="Oval 58"/>
              <p:cNvSpPr/>
              <p:nvPr/>
            </p:nvSpPr>
            <p:spPr>
              <a:xfrm>
                <a:off x="6744945" y="1285234"/>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60" name="Oval 59"/>
              <p:cNvSpPr/>
              <p:nvPr/>
            </p:nvSpPr>
            <p:spPr>
              <a:xfrm>
                <a:off x="6898859" y="103416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61" name="Oval 60"/>
              <p:cNvSpPr/>
              <p:nvPr/>
            </p:nvSpPr>
            <p:spPr>
              <a:xfrm>
                <a:off x="6989298" y="109792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b="1" dirty="0">
                  <a:solidFill>
                    <a:prstClr val="white"/>
                  </a:solidFill>
                  <a:latin typeface="Calibri"/>
                </a:endParaRPr>
              </a:p>
            </p:txBody>
          </p:sp>
          <p:sp>
            <p:nvSpPr>
              <p:cNvPr id="62" name="Oval 61"/>
              <p:cNvSpPr/>
              <p:nvPr/>
            </p:nvSpPr>
            <p:spPr>
              <a:xfrm>
                <a:off x="6988633" y="1554714"/>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63" name="Oval 62"/>
              <p:cNvSpPr/>
              <p:nvPr/>
            </p:nvSpPr>
            <p:spPr>
              <a:xfrm>
                <a:off x="6777375" y="137559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64" name="Oval 63"/>
              <p:cNvSpPr/>
              <p:nvPr/>
            </p:nvSpPr>
            <p:spPr>
              <a:xfrm>
                <a:off x="6899809" y="151664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65" name="Oval 64"/>
              <p:cNvSpPr/>
              <p:nvPr/>
            </p:nvSpPr>
            <p:spPr>
              <a:xfrm>
                <a:off x="6834714" y="1456696"/>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66" name="Oval 65"/>
              <p:cNvSpPr/>
              <p:nvPr/>
            </p:nvSpPr>
            <p:spPr>
              <a:xfrm>
                <a:off x="6987477" y="100447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67" name="Oval 66"/>
              <p:cNvSpPr/>
              <p:nvPr/>
            </p:nvSpPr>
            <p:spPr>
              <a:xfrm>
                <a:off x="6912982" y="114451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68" name="Oval 67"/>
              <p:cNvSpPr/>
              <p:nvPr/>
            </p:nvSpPr>
            <p:spPr>
              <a:xfrm>
                <a:off x="6879683" y="121646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69" name="Oval 68"/>
              <p:cNvSpPr/>
              <p:nvPr/>
            </p:nvSpPr>
            <p:spPr>
              <a:xfrm>
                <a:off x="6858579" y="131767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70" name="Oval 69"/>
              <p:cNvSpPr/>
              <p:nvPr/>
            </p:nvSpPr>
            <p:spPr>
              <a:xfrm>
                <a:off x="7040880" y="126381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71" name="Oval 70"/>
              <p:cNvSpPr/>
              <p:nvPr/>
            </p:nvSpPr>
            <p:spPr>
              <a:xfrm>
                <a:off x="6997341" y="144908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72" name="Oval 71"/>
              <p:cNvSpPr/>
              <p:nvPr/>
            </p:nvSpPr>
            <p:spPr>
              <a:xfrm>
                <a:off x="6907345" y="140804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73" name="Oval 72"/>
              <p:cNvSpPr/>
              <p:nvPr/>
            </p:nvSpPr>
            <p:spPr>
              <a:xfrm>
                <a:off x="7233691" y="11013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74" name="Oval 73"/>
              <p:cNvSpPr/>
              <p:nvPr/>
            </p:nvSpPr>
            <p:spPr>
              <a:xfrm>
                <a:off x="7275560" y="119060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75" name="Oval 74"/>
              <p:cNvSpPr/>
              <p:nvPr/>
            </p:nvSpPr>
            <p:spPr>
              <a:xfrm>
                <a:off x="7312022" y="128412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76" name="Oval 75"/>
              <p:cNvSpPr/>
              <p:nvPr/>
            </p:nvSpPr>
            <p:spPr>
              <a:xfrm>
                <a:off x="7158108" y="103305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77" name="Oval 76"/>
              <p:cNvSpPr/>
              <p:nvPr/>
            </p:nvSpPr>
            <p:spPr>
              <a:xfrm>
                <a:off x="7074896" y="11013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b="1" dirty="0">
                  <a:solidFill>
                    <a:prstClr val="white"/>
                  </a:solidFill>
                  <a:latin typeface="Calibri"/>
                </a:endParaRPr>
              </a:p>
            </p:txBody>
          </p:sp>
          <p:sp>
            <p:nvSpPr>
              <p:cNvPr id="78" name="Oval 77"/>
              <p:cNvSpPr/>
              <p:nvPr/>
            </p:nvSpPr>
            <p:spPr>
              <a:xfrm>
                <a:off x="7074895" y="154845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79" name="Oval 78"/>
              <p:cNvSpPr/>
              <p:nvPr/>
            </p:nvSpPr>
            <p:spPr>
              <a:xfrm>
                <a:off x="7286254" y="1378872"/>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82" name="Oval 81"/>
              <p:cNvSpPr/>
              <p:nvPr/>
            </p:nvSpPr>
            <p:spPr>
              <a:xfrm>
                <a:off x="7156960" y="1511688"/>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83" name="Oval 82"/>
              <p:cNvSpPr/>
              <p:nvPr/>
            </p:nvSpPr>
            <p:spPr>
              <a:xfrm>
                <a:off x="7229353" y="1453367"/>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84" name="Oval 83"/>
              <p:cNvSpPr/>
              <p:nvPr/>
            </p:nvSpPr>
            <p:spPr>
              <a:xfrm>
                <a:off x="7069490" y="100336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85" name="Oval 84"/>
              <p:cNvSpPr/>
              <p:nvPr/>
            </p:nvSpPr>
            <p:spPr>
              <a:xfrm>
                <a:off x="7150479" y="1149595"/>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86" name="Oval 85"/>
              <p:cNvSpPr/>
              <p:nvPr/>
            </p:nvSpPr>
            <p:spPr>
              <a:xfrm>
                <a:off x="7195540" y="1230091"/>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87" name="Oval 86"/>
              <p:cNvSpPr/>
              <p:nvPr/>
            </p:nvSpPr>
            <p:spPr>
              <a:xfrm>
                <a:off x="7207888" y="1316483"/>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88" name="Oval 87"/>
              <p:cNvSpPr/>
              <p:nvPr/>
            </p:nvSpPr>
            <p:spPr>
              <a:xfrm>
                <a:off x="7089562" y="1443747"/>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89" name="Oval 88"/>
              <p:cNvSpPr/>
              <p:nvPr/>
            </p:nvSpPr>
            <p:spPr>
              <a:xfrm>
                <a:off x="7156407" y="1396979"/>
                <a:ext cx="64875" cy="64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grpSp>
      <p:grpSp>
        <p:nvGrpSpPr>
          <p:cNvPr id="90" name="Group 89"/>
          <p:cNvGrpSpPr/>
          <p:nvPr/>
        </p:nvGrpSpPr>
        <p:grpSpPr>
          <a:xfrm>
            <a:off x="2402678" y="443140"/>
            <a:ext cx="259603" cy="1186862"/>
            <a:chOff x="1572281" y="324733"/>
            <a:chExt cx="583896" cy="2373562"/>
          </a:xfrm>
        </p:grpSpPr>
        <p:sp>
          <p:nvSpPr>
            <p:cNvPr id="91" name="Rectangle 90"/>
            <p:cNvSpPr/>
            <p:nvPr/>
          </p:nvSpPr>
          <p:spPr>
            <a:xfrm>
              <a:off x="1802694" y="899480"/>
              <a:ext cx="91537" cy="1116016"/>
            </a:xfrm>
            <a:prstGeom prst="rect">
              <a:avLst/>
            </a:prstGeom>
            <a:solidFill>
              <a:srgbClr val="7B8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92" name="Rectangle: Rounded Corners 121"/>
            <p:cNvSpPr/>
            <p:nvPr/>
          </p:nvSpPr>
          <p:spPr>
            <a:xfrm>
              <a:off x="1780191" y="324733"/>
              <a:ext cx="152400" cy="581025"/>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93" name="Rectangle: Rounded Corners 122"/>
            <p:cNvSpPr/>
            <p:nvPr/>
          </p:nvSpPr>
          <p:spPr>
            <a:xfrm>
              <a:off x="1837342" y="38635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94" name="Oval 26"/>
            <p:cNvSpPr/>
            <p:nvPr/>
          </p:nvSpPr>
          <p:spPr>
            <a:xfrm>
              <a:off x="1572281" y="1883091"/>
              <a:ext cx="583896" cy="815204"/>
            </a:xfrm>
            <a:custGeom>
              <a:avLst/>
              <a:gdLst>
                <a:gd name="connsiteX0" fmla="*/ 0 w 525293"/>
                <a:gd name="connsiteY0" fmla="*/ 407475 h 814949"/>
                <a:gd name="connsiteX1" fmla="*/ 262647 w 525293"/>
                <a:gd name="connsiteY1" fmla="*/ 0 h 814949"/>
                <a:gd name="connsiteX2" fmla="*/ 525294 w 525293"/>
                <a:gd name="connsiteY2" fmla="*/ 407475 h 814949"/>
                <a:gd name="connsiteX3" fmla="*/ 262647 w 525293"/>
                <a:gd name="connsiteY3" fmla="*/ 814950 h 814949"/>
                <a:gd name="connsiteX4" fmla="*/ 0 w 525293"/>
                <a:gd name="connsiteY4" fmla="*/ 407475 h 814949"/>
                <a:gd name="connsiteX0" fmla="*/ 0 w 525294"/>
                <a:gd name="connsiteY0" fmla="*/ 407475 h 814950"/>
                <a:gd name="connsiteX1" fmla="*/ 262647 w 525294"/>
                <a:gd name="connsiteY1" fmla="*/ 0 h 814950"/>
                <a:gd name="connsiteX2" fmla="*/ 525294 w 525294"/>
                <a:gd name="connsiteY2" fmla="*/ 407475 h 814950"/>
                <a:gd name="connsiteX3" fmla="*/ 262647 w 525294"/>
                <a:gd name="connsiteY3" fmla="*/ 814950 h 814950"/>
                <a:gd name="connsiteX4" fmla="*/ 0 w 525294"/>
                <a:gd name="connsiteY4" fmla="*/ 407475 h 814950"/>
                <a:gd name="connsiteX0" fmla="*/ 6892 w 532186"/>
                <a:gd name="connsiteY0" fmla="*/ 407475 h 814950"/>
                <a:gd name="connsiteX1" fmla="*/ 269539 w 532186"/>
                <a:gd name="connsiteY1" fmla="*/ 0 h 814950"/>
                <a:gd name="connsiteX2" fmla="*/ 532186 w 532186"/>
                <a:gd name="connsiteY2" fmla="*/ 407475 h 814950"/>
                <a:gd name="connsiteX3" fmla="*/ 269539 w 532186"/>
                <a:gd name="connsiteY3" fmla="*/ 814950 h 814950"/>
                <a:gd name="connsiteX4" fmla="*/ 6892 w 532186"/>
                <a:gd name="connsiteY4" fmla="*/ 407475 h 814950"/>
                <a:gd name="connsiteX0" fmla="*/ 6892 w 545553"/>
                <a:gd name="connsiteY0" fmla="*/ 407475 h 814950"/>
                <a:gd name="connsiteX1" fmla="*/ 269539 w 545553"/>
                <a:gd name="connsiteY1" fmla="*/ 0 h 814950"/>
                <a:gd name="connsiteX2" fmla="*/ 532186 w 545553"/>
                <a:gd name="connsiteY2" fmla="*/ 407475 h 814950"/>
                <a:gd name="connsiteX3" fmla="*/ 269539 w 545553"/>
                <a:gd name="connsiteY3" fmla="*/ 814950 h 814950"/>
                <a:gd name="connsiteX4" fmla="*/ 6892 w 545553"/>
                <a:gd name="connsiteY4" fmla="*/ 407475 h 814950"/>
                <a:gd name="connsiteX0" fmla="*/ 11738 w 556598"/>
                <a:gd name="connsiteY0" fmla="*/ 407633 h 815108"/>
                <a:gd name="connsiteX1" fmla="*/ 274385 w 556598"/>
                <a:gd name="connsiteY1" fmla="*/ 158 h 815108"/>
                <a:gd name="connsiteX2" fmla="*/ 537032 w 556598"/>
                <a:gd name="connsiteY2" fmla="*/ 407633 h 815108"/>
                <a:gd name="connsiteX3" fmla="*/ 274385 w 556598"/>
                <a:gd name="connsiteY3" fmla="*/ 815108 h 815108"/>
                <a:gd name="connsiteX4" fmla="*/ 11738 w 556598"/>
                <a:gd name="connsiteY4" fmla="*/ 407633 h 815108"/>
                <a:gd name="connsiteX0" fmla="*/ 3343 w 560847"/>
                <a:gd name="connsiteY0" fmla="*/ 407486 h 814971"/>
                <a:gd name="connsiteX1" fmla="*/ 265990 w 560847"/>
                <a:gd name="connsiteY1" fmla="*/ 11 h 814971"/>
                <a:gd name="connsiteX2" fmla="*/ 554037 w 560847"/>
                <a:gd name="connsiteY2" fmla="*/ 417011 h 814971"/>
                <a:gd name="connsiteX3" fmla="*/ 265990 w 560847"/>
                <a:gd name="connsiteY3" fmla="*/ 814961 h 814971"/>
                <a:gd name="connsiteX4" fmla="*/ 3343 w 560847"/>
                <a:gd name="connsiteY4" fmla="*/ 407486 h 814971"/>
                <a:gd name="connsiteX0" fmla="*/ 3158 w 576598"/>
                <a:gd name="connsiteY0" fmla="*/ 407486 h 814971"/>
                <a:gd name="connsiteX1" fmla="*/ 281680 w 576598"/>
                <a:gd name="connsiteY1" fmla="*/ 11 h 814971"/>
                <a:gd name="connsiteX2" fmla="*/ 569727 w 576598"/>
                <a:gd name="connsiteY2" fmla="*/ 417011 h 814971"/>
                <a:gd name="connsiteX3" fmla="*/ 281680 w 576598"/>
                <a:gd name="connsiteY3" fmla="*/ 814961 h 814971"/>
                <a:gd name="connsiteX4" fmla="*/ 3158 w 576598"/>
                <a:gd name="connsiteY4" fmla="*/ 407486 h 814971"/>
                <a:gd name="connsiteX0" fmla="*/ 4529 w 580305"/>
                <a:gd name="connsiteY0" fmla="*/ 408218 h 815703"/>
                <a:gd name="connsiteX1" fmla="*/ 283051 w 580305"/>
                <a:gd name="connsiteY1" fmla="*/ 743 h 815703"/>
                <a:gd name="connsiteX2" fmla="*/ 571098 w 580305"/>
                <a:gd name="connsiteY2" fmla="*/ 417743 h 815703"/>
                <a:gd name="connsiteX3" fmla="*/ 283051 w 580305"/>
                <a:gd name="connsiteY3" fmla="*/ 815693 h 815703"/>
                <a:gd name="connsiteX4" fmla="*/ 4529 w 580305"/>
                <a:gd name="connsiteY4" fmla="*/ 408218 h 815703"/>
                <a:gd name="connsiteX0" fmla="*/ 5969 w 583896"/>
                <a:gd name="connsiteY0" fmla="*/ 407719 h 815204"/>
                <a:gd name="connsiteX1" fmla="*/ 284491 w 583896"/>
                <a:gd name="connsiteY1" fmla="*/ 244 h 815204"/>
                <a:gd name="connsiteX2" fmla="*/ 572538 w 583896"/>
                <a:gd name="connsiteY2" fmla="*/ 417244 h 815204"/>
                <a:gd name="connsiteX3" fmla="*/ 284491 w 583896"/>
                <a:gd name="connsiteY3" fmla="*/ 815194 h 815204"/>
                <a:gd name="connsiteX4" fmla="*/ 5969 w 583896"/>
                <a:gd name="connsiteY4" fmla="*/ 407719 h 81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96" h="815204">
                  <a:moveTo>
                    <a:pt x="5969" y="407719"/>
                  </a:moveTo>
                  <a:cubicBezTo>
                    <a:pt x="-25781" y="179502"/>
                    <a:pt x="69413" y="-7693"/>
                    <a:pt x="284491" y="244"/>
                  </a:cubicBezTo>
                  <a:cubicBezTo>
                    <a:pt x="499569" y="8181"/>
                    <a:pt x="623338" y="198552"/>
                    <a:pt x="572538" y="417244"/>
                  </a:cubicBezTo>
                  <a:cubicBezTo>
                    <a:pt x="572538" y="642286"/>
                    <a:pt x="378919" y="816781"/>
                    <a:pt x="284491" y="815194"/>
                  </a:cubicBezTo>
                  <a:cubicBezTo>
                    <a:pt x="190063" y="813607"/>
                    <a:pt x="37719" y="635936"/>
                    <a:pt x="5969" y="407719"/>
                  </a:cubicBezTo>
                  <a:close/>
                </a:path>
              </a:pathLst>
            </a:custGeom>
            <a:solidFill>
              <a:srgbClr val="7B8899"/>
            </a:solidFill>
            <a:ln>
              <a:solidFill>
                <a:srgbClr val="546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grpSp>
        <p:nvGrpSpPr>
          <p:cNvPr id="95" name="Group 94"/>
          <p:cNvGrpSpPr/>
          <p:nvPr/>
        </p:nvGrpSpPr>
        <p:grpSpPr>
          <a:xfrm>
            <a:off x="2851746" y="425712"/>
            <a:ext cx="592292" cy="1209291"/>
            <a:chOff x="2654110" y="646170"/>
            <a:chExt cx="1233062" cy="2238492"/>
          </a:xfrm>
        </p:grpSpPr>
        <p:sp>
          <p:nvSpPr>
            <p:cNvPr id="96" name="Rectangle: Rounded Corners 61"/>
            <p:cNvSpPr/>
            <p:nvPr/>
          </p:nvSpPr>
          <p:spPr>
            <a:xfrm>
              <a:off x="2654110" y="646171"/>
              <a:ext cx="628579" cy="2238491"/>
            </a:xfrm>
            <a:custGeom>
              <a:avLst/>
              <a:gdLst>
                <a:gd name="connsiteX0" fmla="*/ 0 w 617137"/>
                <a:gd name="connsiteY0" fmla="*/ 102858 h 2227369"/>
                <a:gd name="connsiteX1" fmla="*/ 102858 w 617137"/>
                <a:gd name="connsiteY1" fmla="*/ 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0 w 617137"/>
                <a:gd name="connsiteY0" fmla="*/ 1028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25400 w 617137"/>
                <a:gd name="connsiteY0" fmla="*/ 7251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25400 w 617137"/>
                <a:gd name="connsiteY8" fmla="*/ 725158 h 2227369"/>
                <a:gd name="connsiteX0" fmla="*/ 25400 w 617137"/>
                <a:gd name="connsiteY0" fmla="*/ 725158 h 2227369"/>
                <a:gd name="connsiteX1" fmla="*/ 429535 w 617137"/>
                <a:gd name="connsiteY1" fmla="*/ 692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251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6166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5608 w 617137"/>
                <a:gd name="connsiteY2" fmla="*/ 25400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24089 h 2232650"/>
                <a:gd name="connsiteX1" fmla="*/ 499385 w 617137"/>
                <a:gd name="connsiteY1" fmla="*/ 571143 h 2232650"/>
                <a:gd name="connsiteX2" fmla="*/ 514279 w 617137"/>
                <a:gd name="connsiteY2" fmla="*/ 5281 h 2232650"/>
                <a:gd name="connsiteX3" fmla="*/ 617137 w 617137"/>
                <a:gd name="connsiteY3" fmla="*/ 108139 h 2232650"/>
                <a:gd name="connsiteX4" fmla="*/ 617137 w 617137"/>
                <a:gd name="connsiteY4" fmla="*/ 2129792 h 2232650"/>
                <a:gd name="connsiteX5" fmla="*/ 514279 w 617137"/>
                <a:gd name="connsiteY5" fmla="*/ 2232650 h 2232650"/>
                <a:gd name="connsiteX6" fmla="*/ 102858 w 617137"/>
                <a:gd name="connsiteY6" fmla="*/ 2232650 h 2232650"/>
                <a:gd name="connsiteX7" fmla="*/ 0 w 617137"/>
                <a:gd name="connsiteY7" fmla="*/ 2129792 h 2232650"/>
                <a:gd name="connsiteX8" fmla="*/ 19050 w 617137"/>
                <a:gd name="connsiteY8" fmla="*/ 724089 h 2232650"/>
                <a:gd name="connsiteX0" fmla="*/ 19050 w 617137"/>
                <a:gd name="connsiteY0" fmla="*/ 753981 h 2262542"/>
                <a:gd name="connsiteX1" fmla="*/ 499385 w 617137"/>
                <a:gd name="connsiteY1" fmla="*/ 601035 h 2262542"/>
                <a:gd name="connsiteX2" fmla="*/ 514279 w 617137"/>
                <a:gd name="connsiteY2" fmla="*/ 35173 h 2262542"/>
                <a:gd name="connsiteX3" fmla="*/ 617137 w 617137"/>
                <a:gd name="connsiteY3" fmla="*/ 30081 h 2262542"/>
                <a:gd name="connsiteX4" fmla="*/ 617137 w 617137"/>
                <a:gd name="connsiteY4" fmla="*/ 2159684 h 2262542"/>
                <a:gd name="connsiteX5" fmla="*/ 514279 w 617137"/>
                <a:gd name="connsiteY5" fmla="*/ 2262542 h 2262542"/>
                <a:gd name="connsiteX6" fmla="*/ 102858 w 617137"/>
                <a:gd name="connsiteY6" fmla="*/ 2262542 h 2262542"/>
                <a:gd name="connsiteX7" fmla="*/ 0 w 617137"/>
                <a:gd name="connsiteY7" fmla="*/ 2159684 h 2262542"/>
                <a:gd name="connsiteX8" fmla="*/ 19050 w 617137"/>
                <a:gd name="connsiteY8" fmla="*/ 753981 h 2262542"/>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617137 w 617137"/>
                <a:gd name="connsiteY4" fmla="*/ 2135633 h 2238491"/>
                <a:gd name="connsiteX5" fmla="*/ 514279 w 617137"/>
                <a:gd name="connsiteY5" fmla="*/ 2238491 h 2238491"/>
                <a:gd name="connsiteX6" fmla="*/ 102858 w 617137"/>
                <a:gd name="connsiteY6" fmla="*/ 2238491 h 2238491"/>
                <a:gd name="connsiteX7" fmla="*/ 0 w 617137"/>
                <a:gd name="connsiteY7" fmla="*/ 2135633 h 2238491"/>
                <a:gd name="connsiteX8" fmla="*/ 19050 w 617137"/>
                <a:gd name="connsiteY8" fmla="*/ 729930 h 2238491"/>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514279 w 617137"/>
                <a:gd name="connsiteY4" fmla="*/ 2238491 h 2238491"/>
                <a:gd name="connsiteX5" fmla="*/ 102858 w 617137"/>
                <a:gd name="connsiteY5" fmla="*/ 2238491 h 2238491"/>
                <a:gd name="connsiteX6" fmla="*/ 0 w 617137"/>
                <a:gd name="connsiteY6" fmla="*/ 2135633 h 2238491"/>
                <a:gd name="connsiteX7" fmla="*/ 19050 w 617137"/>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579" h="2238491">
                  <a:moveTo>
                    <a:pt x="19050" y="729930"/>
                  </a:moveTo>
                  <a:cubicBezTo>
                    <a:pt x="184831" y="707222"/>
                    <a:pt x="381700" y="643869"/>
                    <a:pt x="473985" y="596034"/>
                  </a:cubicBezTo>
                  <a:cubicBezTo>
                    <a:pt x="524773" y="444483"/>
                    <a:pt x="450204" y="12089"/>
                    <a:pt x="514279" y="11122"/>
                  </a:cubicBezTo>
                  <a:cubicBezTo>
                    <a:pt x="596486" y="-14278"/>
                    <a:pt x="572687" y="12723"/>
                    <a:pt x="617137" y="6030"/>
                  </a:cubicBezTo>
                  <a:lnTo>
                    <a:pt x="628579" y="2238491"/>
                  </a:lnTo>
                  <a:lnTo>
                    <a:pt x="102858" y="2238491"/>
                  </a:lnTo>
                  <a:cubicBezTo>
                    <a:pt x="46051" y="2238491"/>
                    <a:pt x="0" y="2192440"/>
                    <a:pt x="0" y="2135633"/>
                  </a:cubicBezTo>
                  <a:lnTo>
                    <a:pt x="19050" y="729930"/>
                  </a:lnTo>
                  <a:close/>
                </a:path>
              </a:pathLst>
            </a:custGeom>
            <a:solidFill>
              <a:srgbClr val="FDD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97" name="Rectangle: Rounded Corners 61"/>
            <p:cNvSpPr/>
            <p:nvPr/>
          </p:nvSpPr>
          <p:spPr>
            <a:xfrm flipH="1">
              <a:off x="3258593" y="646170"/>
              <a:ext cx="628579" cy="2238491"/>
            </a:xfrm>
            <a:custGeom>
              <a:avLst/>
              <a:gdLst>
                <a:gd name="connsiteX0" fmla="*/ 0 w 617137"/>
                <a:gd name="connsiteY0" fmla="*/ 102858 h 2227369"/>
                <a:gd name="connsiteX1" fmla="*/ 102858 w 617137"/>
                <a:gd name="connsiteY1" fmla="*/ 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0 w 617137"/>
                <a:gd name="connsiteY0" fmla="*/ 1028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0 w 617137"/>
                <a:gd name="connsiteY8" fmla="*/ 102858 h 2227369"/>
                <a:gd name="connsiteX0" fmla="*/ 25400 w 617137"/>
                <a:gd name="connsiteY0" fmla="*/ 725158 h 2227369"/>
                <a:gd name="connsiteX1" fmla="*/ 388608 w 617137"/>
                <a:gd name="connsiteY1" fmla="*/ 171450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25400 w 617137"/>
                <a:gd name="connsiteY8" fmla="*/ 725158 h 2227369"/>
                <a:gd name="connsiteX0" fmla="*/ 25400 w 617137"/>
                <a:gd name="connsiteY0" fmla="*/ 725158 h 2227369"/>
                <a:gd name="connsiteX1" fmla="*/ 429535 w 617137"/>
                <a:gd name="connsiteY1" fmla="*/ 692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251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251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25400 w 617137"/>
                <a:gd name="connsiteY0" fmla="*/ 77595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25400 w 617137"/>
                <a:gd name="connsiteY9" fmla="*/ 77595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35885 w 617137"/>
                <a:gd name="connsiteY1" fmla="*/ 55951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6166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388608 w 617137"/>
                <a:gd name="connsiteY2" fmla="*/ 17145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5608 w 617137"/>
                <a:gd name="connsiteY2" fmla="*/ 254000 h 2227369"/>
                <a:gd name="connsiteX3" fmla="*/ 514279 w 617137"/>
                <a:gd name="connsiteY3" fmla="*/ 0 h 2227369"/>
                <a:gd name="connsiteX4" fmla="*/ 617137 w 617137"/>
                <a:gd name="connsiteY4" fmla="*/ 102858 h 2227369"/>
                <a:gd name="connsiteX5" fmla="*/ 617137 w 617137"/>
                <a:gd name="connsiteY5" fmla="*/ 2124511 h 2227369"/>
                <a:gd name="connsiteX6" fmla="*/ 514279 w 617137"/>
                <a:gd name="connsiteY6" fmla="*/ 2227369 h 2227369"/>
                <a:gd name="connsiteX7" fmla="*/ 102858 w 617137"/>
                <a:gd name="connsiteY7" fmla="*/ 2227369 h 2227369"/>
                <a:gd name="connsiteX8" fmla="*/ 0 w 617137"/>
                <a:gd name="connsiteY8" fmla="*/ 2124511 h 2227369"/>
                <a:gd name="connsiteX9" fmla="*/ 19050 w 617137"/>
                <a:gd name="connsiteY9"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18808 h 2227369"/>
                <a:gd name="connsiteX1" fmla="*/ 499385 w 617137"/>
                <a:gd name="connsiteY1" fmla="*/ 565862 h 2227369"/>
                <a:gd name="connsiteX2" fmla="*/ 514279 w 617137"/>
                <a:gd name="connsiteY2" fmla="*/ 0 h 2227369"/>
                <a:gd name="connsiteX3" fmla="*/ 617137 w 617137"/>
                <a:gd name="connsiteY3" fmla="*/ 102858 h 2227369"/>
                <a:gd name="connsiteX4" fmla="*/ 617137 w 617137"/>
                <a:gd name="connsiteY4" fmla="*/ 2124511 h 2227369"/>
                <a:gd name="connsiteX5" fmla="*/ 514279 w 617137"/>
                <a:gd name="connsiteY5" fmla="*/ 2227369 h 2227369"/>
                <a:gd name="connsiteX6" fmla="*/ 102858 w 617137"/>
                <a:gd name="connsiteY6" fmla="*/ 2227369 h 2227369"/>
                <a:gd name="connsiteX7" fmla="*/ 0 w 617137"/>
                <a:gd name="connsiteY7" fmla="*/ 2124511 h 2227369"/>
                <a:gd name="connsiteX8" fmla="*/ 19050 w 617137"/>
                <a:gd name="connsiteY8" fmla="*/ 718808 h 2227369"/>
                <a:gd name="connsiteX0" fmla="*/ 19050 w 617137"/>
                <a:gd name="connsiteY0" fmla="*/ 724089 h 2232650"/>
                <a:gd name="connsiteX1" fmla="*/ 499385 w 617137"/>
                <a:gd name="connsiteY1" fmla="*/ 571143 h 2232650"/>
                <a:gd name="connsiteX2" fmla="*/ 514279 w 617137"/>
                <a:gd name="connsiteY2" fmla="*/ 5281 h 2232650"/>
                <a:gd name="connsiteX3" fmla="*/ 617137 w 617137"/>
                <a:gd name="connsiteY3" fmla="*/ 108139 h 2232650"/>
                <a:gd name="connsiteX4" fmla="*/ 617137 w 617137"/>
                <a:gd name="connsiteY4" fmla="*/ 2129792 h 2232650"/>
                <a:gd name="connsiteX5" fmla="*/ 514279 w 617137"/>
                <a:gd name="connsiteY5" fmla="*/ 2232650 h 2232650"/>
                <a:gd name="connsiteX6" fmla="*/ 102858 w 617137"/>
                <a:gd name="connsiteY6" fmla="*/ 2232650 h 2232650"/>
                <a:gd name="connsiteX7" fmla="*/ 0 w 617137"/>
                <a:gd name="connsiteY7" fmla="*/ 2129792 h 2232650"/>
                <a:gd name="connsiteX8" fmla="*/ 19050 w 617137"/>
                <a:gd name="connsiteY8" fmla="*/ 724089 h 2232650"/>
                <a:gd name="connsiteX0" fmla="*/ 19050 w 617137"/>
                <a:gd name="connsiteY0" fmla="*/ 753981 h 2262542"/>
                <a:gd name="connsiteX1" fmla="*/ 499385 w 617137"/>
                <a:gd name="connsiteY1" fmla="*/ 601035 h 2262542"/>
                <a:gd name="connsiteX2" fmla="*/ 514279 w 617137"/>
                <a:gd name="connsiteY2" fmla="*/ 35173 h 2262542"/>
                <a:gd name="connsiteX3" fmla="*/ 617137 w 617137"/>
                <a:gd name="connsiteY3" fmla="*/ 30081 h 2262542"/>
                <a:gd name="connsiteX4" fmla="*/ 617137 w 617137"/>
                <a:gd name="connsiteY4" fmla="*/ 2159684 h 2262542"/>
                <a:gd name="connsiteX5" fmla="*/ 514279 w 617137"/>
                <a:gd name="connsiteY5" fmla="*/ 2262542 h 2262542"/>
                <a:gd name="connsiteX6" fmla="*/ 102858 w 617137"/>
                <a:gd name="connsiteY6" fmla="*/ 2262542 h 2262542"/>
                <a:gd name="connsiteX7" fmla="*/ 0 w 617137"/>
                <a:gd name="connsiteY7" fmla="*/ 2159684 h 2262542"/>
                <a:gd name="connsiteX8" fmla="*/ 19050 w 617137"/>
                <a:gd name="connsiteY8" fmla="*/ 753981 h 2262542"/>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617137 w 617137"/>
                <a:gd name="connsiteY4" fmla="*/ 2135633 h 2238491"/>
                <a:gd name="connsiteX5" fmla="*/ 514279 w 617137"/>
                <a:gd name="connsiteY5" fmla="*/ 2238491 h 2238491"/>
                <a:gd name="connsiteX6" fmla="*/ 102858 w 617137"/>
                <a:gd name="connsiteY6" fmla="*/ 2238491 h 2238491"/>
                <a:gd name="connsiteX7" fmla="*/ 0 w 617137"/>
                <a:gd name="connsiteY7" fmla="*/ 2135633 h 2238491"/>
                <a:gd name="connsiteX8" fmla="*/ 19050 w 617137"/>
                <a:gd name="connsiteY8" fmla="*/ 729930 h 2238491"/>
                <a:gd name="connsiteX0" fmla="*/ 19050 w 617137"/>
                <a:gd name="connsiteY0" fmla="*/ 729930 h 2238491"/>
                <a:gd name="connsiteX1" fmla="*/ 499385 w 617137"/>
                <a:gd name="connsiteY1" fmla="*/ 576984 h 2238491"/>
                <a:gd name="connsiteX2" fmla="*/ 514279 w 617137"/>
                <a:gd name="connsiteY2" fmla="*/ 11122 h 2238491"/>
                <a:gd name="connsiteX3" fmla="*/ 617137 w 617137"/>
                <a:gd name="connsiteY3" fmla="*/ 6030 h 2238491"/>
                <a:gd name="connsiteX4" fmla="*/ 514279 w 617137"/>
                <a:gd name="connsiteY4" fmla="*/ 2238491 h 2238491"/>
                <a:gd name="connsiteX5" fmla="*/ 102858 w 617137"/>
                <a:gd name="connsiteY5" fmla="*/ 2238491 h 2238491"/>
                <a:gd name="connsiteX6" fmla="*/ 0 w 617137"/>
                <a:gd name="connsiteY6" fmla="*/ 2135633 h 2238491"/>
                <a:gd name="connsiteX7" fmla="*/ 19050 w 617137"/>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99385 w 628579"/>
                <a:gd name="connsiteY1" fmla="*/ 57698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 name="connsiteX0" fmla="*/ 19050 w 628579"/>
                <a:gd name="connsiteY0" fmla="*/ 729930 h 2238491"/>
                <a:gd name="connsiteX1" fmla="*/ 473985 w 628579"/>
                <a:gd name="connsiteY1" fmla="*/ 596034 h 2238491"/>
                <a:gd name="connsiteX2" fmla="*/ 514279 w 628579"/>
                <a:gd name="connsiteY2" fmla="*/ 11122 h 2238491"/>
                <a:gd name="connsiteX3" fmla="*/ 617137 w 628579"/>
                <a:gd name="connsiteY3" fmla="*/ 6030 h 2238491"/>
                <a:gd name="connsiteX4" fmla="*/ 628579 w 628579"/>
                <a:gd name="connsiteY4" fmla="*/ 2238491 h 2238491"/>
                <a:gd name="connsiteX5" fmla="*/ 102858 w 628579"/>
                <a:gd name="connsiteY5" fmla="*/ 2238491 h 2238491"/>
                <a:gd name="connsiteX6" fmla="*/ 0 w 628579"/>
                <a:gd name="connsiteY6" fmla="*/ 2135633 h 2238491"/>
                <a:gd name="connsiteX7" fmla="*/ 19050 w 628579"/>
                <a:gd name="connsiteY7" fmla="*/ 729930 h 223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579" h="2238491">
                  <a:moveTo>
                    <a:pt x="19050" y="729930"/>
                  </a:moveTo>
                  <a:cubicBezTo>
                    <a:pt x="184831" y="707222"/>
                    <a:pt x="381700" y="643869"/>
                    <a:pt x="473985" y="596034"/>
                  </a:cubicBezTo>
                  <a:cubicBezTo>
                    <a:pt x="524773" y="444483"/>
                    <a:pt x="450204" y="12089"/>
                    <a:pt x="514279" y="11122"/>
                  </a:cubicBezTo>
                  <a:cubicBezTo>
                    <a:pt x="596486" y="-14278"/>
                    <a:pt x="572687" y="12723"/>
                    <a:pt x="617137" y="6030"/>
                  </a:cubicBezTo>
                  <a:lnTo>
                    <a:pt x="628579" y="2238491"/>
                  </a:lnTo>
                  <a:lnTo>
                    <a:pt x="102858" y="2238491"/>
                  </a:lnTo>
                  <a:cubicBezTo>
                    <a:pt x="46051" y="2238491"/>
                    <a:pt x="0" y="2192440"/>
                    <a:pt x="0" y="2135633"/>
                  </a:cubicBezTo>
                  <a:lnTo>
                    <a:pt x="19050" y="729930"/>
                  </a:lnTo>
                  <a:close/>
                </a:path>
              </a:pathLst>
            </a:custGeom>
            <a:solidFill>
              <a:srgbClr val="F8C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98" name="Oval 97"/>
            <p:cNvSpPr/>
            <p:nvPr/>
          </p:nvSpPr>
          <p:spPr>
            <a:xfrm>
              <a:off x="3192472" y="701906"/>
              <a:ext cx="147388" cy="147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grpSp>
        <p:nvGrpSpPr>
          <p:cNvPr id="99" name="Group 98"/>
          <p:cNvGrpSpPr/>
          <p:nvPr/>
        </p:nvGrpSpPr>
        <p:grpSpPr>
          <a:xfrm>
            <a:off x="3673889" y="425679"/>
            <a:ext cx="339440" cy="1211069"/>
            <a:chOff x="8913241" y="8073"/>
            <a:chExt cx="628871" cy="2139832"/>
          </a:xfrm>
        </p:grpSpPr>
        <p:sp>
          <p:nvSpPr>
            <p:cNvPr id="100" name="Rectangle 99"/>
            <p:cNvSpPr/>
            <p:nvPr/>
          </p:nvSpPr>
          <p:spPr>
            <a:xfrm>
              <a:off x="9167282" y="471127"/>
              <a:ext cx="108987" cy="943696"/>
            </a:xfrm>
            <a:prstGeom prst="rect">
              <a:avLst/>
            </a:prstGeom>
            <a:solidFill>
              <a:srgbClr val="E7E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01" name="Rectangle: Rounded Corners 130"/>
            <p:cNvSpPr/>
            <p:nvPr/>
          </p:nvSpPr>
          <p:spPr>
            <a:xfrm>
              <a:off x="9142095" y="8073"/>
              <a:ext cx="152400" cy="581025"/>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02" name="Rectangle: Rounded Corners 131"/>
            <p:cNvSpPr/>
            <p:nvPr/>
          </p:nvSpPr>
          <p:spPr>
            <a:xfrm>
              <a:off x="9199246" y="6969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04" name="Rectangle: Rounded Corners 63"/>
            <p:cNvSpPr/>
            <p:nvPr/>
          </p:nvSpPr>
          <p:spPr>
            <a:xfrm>
              <a:off x="8913241" y="1399099"/>
              <a:ext cx="628871" cy="748806"/>
            </a:xfrm>
            <a:custGeom>
              <a:avLst/>
              <a:gdLst>
                <a:gd name="connsiteX0" fmla="*/ 0 w 462643"/>
                <a:gd name="connsiteY0" fmla="*/ 77109 h 677523"/>
                <a:gd name="connsiteX1" fmla="*/ 77109 w 462643"/>
                <a:gd name="connsiteY1" fmla="*/ 0 h 677523"/>
                <a:gd name="connsiteX2" fmla="*/ 385534 w 462643"/>
                <a:gd name="connsiteY2" fmla="*/ 0 h 677523"/>
                <a:gd name="connsiteX3" fmla="*/ 462643 w 462643"/>
                <a:gd name="connsiteY3" fmla="*/ 77109 h 677523"/>
                <a:gd name="connsiteX4" fmla="*/ 462643 w 462643"/>
                <a:gd name="connsiteY4" fmla="*/ 600414 h 677523"/>
                <a:gd name="connsiteX5" fmla="*/ 385534 w 462643"/>
                <a:gd name="connsiteY5" fmla="*/ 677523 h 677523"/>
                <a:gd name="connsiteX6" fmla="*/ 77109 w 462643"/>
                <a:gd name="connsiteY6" fmla="*/ 677523 h 677523"/>
                <a:gd name="connsiteX7" fmla="*/ 0 w 462643"/>
                <a:gd name="connsiteY7" fmla="*/ 600414 h 677523"/>
                <a:gd name="connsiteX8" fmla="*/ 0 w 462643"/>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139022 w 524556"/>
                <a:gd name="connsiteY6" fmla="*/ 677523 h 677523"/>
                <a:gd name="connsiteX7" fmla="*/ 0 w 524556"/>
                <a:gd name="connsiteY7" fmla="*/ 555170 h 677523"/>
                <a:gd name="connsiteX8" fmla="*/ 61913 w 524556"/>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77109 w 524556"/>
                <a:gd name="connsiteY6" fmla="*/ 653711 h 677523"/>
                <a:gd name="connsiteX7" fmla="*/ 0 w 524556"/>
                <a:gd name="connsiteY7" fmla="*/ 555170 h 677523"/>
                <a:gd name="connsiteX8" fmla="*/ 61913 w 524556"/>
                <a:gd name="connsiteY8" fmla="*/ 77109 h 677523"/>
                <a:gd name="connsiteX0" fmla="*/ 61913 w 524556"/>
                <a:gd name="connsiteY0" fmla="*/ 77109 h 677523"/>
                <a:gd name="connsiteX1" fmla="*/ 139022 w 524556"/>
                <a:gd name="connsiteY1" fmla="*/ 0 h 677523"/>
                <a:gd name="connsiteX2" fmla="*/ 447447 w 524556"/>
                <a:gd name="connsiteY2" fmla="*/ 0 h 677523"/>
                <a:gd name="connsiteX3" fmla="*/ 524556 w 524556"/>
                <a:gd name="connsiteY3" fmla="*/ 77109 h 677523"/>
                <a:gd name="connsiteX4" fmla="*/ 524556 w 524556"/>
                <a:gd name="connsiteY4" fmla="*/ 600414 h 677523"/>
                <a:gd name="connsiteX5" fmla="*/ 447447 w 524556"/>
                <a:gd name="connsiteY5" fmla="*/ 677523 h 677523"/>
                <a:gd name="connsiteX6" fmla="*/ 93778 w 524556"/>
                <a:gd name="connsiteY6" fmla="*/ 677523 h 677523"/>
                <a:gd name="connsiteX7" fmla="*/ 0 w 524556"/>
                <a:gd name="connsiteY7" fmla="*/ 555170 h 677523"/>
                <a:gd name="connsiteX8" fmla="*/ 61913 w 524556"/>
                <a:gd name="connsiteY8" fmla="*/ 77109 h 677523"/>
                <a:gd name="connsiteX0" fmla="*/ 61913 w 528274"/>
                <a:gd name="connsiteY0" fmla="*/ 77109 h 679904"/>
                <a:gd name="connsiteX1" fmla="*/ 139022 w 528274"/>
                <a:gd name="connsiteY1" fmla="*/ 0 h 679904"/>
                <a:gd name="connsiteX2" fmla="*/ 447447 w 528274"/>
                <a:gd name="connsiteY2" fmla="*/ 0 h 679904"/>
                <a:gd name="connsiteX3" fmla="*/ 524556 w 528274"/>
                <a:gd name="connsiteY3" fmla="*/ 77109 h 679904"/>
                <a:gd name="connsiteX4" fmla="*/ 524556 w 528274"/>
                <a:gd name="connsiteY4" fmla="*/ 600414 h 679904"/>
                <a:gd name="connsiteX5" fmla="*/ 499834 w 528274"/>
                <a:gd name="connsiteY5" fmla="*/ 679904 h 679904"/>
                <a:gd name="connsiteX6" fmla="*/ 93778 w 528274"/>
                <a:gd name="connsiteY6" fmla="*/ 677523 h 679904"/>
                <a:gd name="connsiteX7" fmla="*/ 0 w 528274"/>
                <a:gd name="connsiteY7" fmla="*/ 555170 h 679904"/>
                <a:gd name="connsiteX8" fmla="*/ 61913 w 528274"/>
                <a:gd name="connsiteY8" fmla="*/ 77109 h 679904"/>
                <a:gd name="connsiteX0" fmla="*/ 61913 w 591231"/>
                <a:gd name="connsiteY0" fmla="*/ 77109 h 679904"/>
                <a:gd name="connsiteX1" fmla="*/ 139022 w 591231"/>
                <a:gd name="connsiteY1" fmla="*/ 0 h 679904"/>
                <a:gd name="connsiteX2" fmla="*/ 447447 w 591231"/>
                <a:gd name="connsiteY2" fmla="*/ 0 h 679904"/>
                <a:gd name="connsiteX3" fmla="*/ 524556 w 591231"/>
                <a:gd name="connsiteY3" fmla="*/ 77109 h 679904"/>
                <a:gd name="connsiteX4" fmla="*/ 591231 w 591231"/>
                <a:gd name="connsiteY4" fmla="*/ 583745 h 679904"/>
                <a:gd name="connsiteX5" fmla="*/ 499834 w 591231"/>
                <a:gd name="connsiteY5" fmla="*/ 679904 h 679904"/>
                <a:gd name="connsiteX6" fmla="*/ 93778 w 591231"/>
                <a:gd name="connsiteY6" fmla="*/ 677523 h 679904"/>
                <a:gd name="connsiteX7" fmla="*/ 0 w 591231"/>
                <a:gd name="connsiteY7" fmla="*/ 555170 h 679904"/>
                <a:gd name="connsiteX8" fmla="*/ 61913 w 591231"/>
                <a:gd name="connsiteY8" fmla="*/ 77109 h 679904"/>
                <a:gd name="connsiteX0" fmla="*/ 61913 w 591231"/>
                <a:gd name="connsiteY0" fmla="*/ 77109 h 679904"/>
                <a:gd name="connsiteX1" fmla="*/ 139022 w 591231"/>
                <a:gd name="connsiteY1" fmla="*/ 0 h 679904"/>
                <a:gd name="connsiteX2" fmla="*/ 447447 w 591231"/>
                <a:gd name="connsiteY2" fmla="*/ 0 h 679904"/>
                <a:gd name="connsiteX3" fmla="*/ 553131 w 591231"/>
                <a:gd name="connsiteY3" fmla="*/ 53296 h 679904"/>
                <a:gd name="connsiteX4" fmla="*/ 591231 w 591231"/>
                <a:gd name="connsiteY4" fmla="*/ 583745 h 679904"/>
                <a:gd name="connsiteX5" fmla="*/ 499834 w 591231"/>
                <a:gd name="connsiteY5" fmla="*/ 679904 h 679904"/>
                <a:gd name="connsiteX6" fmla="*/ 93778 w 591231"/>
                <a:gd name="connsiteY6" fmla="*/ 677523 h 679904"/>
                <a:gd name="connsiteX7" fmla="*/ 0 w 591231"/>
                <a:gd name="connsiteY7" fmla="*/ 555170 h 679904"/>
                <a:gd name="connsiteX8" fmla="*/ 61913 w 591231"/>
                <a:gd name="connsiteY8" fmla="*/ 77109 h 679904"/>
                <a:gd name="connsiteX0" fmla="*/ 61913 w 591231"/>
                <a:gd name="connsiteY0" fmla="*/ 117590 h 720385"/>
                <a:gd name="connsiteX1" fmla="*/ 139022 w 591231"/>
                <a:gd name="connsiteY1" fmla="*/ 40481 h 720385"/>
                <a:gd name="connsiteX2" fmla="*/ 454591 w 591231"/>
                <a:gd name="connsiteY2" fmla="*/ 0 h 720385"/>
                <a:gd name="connsiteX3" fmla="*/ 553131 w 591231"/>
                <a:gd name="connsiteY3" fmla="*/ 93777 h 720385"/>
                <a:gd name="connsiteX4" fmla="*/ 591231 w 591231"/>
                <a:gd name="connsiteY4" fmla="*/ 624226 h 720385"/>
                <a:gd name="connsiteX5" fmla="*/ 499834 w 591231"/>
                <a:gd name="connsiteY5" fmla="*/ 720385 h 720385"/>
                <a:gd name="connsiteX6" fmla="*/ 93778 w 591231"/>
                <a:gd name="connsiteY6" fmla="*/ 718004 h 720385"/>
                <a:gd name="connsiteX7" fmla="*/ 0 w 591231"/>
                <a:gd name="connsiteY7" fmla="*/ 595651 h 720385"/>
                <a:gd name="connsiteX8" fmla="*/ 61913 w 591231"/>
                <a:gd name="connsiteY8" fmla="*/ 117590 h 720385"/>
                <a:gd name="connsiteX0" fmla="*/ 61913 w 591231"/>
                <a:gd name="connsiteY0" fmla="*/ 119972 h 722767"/>
                <a:gd name="connsiteX1" fmla="*/ 131878 w 591231"/>
                <a:gd name="connsiteY1" fmla="*/ 0 h 722767"/>
                <a:gd name="connsiteX2" fmla="*/ 454591 w 591231"/>
                <a:gd name="connsiteY2" fmla="*/ 2382 h 722767"/>
                <a:gd name="connsiteX3" fmla="*/ 553131 w 591231"/>
                <a:gd name="connsiteY3" fmla="*/ 96159 h 722767"/>
                <a:gd name="connsiteX4" fmla="*/ 591231 w 591231"/>
                <a:gd name="connsiteY4" fmla="*/ 626608 h 722767"/>
                <a:gd name="connsiteX5" fmla="*/ 499834 w 591231"/>
                <a:gd name="connsiteY5" fmla="*/ 722767 h 722767"/>
                <a:gd name="connsiteX6" fmla="*/ 93778 w 591231"/>
                <a:gd name="connsiteY6" fmla="*/ 720386 h 722767"/>
                <a:gd name="connsiteX7" fmla="*/ 0 w 591231"/>
                <a:gd name="connsiteY7" fmla="*/ 598033 h 722767"/>
                <a:gd name="connsiteX8" fmla="*/ 61913 w 591231"/>
                <a:gd name="connsiteY8" fmla="*/ 119972 h 722767"/>
                <a:gd name="connsiteX0" fmla="*/ 61913 w 591231"/>
                <a:gd name="connsiteY0" fmla="*/ 127115 h 729910"/>
                <a:gd name="connsiteX1" fmla="*/ 131878 w 591231"/>
                <a:gd name="connsiteY1" fmla="*/ 7143 h 729910"/>
                <a:gd name="connsiteX2" fmla="*/ 456972 w 591231"/>
                <a:gd name="connsiteY2" fmla="*/ 0 h 729910"/>
                <a:gd name="connsiteX3" fmla="*/ 553131 w 591231"/>
                <a:gd name="connsiteY3" fmla="*/ 103302 h 729910"/>
                <a:gd name="connsiteX4" fmla="*/ 591231 w 591231"/>
                <a:gd name="connsiteY4" fmla="*/ 633751 h 729910"/>
                <a:gd name="connsiteX5" fmla="*/ 499834 w 591231"/>
                <a:gd name="connsiteY5" fmla="*/ 729910 h 729910"/>
                <a:gd name="connsiteX6" fmla="*/ 93778 w 591231"/>
                <a:gd name="connsiteY6" fmla="*/ 727529 h 729910"/>
                <a:gd name="connsiteX7" fmla="*/ 0 w 591231"/>
                <a:gd name="connsiteY7" fmla="*/ 605176 h 729910"/>
                <a:gd name="connsiteX8" fmla="*/ 61913 w 591231"/>
                <a:gd name="connsiteY8" fmla="*/ 127115 h 729910"/>
                <a:gd name="connsiteX0" fmla="*/ 26195 w 591231"/>
                <a:gd name="connsiteY0" fmla="*/ 129496 h 729910"/>
                <a:gd name="connsiteX1" fmla="*/ 131878 w 591231"/>
                <a:gd name="connsiteY1" fmla="*/ 7143 h 729910"/>
                <a:gd name="connsiteX2" fmla="*/ 456972 w 591231"/>
                <a:gd name="connsiteY2" fmla="*/ 0 h 729910"/>
                <a:gd name="connsiteX3" fmla="*/ 553131 w 591231"/>
                <a:gd name="connsiteY3" fmla="*/ 103302 h 729910"/>
                <a:gd name="connsiteX4" fmla="*/ 591231 w 591231"/>
                <a:gd name="connsiteY4" fmla="*/ 633751 h 729910"/>
                <a:gd name="connsiteX5" fmla="*/ 499834 w 591231"/>
                <a:gd name="connsiteY5" fmla="*/ 729910 h 729910"/>
                <a:gd name="connsiteX6" fmla="*/ 93778 w 591231"/>
                <a:gd name="connsiteY6" fmla="*/ 727529 h 729910"/>
                <a:gd name="connsiteX7" fmla="*/ 0 w 591231"/>
                <a:gd name="connsiteY7" fmla="*/ 605176 h 729910"/>
                <a:gd name="connsiteX8" fmla="*/ 26195 w 591231"/>
                <a:gd name="connsiteY8" fmla="*/ 129496 h 729910"/>
                <a:gd name="connsiteX0" fmla="*/ 26195 w 591231"/>
                <a:gd name="connsiteY0" fmla="*/ 129496 h 740775"/>
                <a:gd name="connsiteX1" fmla="*/ 131878 w 591231"/>
                <a:gd name="connsiteY1" fmla="*/ 7143 h 740775"/>
                <a:gd name="connsiteX2" fmla="*/ 456972 w 591231"/>
                <a:gd name="connsiteY2" fmla="*/ 0 h 740775"/>
                <a:gd name="connsiteX3" fmla="*/ 553131 w 591231"/>
                <a:gd name="connsiteY3" fmla="*/ 103302 h 740775"/>
                <a:gd name="connsiteX4" fmla="*/ 591231 w 591231"/>
                <a:gd name="connsiteY4" fmla="*/ 633751 h 740775"/>
                <a:gd name="connsiteX5" fmla="*/ 499834 w 591231"/>
                <a:gd name="connsiteY5" fmla="*/ 729910 h 740775"/>
                <a:gd name="connsiteX6" fmla="*/ 93778 w 591231"/>
                <a:gd name="connsiteY6" fmla="*/ 727529 h 740775"/>
                <a:gd name="connsiteX7" fmla="*/ 0 w 591231"/>
                <a:gd name="connsiteY7" fmla="*/ 605176 h 740775"/>
                <a:gd name="connsiteX8" fmla="*/ 26195 w 591231"/>
                <a:gd name="connsiteY8" fmla="*/ 129496 h 740775"/>
                <a:gd name="connsiteX0" fmla="*/ 26195 w 591231"/>
                <a:gd name="connsiteY0" fmla="*/ 129496 h 747529"/>
                <a:gd name="connsiteX1" fmla="*/ 131878 w 591231"/>
                <a:gd name="connsiteY1" fmla="*/ 7143 h 747529"/>
                <a:gd name="connsiteX2" fmla="*/ 456972 w 591231"/>
                <a:gd name="connsiteY2" fmla="*/ 0 h 747529"/>
                <a:gd name="connsiteX3" fmla="*/ 553131 w 591231"/>
                <a:gd name="connsiteY3" fmla="*/ 103302 h 747529"/>
                <a:gd name="connsiteX4" fmla="*/ 591231 w 591231"/>
                <a:gd name="connsiteY4" fmla="*/ 633751 h 747529"/>
                <a:gd name="connsiteX5" fmla="*/ 499834 w 591231"/>
                <a:gd name="connsiteY5" fmla="*/ 729910 h 747529"/>
                <a:gd name="connsiteX6" fmla="*/ 93778 w 591231"/>
                <a:gd name="connsiteY6" fmla="*/ 727529 h 747529"/>
                <a:gd name="connsiteX7" fmla="*/ 0 w 591231"/>
                <a:gd name="connsiteY7" fmla="*/ 605176 h 747529"/>
                <a:gd name="connsiteX8" fmla="*/ 26195 w 591231"/>
                <a:gd name="connsiteY8" fmla="*/ 129496 h 747529"/>
                <a:gd name="connsiteX0" fmla="*/ 26195 w 591231"/>
                <a:gd name="connsiteY0" fmla="*/ 129496 h 747529"/>
                <a:gd name="connsiteX1" fmla="*/ 131878 w 591231"/>
                <a:gd name="connsiteY1" fmla="*/ 7143 h 747529"/>
                <a:gd name="connsiteX2" fmla="*/ 456972 w 591231"/>
                <a:gd name="connsiteY2" fmla="*/ 0 h 747529"/>
                <a:gd name="connsiteX3" fmla="*/ 553131 w 591231"/>
                <a:gd name="connsiteY3" fmla="*/ 103302 h 747529"/>
                <a:gd name="connsiteX4" fmla="*/ 591231 w 591231"/>
                <a:gd name="connsiteY4" fmla="*/ 628988 h 747529"/>
                <a:gd name="connsiteX5" fmla="*/ 499834 w 591231"/>
                <a:gd name="connsiteY5" fmla="*/ 729910 h 747529"/>
                <a:gd name="connsiteX6" fmla="*/ 93778 w 591231"/>
                <a:gd name="connsiteY6" fmla="*/ 727529 h 747529"/>
                <a:gd name="connsiteX7" fmla="*/ 0 w 591231"/>
                <a:gd name="connsiteY7" fmla="*/ 605176 h 747529"/>
                <a:gd name="connsiteX8" fmla="*/ 26195 w 591231"/>
                <a:gd name="connsiteY8" fmla="*/ 129496 h 747529"/>
                <a:gd name="connsiteX0" fmla="*/ 26195 w 592749"/>
                <a:gd name="connsiteY0" fmla="*/ 129496 h 747529"/>
                <a:gd name="connsiteX1" fmla="*/ 131878 w 592749"/>
                <a:gd name="connsiteY1" fmla="*/ 7143 h 747529"/>
                <a:gd name="connsiteX2" fmla="*/ 456972 w 592749"/>
                <a:gd name="connsiteY2" fmla="*/ 0 h 747529"/>
                <a:gd name="connsiteX3" fmla="*/ 553131 w 592749"/>
                <a:gd name="connsiteY3" fmla="*/ 103302 h 747529"/>
                <a:gd name="connsiteX4" fmla="*/ 591231 w 592749"/>
                <a:gd name="connsiteY4" fmla="*/ 628988 h 747529"/>
                <a:gd name="connsiteX5" fmla="*/ 499834 w 592749"/>
                <a:gd name="connsiteY5" fmla="*/ 729910 h 747529"/>
                <a:gd name="connsiteX6" fmla="*/ 93778 w 592749"/>
                <a:gd name="connsiteY6" fmla="*/ 727529 h 747529"/>
                <a:gd name="connsiteX7" fmla="*/ 0 w 592749"/>
                <a:gd name="connsiteY7" fmla="*/ 605176 h 747529"/>
                <a:gd name="connsiteX8" fmla="*/ 26195 w 592749"/>
                <a:gd name="connsiteY8" fmla="*/ 129496 h 747529"/>
                <a:gd name="connsiteX0" fmla="*/ 26195 w 592981"/>
                <a:gd name="connsiteY0" fmla="*/ 129496 h 744042"/>
                <a:gd name="connsiteX1" fmla="*/ 131878 w 592981"/>
                <a:gd name="connsiteY1" fmla="*/ 7143 h 744042"/>
                <a:gd name="connsiteX2" fmla="*/ 456972 w 592981"/>
                <a:gd name="connsiteY2" fmla="*/ 0 h 744042"/>
                <a:gd name="connsiteX3" fmla="*/ 553131 w 592981"/>
                <a:gd name="connsiteY3" fmla="*/ 103302 h 744042"/>
                <a:gd name="connsiteX4" fmla="*/ 591231 w 592981"/>
                <a:gd name="connsiteY4" fmla="*/ 628988 h 744042"/>
                <a:gd name="connsiteX5" fmla="*/ 509359 w 592981"/>
                <a:gd name="connsiteY5" fmla="*/ 722766 h 744042"/>
                <a:gd name="connsiteX6" fmla="*/ 93778 w 592981"/>
                <a:gd name="connsiteY6" fmla="*/ 727529 h 744042"/>
                <a:gd name="connsiteX7" fmla="*/ 0 w 592981"/>
                <a:gd name="connsiteY7" fmla="*/ 605176 h 744042"/>
                <a:gd name="connsiteX8" fmla="*/ 26195 w 592981"/>
                <a:gd name="connsiteY8" fmla="*/ 129496 h 744042"/>
                <a:gd name="connsiteX0" fmla="*/ 26195 w 592981"/>
                <a:gd name="connsiteY0" fmla="*/ 129496 h 744042"/>
                <a:gd name="connsiteX1" fmla="*/ 131878 w 592981"/>
                <a:gd name="connsiteY1" fmla="*/ 7143 h 744042"/>
                <a:gd name="connsiteX2" fmla="*/ 456972 w 592981"/>
                <a:gd name="connsiteY2" fmla="*/ 0 h 744042"/>
                <a:gd name="connsiteX3" fmla="*/ 565037 w 592981"/>
                <a:gd name="connsiteY3" fmla="*/ 103302 h 744042"/>
                <a:gd name="connsiteX4" fmla="*/ 591231 w 592981"/>
                <a:gd name="connsiteY4" fmla="*/ 628988 h 744042"/>
                <a:gd name="connsiteX5" fmla="*/ 509359 w 592981"/>
                <a:gd name="connsiteY5" fmla="*/ 722766 h 744042"/>
                <a:gd name="connsiteX6" fmla="*/ 93778 w 592981"/>
                <a:gd name="connsiteY6" fmla="*/ 727529 h 744042"/>
                <a:gd name="connsiteX7" fmla="*/ 0 w 592981"/>
                <a:gd name="connsiteY7" fmla="*/ 605176 h 744042"/>
                <a:gd name="connsiteX8" fmla="*/ 26195 w 592981"/>
                <a:gd name="connsiteY8" fmla="*/ 129496 h 744042"/>
                <a:gd name="connsiteX0" fmla="*/ 26195 w 592981"/>
                <a:gd name="connsiteY0" fmla="*/ 134260 h 748806"/>
                <a:gd name="connsiteX1" fmla="*/ 131878 w 592981"/>
                <a:gd name="connsiteY1" fmla="*/ 0 h 748806"/>
                <a:gd name="connsiteX2" fmla="*/ 456972 w 592981"/>
                <a:gd name="connsiteY2" fmla="*/ 4764 h 748806"/>
                <a:gd name="connsiteX3" fmla="*/ 565037 w 592981"/>
                <a:gd name="connsiteY3" fmla="*/ 108066 h 748806"/>
                <a:gd name="connsiteX4" fmla="*/ 591231 w 592981"/>
                <a:gd name="connsiteY4" fmla="*/ 633752 h 748806"/>
                <a:gd name="connsiteX5" fmla="*/ 509359 w 592981"/>
                <a:gd name="connsiteY5" fmla="*/ 727530 h 748806"/>
                <a:gd name="connsiteX6" fmla="*/ 93778 w 592981"/>
                <a:gd name="connsiteY6" fmla="*/ 732293 h 748806"/>
                <a:gd name="connsiteX7" fmla="*/ 0 w 592981"/>
                <a:gd name="connsiteY7" fmla="*/ 609940 h 748806"/>
                <a:gd name="connsiteX8" fmla="*/ 26195 w 592981"/>
                <a:gd name="connsiteY8" fmla="*/ 134260 h 74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981" h="748806">
                  <a:moveTo>
                    <a:pt x="26195" y="134260"/>
                  </a:moveTo>
                  <a:cubicBezTo>
                    <a:pt x="26195" y="91674"/>
                    <a:pt x="89292" y="0"/>
                    <a:pt x="131878" y="0"/>
                  </a:cubicBezTo>
                  <a:lnTo>
                    <a:pt x="456972" y="4764"/>
                  </a:lnTo>
                  <a:cubicBezTo>
                    <a:pt x="499558" y="4764"/>
                    <a:pt x="565037" y="65480"/>
                    <a:pt x="565037" y="108066"/>
                  </a:cubicBezTo>
                  <a:lnTo>
                    <a:pt x="591231" y="633752"/>
                  </a:lnTo>
                  <a:cubicBezTo>
                    <a:pt x="603138" y="685863"/>
                    <a:pt x="551945" y="727530"/>
                    <a:pt x="509359" y="727530"/>
                  </a:cubicBezTo>
                  <a:cubicBezTo>
                    <a:pt x="374007" y="752929"/>
                    <a:pt x="248180" y="756900"/>
                    <a:pt x="93778" y="732293"/>
                  </a:cubicBezTo>
                  <a:cubicBezTo>
                    <a:pt x="51192" y="732293"/>
                    <a:pt x="0" y="652526"/>
                    <a:pt x="0" y="609940"/>
                  </a:cubicBezTo>
                  <a:cubicBezTo>
                    <a:pt x="0" y="435505"/>
                    <a:pt x="26195" y="308695"/>
                    <a:pt x="26195" y="134260"/>
                  </a:cubicBezTo>
                  <a:close/>
                </a:path>
              </a:pathLst>
            </a:custGeom>
            <a:solidFill>
              <a:srgbClr val="F0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05" name="Freeform: Shape 133"/>
            <p:cNvSpPr/>
            <p:nvPr/>
          </p:nvSpPr>
          <p:spPr>
            <a:xfrm>
              <a:off x="8967322" y="1527330"/>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06" name="Freeform: Shape 134"/>
            <p:cNvSpPr/>
            <p:nvPr/>
          </p:nvSpPr>
          <p:spPr>
            <a:xfrm>
              <a:off x="9074050" y="154621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07" name="Freeform: Shape 135"/>
            <p:cNvSpPr/>
            <p:nvPr/>
          </p:nvSpPr>
          <p:spPr>
            <a:xfrm flipH="1">
              <a:off x="9397980" y="1536310"/>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08" name="Freeform: Shape 136"/>
            <p:cNvSpPr/>
            <p:nvPr/>
          </p:nvSpPr>
          <p:spPr>
            <a:xfrm flipH="1">
              <a:off x="9302196" y="154669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09" name="Freeform: Shape 137"/>
            <p:cNvSpPr/>
            <p:nvPr/>
          </p:nvSpPr>
          <p:spPr>
            <a:xfrm rot="380746" flipH="1">
              <a:off x="9207906" y="1546214"/>
              <a:ext cx="91168" cy="503827"/>
            </a:xfrm>
            <a:custGeom>
              <a:avLst/>
              <a:gdLst>
                <a:gd name="connsiteX0" fmla="*/ 71437 w 80962"/>
                <a:gd name="connsiteY0" fmla="*/ 0 h 481013"/>
                <a:gd name="connsiteX1" fmla="*/ 80962 w 80962"/>
                <a:gd name="connsiteY1" fmla="*/ 481013 h 481013"/>
                <a:gd name="connsiteX2" fmla="*/ 0 w 80962"/>
                <a:gd name="connsiteY2" fmla="*/ 466725 h 481013"/>
                <a:gd name="connsiteX3" fmla="*/ 71437 w 80962"/>
                <a:gd name="connsiteY3" fmla="*/ 0 h 481013"/>
                <a:gd name="connsiteX0" fmla="*/ 50006 w 80962"/>
                <a:gd name="connsiteY0" fmla="*/ 0 h 485776"/>
                <a:gd name="connsiteX1" fmla="*/ 80962 w 80962"/>
                <a:gd name="connsiteY1" fmla="*/ 485776 h 485776"/>
                <a:gd name="connsiteX2" fmla="*/ 0 w 80962"/>
                <a:gd name="connsiteY2" fmla="*/ 471488 h 485776"/>
                <a:gd name="connsiteX3" fmla="*/ 50006 w 80962"/>
                <a:gd name="connsiteY3" fmla="*/ 0 h 485776"/>
                <a:gd name="connsiteX0" fmla="*/ 92868 w 92868"/>
                <a:gd name="connsiteY0" fmla="*/ 0 h 492920"/>
                <a:gd name="connsiteX1" fmla="*/ 80962 w 92868"/>
                <a:gd name="connsiteY1" fmla="*/ 492920 h 492920"/>
                <a:gd name="connsiteX2" fmla="*/ 0 w 92868"/>
                <a:gd name="connsiteY2" fmla="*/ 478632 h 492920"/>
                <a:gd name="connsiteX3" fmla="*/ 92868 w 92868"/>
                <a:gd name="connsiteY3" fmla="*/ 0 h 492920"/>
                <a:gd name="connsiteX0" fmla="*/ 92868 w 99218"/>
                <a:gd name="connsiteY0" fmla="*/ 10 h 492930"/>
                <a:gd name="connsiteX1" fmla="*/ 80962 w 99218"/>
                <a:gd name="connsiteY1" fmla="*/ 492930 h 492930"/>
                <a:gd name="connsiteX2" fmla="*/ 0 w 99218"/>
                <a:gd name="connsiteY2" fmla="*/ 478642 h 492930"/>
                <a:gd name="connsiteX3" fmla="*/ 92868 w 99218"/>
                <a:gd name="connsiteY3" fmla="*/ 10 h 492930"/>
                <a:gd name="connsiteX0" fmla="*/ 92868 w 99218"/>
                <a:gd name="connsiteY0" fmla="*/ 10 h 497438"/>
                <a:gd name="connsiteX1" fmla="*/ 80962 w 99218"/>
                <a:gd name="connsiteY1" fmla="*/ 492930 h 497438"/>
                <a:gd name="connsiteX2" fmla="*/ 0 w 99218"/>
                <a:gd name="connsiteY2" fmla="*/ 478642 h 497438"/>
                <a:gd name="connsiteX3" fmla="*/ 92868 w 99218"/>
                <a:gd name="connsiteY3" fmla="*/ 10 h 497438"/>
                <a:gd name="connsiteX0" fmla="*/ 92868 w 99218"/>
                <a:gd name="connsiteY0" fmla="*/ 10 h 500966"/>
                <a:gd name="connsiteX1" fmla="*/ 80962 w 99218"/>
                <a:gd name="connsiteY1" fmla="*/ 492930 h 500966"/>
                <a:gd name="connsiteX2" fmla="*/ 0 w 99218"/>
                <a:gd name="connsiteY2" fmla="*/ 478642 h 500966"/>
                <a:gd name="connsiteX3" fmla="*/ 92868 w 99218"/>
                <a:gd name="connsiteY3" fmla="*/ 10 h 500966"/>
                <a:gd name="connsiteX0" fmla="*/ 92868 w 99218"/>
                <a:gd name="connsiteY0" fmla="*/ 10 h 503827"/>
                <a:gd name="connsiteX1" fmla="*/ 80962 w 99218"/>
                <a:gd name="connsiteY1" fmla="*/ 492930 h 503827"/>
                <a:gd name="connsiteX2" fmla="*/ 0 w 99218"/>
                <a:gd name="connsiteY2" fmla="*/ 478642 h 503827"/>
                <a:gd name="connsiteX3" fmla="*/ 92868 w 99218"/>
                <a:gd name="connsiteY3" fmla="*/ 10 h 503827"/>
              </a:gdLst>
              <a:ahLst/>
              <a:cxnLst>
                <a:cxn ang="0">
                  <a:pos x="connsiteX0" y="connsiteY0"/>
                </a:cxn>
                <a:cxn ang="0">
                  <a:pos x="connsiteX1" y="connsiteY1"/>
                </a:cxn>
                <a:cxn ang="0">
                  <a:pos x="connsiteX2" y="connsiteY2"/>
                </a:cxn>
                <a:cxn ang="0">
                  <a:pos x="connsiteX3" y="connsiteY3"/>
                </a:cxn>
              </a:cxnLst>
              <a:rect l="l" t="t" r="r" b="b"/>
              <a:pathLst>
                <a:path w="99218" h="503827">
                  <a:moveTo>
                    <a:pt x="92868" y="10"/>
                  </a:moveTo>
                  <a:cubicBezTo>
                    <a:pt x="106362" y="2391"/>
                    <a:pt x="96440" y="413158"/>
                    <a:pt x="80962" y="492930"/>
                  </a:cubicBezTo>
                  <a:cubicBezTo>
                    <a:pt x="53975" y="507217"/>
                    <a:pt x="19842" y="511980"/>
                    <a:pt x="0" y="478642"/>
                  </a:cubicBezTo>
                  <a:cubicBezTo>
                    <a:pt x="1984" y="396489"/>
                    <a:pt x="79374" y="-2371"/>
                    <a:pt x="92868"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grpSp>
        <p:nvGrpSpPr>
          <p:cNvPr id="110" name="Group 109"/>
          <p:cNvGrpSpPr/>
          <p:nvPr/>
        </p:nvGrpSpPr>
        <p:grpSpPr>
          <a:xfrm>
            <a:off x="4123665" y="420988"/>
            <a:ext cx="732405" cy="1457555"/>
            <a:chOff x="1324854" y="1556045"/>
            <a:chExt cx="1547661" cy="2741634"/>
          </a:xfrm>
        </p:grpSpPr>
        <p:sp>
          <p:nvSpPr>
            <p:cNvPr id="111" name="Rectangle: Rounded Corners 139"/>
            <p:cNvSpPr/>
            <p:nvPr/>
          </p:nvSpPr>
          <p:spPr>
            <a:xfrm>
              <a:off x="2022484" y="1556045"/>
              <a:ext cx="183114" cy="1270976"/>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2" name="Oval 111"/>
            <p:cNvSpPr/>
            <p:nvPr/>
          </p:nvSpPr>
          <p:spPr>
            <a:xfrm>
              <a:off x="1324854" y="2808420"/>
              <a:ext cx="1547661" cy="1489259"/>
            </a:xfrm>
            <a:prstGeom prst="ellipse">
              <a:avLst/>
            </a:prstGeom>
            <a:solidFill>
              <a:srgbClr val="EBEBEB"/>
            </a:solidFill>
            <a:ln w="44450">
              <a:gradFill flip="none" rotWithShape="1">
                <a:gsLst>
                  <a:gs pos="18000">
                    <a:schemeClr val="accent1">
                      <a:lumMod val="5000"/>
                      <a:lumOff val="95000"/>
                    </a:schemeClr>
                  </a:gs>
                  <a:gs pos="100000">
                    <a:schemeClr val="bg2">
                      <a:lumMod val="75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3" name="Oval 112"/>
            <p:cNvSpPr/>
            <p:nvPr/>
          </p:nvSpPr>
          <p:spPr>
            <a:xfrm>
              <a:off x="1508760" y="2979420"/>
              <a:ext cx="1211580" cy="1165860"/>
            </a:xfrm>
            <a:prstGeom prst="ellipse">
              <a:avLst/>
            </a:prstGeom>
            <a:solidFill>
              <a:srgbClr val="DDD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4" name="Rectangle: Rounded Corners 142"/>
            <p:cNvSpPr/>
            <p:nvPr/>
          </p:nvSpPr>
          <p:spPr>
            <a:xfrm>
              <a:off x="2098684" y="1630241"/>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pic>
        <p:nvPicPr>
          <p:cNvPr id="115" name="Picture 2" descr="Related imag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6375" r="43528"/>
          <a:stretch/>
        </p:blipFill>
        <p:spPr bwMode="auto">
          <a:xfrm rot="10800000">
            <a:off x="4873407" y="340439"/>
            <a:ext cx="517277" cy="1491519"/>
          </a:xfrm>
          <a:prstGeom prst="rect">
            <a:avLst/>
          </a:prstGeom>
          <a:noFill/>
          <a:extLst>
            <a:ext uri="{909E8E84-426E-40DD-AFC4-6F175D3DCCD1}">
              <a14:hiddenFill xmlns:a14="http://schemas.microsoft.com/office/drawing/2010/main">
                <a:solidFill>
                  <a:srgbClr val="FFFFFF"/>
                </a:solidFill>
              </a14:hiddenFill>
            </a:ext>
          </a:extLst>
        </p:spPr>
      </p:pic>
      <p:grpSp>
        <p:nvGrpSpPr>
          <p:cNvPr id="116" name="Group 115"/>
          <p:cNvGrpSpPr/>
          <p:nvPr/>
        </p:nvGrpSpPr>
        <p:grpSpPr>
          <a:xfrm>
            <a:off x="5504969" y="393959"/>
            <a:ext cx="618259" cy="1619474"/>
            <a:chOff x="10963105" y="3257551"/>
            <a:chExt cx="535103" cy="1468878"/>
          </a:xfrm>
        </p:grpSpPr>
        <p:grpSp>
          <p:nvGrpSpPr>
            <p:cNvPr id="117" name="Group 116"/>
            <p:cNvGrpSpPr/>
            <p:nvPr/>
          </p:nvGrpSpPr>
          <p:grpSpPr>
            <a:xfrm flipH="1">
              <a:off x="11223830" y="3257551"/>
              <a:ext cx="113186" cy="785614"/>
              <a:chOff x="11230657" y="2643601"/>
              <a:chExt cx="183114" cy="1270976"/>
            </a:xfrm>
          </p:grpSpPr>
          <p:sp>
            <p:nvSpPr>
              <p:cNvPr id="120" name="Rectangle: Rounded Corners 177"/>
              <p:cNvSpPr/>
              <p:nvPr/>
            </p:nvSpPr>
            <p:spPr>
              <a:xfrm>
                <a:off x="11230657" y="2643601"/>
                <a:ext cx="183114" cy="1270976"/>
              </a:xfrm>
              <a:prstGeom prst="roundRect">
                <a:avLst/>
              </a:prstGeom>
              <a:solidFill>
                <a:srgbClr val="546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21" name="Rectangle: Rounded Corners 178"/>
              <p:cNvSpPr/>
              <p:nvPr/>
            </p:nvSpPr>
            <p:spPr>
              <a:xfrm>
                <a:off x="11306857" y="2717797"/>
                <a:ext cx="45719" cy="1586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sp>
          <p:nvSpPr>
            <p:cNvPr id="118" name="Oval 117"/>
            <p:cNvSpPr/>
            <p:nvPr/>
          </p:nvSpPr>
          <p:spPr>
            <a:xfrm rot="347673">
              <a:off x="10963105" y="3914577"/>
              <a:ext cx="211195" cy="772785"/>
            </a:xfrm>
            <a:prstGeom prst="ellipse">
              <a:avLst/>
            </a:prstGeom>
            <a:solidFill>
              <a:srgbClr val="F0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sp>
          <p:nvSpPr>
            <p:cNvPr id="119" name="Rectangle: Rounded Corners 6161"/>
            <p:cNvSpPr/>
            <p:nvPr/>
          </p:nvSpPr>
          <p:spPr>
            <a:xfrm>
              <a:off x="11024152" y="3922264"/>
              <a:ext cx="474056" cy="804165"/>
            </a:xfrm>
            <a:custGeom>
              <a:avLst/>
              <a:gdLst>
                <a:gd name="connsiteX0" fmla="*/ 0 w 609600"/>
                <a:gd name="connsiteY0" fmla="*/ 101602 h 1514475"/>
                <a:gd name="connsiteX1" fmla="*/ 101602 w 609600"/>
                <a:gd name="connsiteY1" fmla="*/ 0 h 1514475"/>
                <a:gd name="connsiteX2" fmla="*/ 507998 w 609600"/>
                <a:gd name="connsiteY2" fmla="*/ 0 h 1514475"/>
                <a:gd name="connsiteX3" fmla="*/ 609600 w 609600"/>
                <a:gd name="connsiteY3" fmla="*/ 101602 h 1514475"/>
                <a:gd name="connsiteX4" fmla="*/ 609600 w 609600"/>
                <a:gd name="connsiteY4" fmla="*/ 1412873 h 1514475"/>
                <a:gd name="connsiteX5" fmla="*/ 507998 w 609600"/>
                <a:gd name="connsiteY5" fmla="*/ 1514475 h 1514475"/>
                <a:gd name="connsiteX6" fmla="*/ 101602 w 609600"/>
                <a:gd name="connsiteY6" fmla="*/ 1514475 h 1514475"/>
                <a:gd name="connsiteX7" fmla="*/ 0 w 609600"/>
                <a:gd name="connsiteY7" fmla="*/ 1412873 h 1514475"/>
                <a:gd name="connsiteX8" fmla="*/ 0 w 609600"/>
                <a:gd name="connsiteY8"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268289 w 776287"/>
                <a:gd name="connsiteY6" fmla="*/ 1514475 h 1514475"/>
                <a:gd name="connsiteX7" fmla="*/ 0 w 776287"/>
                <a:gd name="connsiteY7" fmla="*/ 1370010 h 1514475"/>
                <a:gd name="connsiteX8" fmla="*/ 166687 w 776287"/>
                <a:gd name="connsiteY8"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66687 w 776287"/>
                <a:gd name="connsiteY0" fmla="*/ 101602 h 1514475"/>
                <a:gd name="connsiteX1" fmla="*/ 268289 w 776287"/>
                <a:gd name="connsiteY1" fmla="*/ 0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7" fmla="*/ 166687 w 776287"/>
                <a:gd name="connsiteY7" fmla="*/ 101602 h 1514475"/>
                <a:gd name="connsiteX0" fmla="*/ 12535 w 788822"/>
                <a:gd name="connsiteY0" fmla="*/ 1370010 h 1514475"/>
                <a:gd name="connsiteX1" fmla="*/ 280824 w 788822"/>
                <a:gd name="connsiteY1" fmla="*/ 0 h 1514475"/>
                <a:gd name="connsiteX2" fmla="*/ 687220 w 788822"/>
                <a:gd name="connsiteY2" fmla="*/ 0 h 1514475"/>
                <a:gd name="connsiteX3" fmla="*/ 788822 w 788822"/>
                <a:gd name="connsiteY3" fmla="*/ 101602 h 1514475"/>
                <a:gd name="connsiteX4" fmla="*/ 788822 w 788822"/>
                <a:gd name="connsiteY4" fmla="*/ 1412873 h 1514475"/>
                <a:gd name="connsiteX5" fmla="*/ 687220 w 788822"/>
                <a:gd name="connsiteY5" fmla="*/ 1514475 h 1514475"/>
                <a:gd name="connsiteX6" fmla="*/ 12535 w 788822"/>
                <a:gd name="connsiteY6" fmla="*/ 1370010 h 1514475"/>
                <a:gd name="connsiteX0" fmla="*/ 16757 w 793044"/>
                <a:gd name="connsiteY0" fmla="*/ 1370010 h 1514475"/>
                <a:gd name="connsiteX1" fmla="*/ 213608 w 793044"/>
                <a:gd name="connsiteY1" fmla="*/ 4763 h 1514475"/>
                <a:gd name="connsiteX2" fmla="*/ 691442 w 793044"/>
                <a:gd name="connsiteY2" fmla="*/ 0 h 1514475"/>
                <a:gd name="connsiteX3" fmla="*/ 793044 w 793044"/>
                <a:gd name="connsiteY3" fmla="*/ 101602 h 1514475"/>
                <a:gd name="connsiteX4" fmla="*/ 793044 w 793044"/>
                <a:gd name="connsiteY4" fmla="*/ 1412873 h 1514475"/>
                <a:gd name="connsiteX5" fmla="*/ 691442 w 793044"/>
                <a:gd name="connsiteY5" fmla="*/ 1514475 h 1514475"/>
                <a:gd name="connsiteX6" fmla="*/ 16757 w 793044"/>
                <a:gd name="connsiteY6" fmla="*/ 1370010 h 1514475"/>
                <a:gd name="connsiteX0" fmla="*/ 9741 w 786028"/>
                <a:gd name="connsiteY0" fmla="*/ 1370010 h 1514475"/>
                <a:gd name="connsiteX1" fmla="*/ 206592 w 786028"/>
                <a:gd name="connsiteY1" fmla="*/ 4763 h 1514475"/>
                <a:gd name="connsiteX2" fmla="*/ 684426 w 786028"/>
                <a:gd name="connsiteY2" fmla="*/ 0 h 1514475"/>
                <a:gd name="connsiteX3" fmla="*/ 786028 w 786028"/>
                <a:gd name="connsiteY3" fmla="*/ 101602 h 1514475"/>
                <a:gd name="connsiteX4" fmla="*/ 786028 w 786028"/>
                <a:gd name="connsiteY4" fmla="*/ 1412873 h 1514475"/>
                <a:gd name="connsiteX5" fmla="*/ 684426 w 786028"/>
                <a:gd name="connsiteY5" fmla="*/ 1514475 h 1514475"/>
                <a:gd name="connsiteX6" fmla="*/ 9741 w 786028"/>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514475"/>
                <a:gd name="connsiteX1" fmla="*/ 196851 w 776287"/>
                <a:gd name="connsiteY1" fmla="*/ 4763 h 1514475"/>
                <a:gd name="connsiteX2" fmla="*/ 674685 w 776287"/>
                <a:gd name="connsiteY2" fmla="*/ 0 h 1514475"/>
                <a:gd name="connsiteX3" fmla="*/ 776287 w 776287"/>
                <a:gd name="connsiteY3" fmla="*/ 101602 h 1514475"/>
                <a:gd name="connsiteX4" fmla="*/ 776287 w 776287"/>
                <a:gd name="connsiteY4" fmla="*/ 1412873 h 1514475"/>
                <a:gd name="connsiteX5" fmla="*/ 674685 w 776287"/>
                <a:gd name="connsiteY5" fmla="*/ 1514475 h 1514475"/>
                <a:gd name="connsiteX6" fmla="*/ 0 w 776287"/>
                <a:gd name="connsiteY6" fmla="*/ 1370010 h 1514475"/>
                <a:gd name="connsiteX0" fmla="*/ 0 w 776287"/>
                <a:gd name="connsiteY0" fmla="*/ 1370010 h 1419541"/>
                <a:gd name="connsiteX1" fmla="*/ 196851 w 776287"/>
                <a:gd name="connsiteY1" fmla="*/ 4763 h 1419541"/>
                <a:gd name="connsiteX2" fmla="*/ 674685 w 776287"/>
                <a:gd name="connsiteY2" fmla="*/ 0 h 1419541"/>
                <a:gd name="connsiteX3" fmla="*/ 776287 w 776287"/>
                <a:gd name="connsiteY3" fmla="*/ 101602 h 1419541"/>
                <a:gd name="connsiteX4" fmla="*/ 776287 w 776287"/>
                <a:gd name="connsiteY4" fmla="*/ 1412873 h 1419541"/>
                <a:gd name="connsiteX5" fmla="*/ 608010 w 776287"/>
                <a:gd name="connsiteY5" fmla="*/ 1152525 h 1419541"/>
                <a:gd name="connsiteX6" fmla="*/ 0 w 776287"/>
                <a:gd name="connsiteY6" fmla="*/ 1370010 h 1419541"/>
                <a:gd name="connsiteX0" fmla="*/ 0 w 776287"/>
                <a:gd name="connsiteY0" fmla="*/ 1370010 h 1438230"/>
                <a:gd name="connsiteX1" fmla="*/ 196851 w 776287"/>
                <a:gd name="connsiteY1" fmla="*/ 4763 h 1438230"/>
                <a:gd name="connsiteX2" fmla="*/ 674685 w 776287"/>
                <a:gd name="connsiteY2" fmla="*/ 0 h 1438230"/>
                <a:gd name="connsiteX3" fmla="*/ 776287 w 776287"/>
                <a:gd name="connsiteY3" fmla="*/ 101602 h 1438230"/>
                <a:gd name="connsiteX4" fmla="*/ 776287 w 776287"/>
                <a:gd name="connsiteY4" fmla="*/ 1412873 h 1438230"/>
                <a:gd name="connsiteX5" fmla="*/ 541335 w 776287"/>
                <a:gd name="connsiteY5" fmla="*/ 1414462 h 1438230"/>
                <a:gd name="connsiteX6" fmla="*/ 0 w 776287"/>
                <a:gd name="connsiteY6" fmla="*/ 1370010 h 1438230"/>
                <a:gd name="connsiteX0" fmla="*/ 0 w 776287"/>
                <a:gd name="connsiteY0" fmla="*/ 1370010 h 1414462"/>
                <a:gd name="connsiteX1" fmla="*/ 196851 w 776287"/>
                <a:gd name="connsiteY1" fmla="*/ 4763 h 1414462"/>
                <a:gd name="connsiteX2" fmla="*/ 674685 w 776287"/>
                <a:gd name="connsiteY2" fmla="*/ 0 h 1414462"/>
                <a:gd name="connsiteX3" fmla="*/ 776287 w 776287"/>
                <a:gd name="connsiteY3" fmla="*/ 101602 h 1414462"/>
                <a:gd name="connsiteX4" fmla="*/ 541335 w 776287"/>
                <a:gd name="connsiteY4" fmla="*/ 1414462 h 1414462"/>
                <a:gd name="connsiteX5" fmla="*/ 0 w 776287"/>
                <a:gd name="connsiteY5" fmla="*/ 1370010 h 1414462"/>
                <a:gd name="connsiteX0" fmla="*/ 0 w 693997"/>
                <a:gd name="connsiteY0" fmla="*/ 1370010 h 1414462"/>
                <a:gd name="connsiteX1" fmla="*/ 196851 w 693997"/>
                <a:gd name="connsiteY1" fmla="*/ 4763 h 1414462"/>
                <a:gd name="connsiteX2" fmla="*/ 674685 w 693997"/>
                <a:gd name="connsiteY2" fmla="*/ 0 h 1414462"/>
                <a:gd name="connsiteX3" fmla="*/ 541335 w 693997"/>
                <a:gd name="connsiteY3" fmla="*/ 1414462 h 1414462"/>
                <a:gd name="connsiteX4" fmla="*/ 0 w 693997"/>
                <a:gd name="connsiteY4" fmla="*/ 1370010 h 1414462"/>
                <a:gd name="connsiteX0" fmla="*/ 0 w 818516"/>
                <a:gd name="connsiteY0" fmla="*/ 1370010 h 1414462"/>
                <a:gd name="connsiteX1" fmla="*/ 196851 w 818516"/>
                <a:gd name="connsiteY1" fmla="*/ 4763 h 1414462"/>
                <a:gd name="connsiteX2" fmla="*/ 674685 w 818516"/>
                <a:gd name="connsiteY2" fmla="*/ 0 h 1414462"/>
                <a:gd name="connsiteX3" fmla="*/ 541335 w 818516"/>
                <a:gd name="connsiteY3" fmla="*/ 1414462 h 1414462"/>
                <a:gd name="connsiteX4" fmla="*/ 0 w 818516"/>
                <a:gd name="connsiteY4" fmla="*/ 1370010 h 1414462"/>
                <a:gd name="connsiteX0" fmla="*/ 0 w 833418"/>
                <a:gd name="connsiteY0" fmla="*/ 1365247 h 1409699"/>
                <a:gd name="connsiteX1" fmla="*/ 196851 w 833418"/>
                <a:gd name="connsiteY1" fmla="*/ 0 h 1409699"/>
                <a:gd name="connsiteX2" fmla="*/ 693735 w 833418"/>
                <a:gd name="connsiteY2" fmla="*/ 33337 h 1409699"/>
                <a:gd name="connsiteX3" fmla="*/ 541335 w 833418"/>
                <a:gd name="connsiteY3" fmla="*/ 1409699 h 1409699"/>
                <a:gd name="connsiteX4" fmla="*/ 0 w 833418"/>
                <a:gd name="connsiteY4" fmla="*/ 1365247 h 1409699"/>
                <a:gd name="connsiteX0" fmla="*/ 0 w 852354"/>
                <a:gd name="connsiteY0" fmla="*/ 1365247 h 1409699"/>
                <a:gd name="connsiteX1" fmla="*/ 196851 w 852354"/>
                <a:gd name="connsiteY1" fmla="*/ 0 h 1409699"/>
                <a:gd name="connsiteX2" fmla="*/ 717547 w 852354"/>
                <a:gd name="connsiteY2" fmla="*/ 85724 h 1409699"/>
                <a:gd name="connsiteX3" fmla="*/ 541335 w 852354"/>
                <a:gd name="connsiteY3" fmla="*/ 1409699 h 1409699"/>
                <a:gd name="connsiteX4" fmla="*/ 0 w 852354"/>
                <a:gd name="connsiteY4" fmla="*/ 1365247 h 1409699"/>
                <a:gd name="connsiteX0" fmla="*/ 0 w 852354"/>
                <a:gd name="connsiteY0" fmla="*/ 1365247 h 1409699"/>
                <a:gd name="connsiteX1" fmla="*/ 196851 w 852354"/>
                <a:gd name="connsiteY1" fmla="*/ 0 h 1409699"/>
                <a:gd name="connsiteX2" fmla="*/ 717547 w 852354"/>
                <a:gd name="connsiteY2" fmla="*/ 133349 h 1409699"/>
                <a:gd name="connsiteX3" fmla="*/ 541335 w 852354"/>
                <a:gd name="connsiteY3" fmla="*/ 1409699 h 1409699"/>
                <a:gd name="connsiteX4" fmla="*/ 0 w 852354"/>
                <a:gd name="connsiteY4" fmla="*/ 1365247 h 1409699"/>
                <a:gd name="connsiteX0" fmla="*/ 0 w 837179"/>
                <a:gd name="connsiteY0" fmla="*/ 1365247 h 1409699"/>
                <a:gd name="connsiteX1" fmla="*/ 196851 w 837179"/>
                <a:gd name="connsiteY1" fmla="*/ 0 h 1409699"/>
                <a:gd name="connsiteX2" fmla="*/ 698497 w 837179"/>
                <a:gd name="connsiteY2" fmla="*/ 76199 h 1409699"/>
                <a:gd name="connsiteX3" fmla="*/ 541335 w 837179"/>
                <a:gd name="connsiteY3" fmla="*/ 1409699 h 1409699"/>
                <a:gd name="connsiteX4" fmla="*/ 0 w 837179"/>
                <a:gd name="connsiteY4" fmla="*/ 1365247 h 1409699"/>
                <a:gd name="connsiteX0" fmla="*/ 0 w 871604"/>
                <a:gd name="connsiteY0" fmla="*/ 1365247 h 1409699"/>
                <a:gd name="connsiteX1" fmla="*/ 196851 w 871604"/>
                <a:gd name="connsiteY1" fmla="*/ 0 h 1409699"/>
                <a:gd name="connsiteX2" fmla="*/ 741360 w 871604"/>
                <a:gd name="connsiteY2" fmla="*/ 100011 h 1409699"/>
                <a:gd name="connsiteX3" fmla="*/ 541335 w 871604"/>
                <a:gd name="connsiteY3" fmla="*/ 1409699 h 1409699"/>
                <a:gd name="connsiteX4" fmla="*/ 0 w 871604"/>
                <a:gd name="connsiteY4" fmla="*/ 1365247 h 1409699"/>
                <a:gd name="connsiteX0" fmla="*/ 0 w 880042"/>
                <a:gd name="connsiteY0" fmla="*/ 1365247 h 1414462"/>
                <a:gd name="connsiteX1" fmla="*/ 196851 w 880042"/>
                <a:gd name="connsiteY1" fmla="*/ 0 h 1414462"/>
                <a:gd name="connsiteX2" fmla="*/ 741360 w 880042"/>
                <a:gd name="connsiteY2" fmla="*/ 100011 h 1414462"/>
                <a:gd name="connsiteX3" fmla="*/ 584198 w 880042"/>
                <a:gd name="connsiteY3" fmla="*/ 1414462 h 1414462"/>
                <a:gd name="connsiteX4" fmla="*/ 0 w 880042"/>
                <a:gd name="connsiteY4" fmla="*/ 1365247 h 1414462"/>
                <a:gd name="connsiteX0" fmla="*/ 0 w 877459"/>
                <a:gd name="connsiteY0" fmla="*/ 1365247 h 1414462"/>
                <a:gd name="connsiteX1" fmla="*/ 196851 w 877459"/>
                <a:gd name="connsiteY1" fmla="*/ 0 h 1414462"/>
                <a:gd name="connsiteX2" fmla="*/ 741360 w 877459"/>
                <a:gd name="connsiteY2" fmla="*/ 100011 h 1414462"/>
                <a:gd name="connsiteX3" fmla="*/ 584198 w 877459"/>
                <a:gd name="connsiteY3" fmla="*/ 1414462 h 1414462"/>
                <a:gd name="connsiteX4" fmla="*/ 0 w 877459"/>
                <a:gd name="connsiteY4" fmla="*/ 1365247 h 1414462"/>
                <a:gd name="connsiteX0" fmla="*/ 0 w 833826"/>
                <a:gd name="connsiteY0" fmla="*/ 1365247 h 1414462"/>
                <a:gd name="connsiteX1" fmla="*/ 196851 w 833826"/>
                <a:gd name="connsiteY1" fmla="*/ 0 h 1414462"/>
                <a:gd name="connsiteX2" fmla="*/ 741360 w 833826"/>
                <a:gd name="connsiteY2" fmla="*/ 100011 h 1414462"/>
                <a:gd name="connsiteX3" fmla="*/ 584198 w 833826"/>
                <a:gd name="connsiteY3" fmla="*/ 1414462 h 1414462"/>
                <a:gd name="connsiteX4" fmla="*/ 0 w 833826"/>
                <a:gd name="connsiteY4" fmla="*/ 1365247 h 1414462"/>
                <a:gd name="connsiteX0" fmla="*/ 0 w 803092"/>
                <a:gd name="connsiteY0" fmla="*/ 1365247 h 1414462"/>
                <a:gd name="connsiteX1" fmla="*/ 196851 w 803092"/>
                <a:gd name="connsiteY1" fmla="*/ 0 h 1414462"/>
                <a:gd name="connsiteX2" fmla="*/ 741360 w 803092"/>
                <a:gd name="connsiteY2" fmla="*/ 100011 h 1414462"/>
                <a:gd name="connsiteX3" fmla="*/ 584198 w 803092"/>
                <a:gd name="connsiteY3" fmla="*/ 1414462 h 1414462"/>
                <a:gd name="connsiteX4" fmla="*/ 0 w 803092"/>
                <a:gd name="connsiteY4" fmla="*/ 1365247 h 1414462"/>
                <a:gd name="connsiteX0" fmla="*/ 0 w 833826"/>
                <a:gd name="connsiteY0" fmla="*/ 1365247 h 1414462"/>
                <a:gd name="connsiteX1" fmla="*/ 196851 w 833826"/>
                <a:gd name="connsiteY1" fmla="*/ 0 h 1414462"/>
                <a:gd name="connsiteX2" fmla="*/ 741360 w 833826"/>
                <a:gd name="connsiteY2" fmla="*/ 100011 h 1414462"/>
                <a:gd name="connsiteX3" fmla="*/ 584198 w 833826"/>
                <a:gd name="connsiteY3" fmla="*/ 1414462 h 1414462"/>
                <a:gd name="connsiteX4" fmla="*/ 0 w 833826"/>
                <a:gd name="connsiteY4" fmla="*/ 1365247 h 141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826" h="1414462">
                  <a:moveTo>
                    <a:pt x="0" y="1365247"/>
                  </a:moveTo>
                  <a:cubicBezTo>
                    <a:pt x="346604" y="1012822"/>
                    <a:pt x="274904" y="409310"/>
                    <a:pt x="196851" y="0"/>
                  </a:cubicBezTo>
                  <a:lnTo>
                    <a:pt x="741360" y="100011"/>
                  </a:lnTo>
                  <a:cubicBezTo>
                    <a:pt x="984511" y="701674"/>
                    <a:pt x="682358" y="1290902"/>
                    <a:pt x="584198" y="1414462"/>
                  </a:cubicBezTo>
                  <a:lnTo>
                    <a:pt x="0" y="1365247"/>
                  </a:lnTo>
                  <a:close/>
                </a:path>
              </a:pathLst>
            </a:custGeom>
            <a:solidFill>
              <a:srgbClr val="B3B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dirty="0">
                <a:solidFill>
                  <a:prstClr val="white"/>
                </a:solidFill>
                <a:latin typeface="Calibri"/>
              </a:endParaRPr>
            </a:p>
          </p:txBody>
        </p:sp>
      </p:grpSp>
      <p:sp>
        <p:nvSpPr>
          <p:cNvPr id="122" name="AutoShape 2" descr="data:image/png;base64,iVBORw0KGgoAAAANSUhEUgAAAOMAAADeCAMAAAD4tEcNAAABj1BMVEX///+YMwAAAABRUVG0tLQAAQScRh+eNQAzDgDExMS+vr6bMQD//v////2ivtYAAAmITjXy7eJcXFyWNADNv8GWHwCAgICWKADNubqWLwCUKwD6//7XoYQfHx/Zp4yTFQDs7OzDdUuPHgCYKAC7hXjInJMQEBD///j69O+mSijZ4uTu5eD///FASlyYGwDlybQeAAAPAACrfXjm3N7YsJmcQimsVTK2e22zdmmsYVGgPiS8d1XVsaLRoIurXjnPpo3auLisaVy9f2gyMTXky8ybOBLevbPIi2w4IhqDipGSj4uinJhCPz2rX0OoXFPCj4ikaWO7mJne0Nj049CaTDzs0r20jY7t2NLlwaOjr8IADCPm8ve2x9E7FAAFKztzh5xQLRFpaWiRdWZ3gIbDsaZdRjBROS1KMhlLWmWqlYlAWnGxmYqDnK4AGTNyVTalw85uVk04TlgjEwOpjXZVTEKId3BWY2q4sJ2OUUZIMSUPGycuOkOacVRnbobEqrLz077LjGS5ZCugYGe0VhCSMCpdR7ckAAAORUlEQVR4nO2di1/bRhLH15DERyWlMcqyWYlgRwZsMIVrDIQUSIHY0JZXCFAnTa+99HGX9nrXe7X3Ttrr/eE3syvZlp/CErW90S/5fEIsab1fzezM7OoBuTKivMhrw3hVXUnG2dm/z61cU1Q3rs7Ooh3fvKFpCRWlce2G66vqMia0G1djxqFXzKiGYsafU+altdwDo6aZieqOZnRdY9ShjnUJqL3Y0dQ0blmMWRZPRGZ6k82USqXKjhVRe3XqhZE51tn29PHm9M79pAOc0YjeJDYhkwPByOj2VlEnQkZhaSfJuh8TxAGdm9AemQzQ2kV1QUZTc7YrNp5wG4SdIqk91t2UAU4e2BE0AIwJdkKIbhND14luGDZCkvNkZwfjnJta1/MwKIyc3ySGbYBcXzUIWjM11wmSX5uDP13ddUAYNesmWE8HQKOyOzODwxIo4W+q3N5MZrqQB93pFkwGglFL0BNhPJJbXmUOg78rM7o06bnV/tB0BvcYDkbOj2zhoalVh8tYyelZkQjKvfZ9A0ZDHxLGhPOYYM44LYPR3OFlWmWAhDF6arY9dpgY+ZFu68TOrbrdMEVZx1fQFfWaIbUEZzSdTlORUpjFkBF8lTIQFn/iSxiFfRwnyxNe9qQyP1KTMweOpuKceGcO/uVZcUhdouLYIjcTFoWWOsTtCzCyl5guyJTT8PFdYgPDOXOb4+mVmd1CobC7WU5z7d7x9L2MAefm3WnQOtdEh7NsbaNSKFQ2pk2quckTGKH1Scc5mynhpvW0ZWqm10nTKU/v4iGbDwBHfMy3sclDvrgGX7c0p7WN3BdhLKK98nONZ6xcxDQpQyvUCEcVOWrBKkumk3FTjEw2ryh8o8mdmYy7C8ktJS1pLGREX93yDj89pAnZcVOz3tnSvVbP5ywND3Fu4X+nrMfi48P2hgzOyM+eYWfPmwaMA/aFkuAQnUtLfwj9hvQiBNGpKP71MuqrRfDV7DtFQuQO6AD5O9IxJONyxt1mw589R9pYY9vg7znRKtRYC6vCjyXj5GMivmGVt+18cEZrWzTWHBSyawQrnh8YuFb6JVR5WAjBP/jhUtEWdszpktGBcbWC49OQWUjXc4SsMzSXYMRTkdOl7UWbYiiyRzqpOgfssZDkkhF+LkAVAiEtGjtad0XX1pviI6YU9DIKJrpLhAVIvqJjBbQkfNUWH0lf1TRWlP0nhQKWEBDHFpJIIuMqHpWrFPAHZE3ikJRnhZzulBOHWwBk2EuOy6gTEQyEr7aFDM7IJONhC0ZR7kxRCAwZ5CHnDxxmHQMi5ZxlMa7a5A4UDcwyTWhGnIdJk1FrLUPQwEtpIHEZSX4vyxatY3RM3X4C3mpSYbDdRZjGWfToGZ6gn7jLCG6Q37zGVu7Nte/5hRmb8xwwogNNsUT2ROyynLagJXq0QWE2jeDIfYdhuNESVhEc1MitQjxNaFkHjAqUP0HV7jKmkpSbkD/OMmL0Zc2EdobOmBf+aZrOsQ0HPKEuo26nkg7nWrZD16PxVTjlZDJrLj7GYXOaFinP1BiUCpAOXTta+LPJj8SQ+sERu0B2FYZ/l3k1QA7iCcZSLbsthuAeM7MvxeQ5nUVR9j/Y3zhddBmN3I8ykbavQS4YcyB3TNHGDTAI0eEg5jAx6uAH33ZfncNEyZuqBi7wQzj4FTXdGuC8mn0dDJhk2TFpCQ+BOYDQyQyOSOIxktOGdB2KkaP3QJvZxg2iczhQcWCCspp/3l/HaLoB/wmVe0Diw+FJUmnRDPS9Vvei4wO9Y2JedvOrjKx4RsFzJeMU7Tpru1gNgBOrBw3O6ka9VJJLxoV0w6zfZ0fpkVPMq0r4f9E7FiDoyDpnp8rIPsQ09MrBESzirUg/ItHC35+qjN0L3IvWchDqaP3SBQSBE4K5Y4kmXDsuNrRSN7fS3Mgy5QhGGJ/ZR9jjhbTp1nJ7THNHFni1gYyaYNSJX5fEiAg6hJd1VueLGjvTRfKDWMRXcvj1P1rVpj1Go8oIAQS66w0iqKcxFJNz6atwsp54w4s7Nwk098TRWKV+PLoq1xij9FUNowCc2/wqq+1nrWSwciPnWcgSaZxnkVdpudl0kzIyVnMO+CZAGnfcObXmiBMAJMLC0HjSPYrDuRPrdCb4D9ZXaZxlsCzLOjCDyXr5MWpGfiRLzPy6t6rKnfuYGAySw1Fq0pciNuwJW3DrAasyQrSVMSdRzthoSLHMpXEZgsQJQF8FrCVLnAzLegwDUAefFOkGx7vMEZxuPZCh/TIYE7jWkdOxdtp9kKCOQ/nhLTfOYZEDja3I9azJpEOd8i2yh0NXS8+jHZbSFqNwZrJ4HnT79NCCBlZKotQ9TWPNcFOMBHK+CnNLdiam3iLX4oDEBjSLc075FjH2RCy9FEYT13ndcrpQurVbwrJSzCmXsu78SBQ64HGlrVIGKsl1BonfNdDuzs7WMtN4OSPqVaOyuwVFLU4tiQjVyIgzFihXd3crbrYQFYeFRYZBCnuHK2fHoqBY0i7NjjAXvyWXb9xZgCEj3rJXSZn0McysiIzy0LHcOmwRAVIW5edgWOsRrtDKQCVmRW5ZgdcC9OqypmiBPEmLZp0T79S65zR1aXbE4eSciCiu63JWKItoihMg8VVauSRiChbUuHWZYb2pe4uykO0gEq9liPuBAbMMAxKJy6jncjNiUuaCLi26nWQnsB9kSOEBUIeUuXZ5jJrmnJXk/M5FzO+u4kzW+yJOT/LVqiS1Q/EyHv3Qdid+58Ji2bNSLdGdrrvFoSMy5/rdjHd0bpNWp0vOo6JsAT/fleGHynUA1vVqysWv6XDnbKaYl3PcfGVzlTbM22j5uISrxoXdHS4Dq0m3SxlcRy64lRqn92fEwjLsY2Xdksea3tjYWF6lK9A6btq8Vl8Zs+zaljzk3QfuN1r3NpY3NtY7rOz2zIij0nnn/tq9e2uHptPieg5njjU3N2c5bhoFI1uUX5ubSzrMrWE0C+Iu7MPk6ptc0LAwnnIoE2j52lzZyXK/fRhlcESZ0uqihoXL2Kz7Zd4LMoodxOoxXmPlCbPVahg0wxM1dlG1wYf1l3Vwdp+AmTuuuNUqQ7loZ+JFIJ5omixp4nOzgckM0uno7wdohd12S/uOtWy1lx4Ozj0Pl6eYUQ3FjGooZlRDMaMaeu0Yk8rKYxx57xfK6j2PcbafTwpdrhDttWFUXPi81cgYUVZjI/J5K5UZ3xhxfTVmHGrFjGooZlRDMaMaihnVUMyohmJGNRQzqqGYUQ3FjGooZlRDMaMaihnVUMyohmJGNRQzqqGYUQ3FjGooZlRDMaMaihl7ki5e91ITPg7ZducOm3y7henQJTAaOZ0Y++OeRj+Wj7a21tjoeBDNh+nQZfiqTfLf1d1yeN3owPhFtxsWpQaN0SCpv9b377r3DGqrXYMxvjlIjPikMSm85+vg9U6j6dbwMWK4eaOhg9fbBxaD/C0oY7DY1FLR++p+YweVYzS+a+pgB0YyfIyN0aYrox6cMYSiZLRJ8c8tOtjRjr8bMsY2iaCjHYMxDk5+/Kp1/4LacXaivTJh+hUFo3w9R4to05XRIH+p7fcvu81eYRUNI74N5ct2fhaU8ZNn4UrvtoqG0SYVf21zO6iv+uzYtuYLp4jG4xdv+xDfKvTkq4PLaDRFmxd2Kqgd/+1j7LkPHRWJr37mR/yeEOUYG9Lif0hgRsPH2HsPOisSX/W56qfi3fNBGf9Qzzi4doQ5Y52zfiN6GthX/17b762QyzZtFQWjTnLV5PhUvrUsIKPuZ+ywJhJGUYzHnEHybjH+rfuG4sB2/LKecXDtKLpWEQnyY3yL54V8tY7x6xA96KjIavIvfDPZXhhfFPcnnh88BI1O7I/hIfiKtxBzY08RMeo2+eqj+doCXC+MDRrdz2DDEbhvRIw478jUvbMwMONv2zKCvp+PZIRGZkecX9VOejSMIyOfPwvVLalLuqYTOHf8ujPjyO15782SvavfjL/qwogZN2zc6S8jCcDolRW9awgYIeuGqw76zGj8MgAjJKX2l4UCaBgYR7629SFmJB7j1YPR57jI+Hz0YQvIp6FqgT4z5rDMnR3fn5+vxpV84Y3nbzcwfvJsiMfjwsjI+JVM08eFxrXap2GCTr8ZJ9qs8hcPfIx/CrPW0+cawG6dFfCXB/3RBxnmgke/Y07r9I7lW+439YzfhOhMvxkDtjHyIkRnBpfR9l23+yTEBGRwGYmxUNdImKusg8xIPosm6Awuo57zLcB/23tnBpcRf4uF8owGOfW10rOGhvF1sKOSjCTnG48f996ZwWXU/TeaDWXuqC04k7EPxprvh4O4Wndx8vfDWefI6VJxf3QEr+c07aL7GnkRYm2ur76av/K85oqN+/jLnE9DdKaPjPv1N/G81by9PuKECTn9ZKw3kzRUbbpsNEytwkw7+slY8TGOvF+PaDds/XRI13MM30Qfwkpdesh/4Nv0UaiLdP2MOU23u35+JaPrupEfm2jYEMqMfc2PuX80QoIePrzd9Nk/w90R2Uc75oI+pIO16nBeC8Bet7ut1y/hqUPJqNuGnTtog1Wvr+1QVuyrHbGWS7V6kMCvF7ZhhLv1od/XyrtCfh7Wiv1mREt2dNerT4nR6dHCQOr3NVbIIE0PaNX0vbirYzjs2G43+dtbC89bE47LQnxgGd++7anTM56eCh80eezB+6GezanXJTEamZoC3e5vFK9MjD8Uvwxm9uH4xJV5dO8I7gdE/QzPznd8rtwn76yIo/TQPurp52DsMbtFdsNu/A4ENRQzqqGYUQ3FjGooZlRDMaMaihnVUMyohmJGNRQzqqGYUQ3FjGooZlRDMaMaihnVUMyohmJGNRQzqqGYUQ3FjGrodWAc8xgPRpXVgceouF4Hxv8DG94kVjehUIAAAAAASUVORK5CYII="/>
          <p:cNvSpPr>
            <a:spLocks noChangeAspect="1" noChangeArrowheads="1"/>
          </p:cNvSpPr>
          <p:nvPr/>
        </p:nvSpPr>
        <p:spPr bwMode="auto">
          <a:xfrm>
            <a:off x="182979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dirty="0">
              <a:solidFill>
                <a:srgbClr val="008000"/>
              </a:solidFill>
              <a:latin typeface="Calibri"/>
            </a:endParaRPr>
          </a:p>
        </p:txBody>
      </p:sp>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56929" y="1293137"/>
            <a:ext cx="1742720" cy="1762523"/>
          </a:xfrm>
          <a:prstGeom prst="rect">
            <a:avLst/>
          </a:prstGeom>
          <a:ln>
            <a:solidFill>
              <a:srgbClr val="000000"/>
            </a:solidFill>
          </a:ln>
        </p:spPr>
      </p:pic>
      <p:grpSp>
        <p:nvGrpSpPr>
          <p:cNvPr id="11" name="Group 10">
            <a:extLst>
              <a:ext uri="{FF2B5EF4-FFF2-40B4-BE49-F238E27FC236}">
                <a16:creationId xmlns:a16="http://schemas.microsoft.com/office/drawing/2014/main" id="{A37EEAA2-ED9D-4260-99D3-1B062EF4F7BC}"/>
              </a:ext>
            </a:extLst>
          </p:cNvPr>
          <p:cNvGrpSpPr/>
          <p:nvPr/>
        </p:nvGrpSpPr>
        <p:grpSpPr>
          <a:xfrm>
            <a:off x="2828259" y="455822"/>
            <a:ext cx="3541630" cy="3252552"/>
            <a:chOff x="2261291" y="-3170486"/>
            <a:chExt cx="3960013" cy="4399765"/>
          </a:xfrm>
        </p:grpSpPr>
        <p:sp>
          <p:nvSpPr>
            <p:cNvPr id="145" name="Cloud Callout 302">
              <a:extLst>
                <a:ext uri="{FF2B5EF4-FFF2-40B4-BE49-F238E27FC236}">
                  <a16:creationId xmlns:a16="http://schemas.microsoft.com/office/drawing/2014/main" id="{C417615A-4724-452D-B5FC-CECFD1D154A3}"/>
                </a:ext>
              </a:extLst>
            </p:cNvPr>
            <p:cNvSpPr/>
            <p:nvPr/>
          </p:nvSpPr>
          <p:spPr>
            <a:xfrm>
              <a:off x="2261291" y="-3170486"/>
              <a:ext cx="3960013" cy="2923408"/>
            </a:xfrm>
            <a:prstGeom prst="wedgeEllipseCallout">
              <a:avLst>
                <a:gd name="adj1" fmla="val -49319"/>
                <a:gd name="adj2" fmla="val 49001"/>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8" name="TextBox 7">
              <a:extLst>
                <a:ext uri="{FF2B5EF4-FFF2-40B4-BE49-F238E27FC236}">
                  <a16:creationId xmlns:a16="http://schemas.microsoft.com/office/drawing/2014/main" id="{9FDE73F6-FC24-4BDB-A26B-891CB288B24D}"/>
                </a:ext>
              </a:extLst>
            </p:cNvPr>
            <p:cNvSpPr txBox="1"/>
            <p:nvPr/>
          </p:nvSpPr>
          <p:spPr>
            <a:xfrm>
              <a:off x="2511049" y="-2746280"/>
              <a:ext cx="3534612" cy="3975559"/>
            </a:xfrm>
            <a:prstGeom prst="rect">
              <a:avLst/>
            </a:prstGeom>
            <a:noFill/>
          </p:spPr>
          <p:txBody>
            <a:bodyPr wrap="square" rtlCol="0">
              <a:spAutoFit/>
            </a:bodyPr>
            <a:lstStyle/>
            <a:p>
              <a:pPr algn="ctr">
                <a:defRPr/>
              </a:pPr>
              <a:r>
                <a:rPr lang="en-US" sz="2400" dirty="0">
                  <a:solidFill>
                    <a:srgbClr val="000000"/>
                  </a:solidFill>
                  <a:latin typeface="Calibri"/>
                </a:rPr>
                <a:t>Let’s review our work schedule. If you would like to try something new, let me know.  </a:t>
              </a:r>
            </a:p>
            <a:p>
              <a:pPr algn="ctr"/>
              <a:endParaRPr lang="en-US" dirty="0">
                <a:solidFill>
                  <a:srgbClr val="000000"/>
                </a:solidFill>
                <a:latin typeface="Calibri"/>
              </a:endParaRPr>
            </a:p>
          </p:txBody>
        </p:sp>
      </p:grpSp>
      <p:grpSp>
        <p:nvGrpSpPr>
          <p:cNvPr id="2" name="Group 1">
            <a:extLst>
              <a:ext uri="{FF2B5EF4-FFF2-40B4-BE49-F238E27FC236}">
                <a16:creationId xmlns:a16="http://schemas.microsoft.com/office/drawing/2014/main" id="{C5DF6D1D-CAA9-408E-99DA-77D12799BC74}"/>
              </a:ext>
            </a:extLst>
          </p:cNvPr>
          <p:cNvGrpSpPr/>
          <p:nvPr/>
        </p:nvGrpSpPr>
        <p:grpSpPr>
          <a:xfrm>
            <a:off x="769435" y="1908015"/>
            <a:ext cx="1775664" cy="4552400"/>
            <a:chOff x="720781" y="1573392"/>
            <a:chExt cx="1775664" cy="4552400"/>
          </a:xfrm>
        </p:grpSpPr>
        <p:grpSp>
          <p:nvGrpSpPr>
            <p:cNvPr id="154" name="Group 153">
              <a:extLst>
                <a:ext uri="{FF2B5EF4-FFF2-40B4-BE49-F238E27FC236}">
                  <a16:creationId xmlns:a16="http://schemas.microsoft.com/office/drawing/2014/main" id="{DF7C98A2-09CA-4DD6-A3A5-A07CA8C29750}"/>
                </a:ext>
              </a:extLst>
            </p:cNvPr>
            <p:cNvGrpSpPr/>
            <p:nvPr/>
          </p:nvGrpSpPr>
          <p:grpSpPr>
            <a:xfrm>
              <a:off x="1200822" y="5691758"/>
              <a:ext cx="330708" cy="403321"/>
              <a:chOff x="3312043" y="4084938"/>
              <a:chExt cx="189762" cy="211269"/>
            </a:xfrm>
          </p:grpSpPr>
          <p:sp>
            <p:nvSpPr>
              <p:cNvPr id="188" name="Chord 187">
                <a:extLst>
                  <a:ext uri="{FF2B5EF4-FFF2-40B4-BE49-F238E27FC236}">
                    <a16:creationId xmlns:a16="http://schemas.microsoft.com/office/drawing/2014/main" id="{BD2275B5-B970-4F6B-AA94-EBF19621015E}"/>
                  </a:ext>
                </a:extLst>
              </p:cNvPr>
              <p:cNvSpPr/>
              <p:nvPr/>
            </p:nvSpPr>
            <p:spPr>
              <a:xfrm rot="17516835">
                <a:off x="3301289" y="4095692"/>
                <a:ext cx="211269" cy="189762"/>
              </a:xfrm>
              <a:prstGeom prst="chord">
                <a:avLst/>
              </a:prstGeom>
              <a:solidFill>
                <a:sysClr val="window" lastClr="FFFFFF"/>
              </a:solidFill>
              <a:ln w="3175" cap="flat" cmpd="sng" algn="ctr">
                <a:solidFill>
                  <a:srgbClr val="008000"/>
                </a:solidFill>
                <a:prstDash val="solid"/>
              </a:ln>
              <a:effectLst/>
            </p:spPr>
            <p:txBody>
              <a:bodyPr rtlCol="0" anchor="ctr"/>
              <a:lstStyle/>
              <a:p>
                <a:pPr algn="ctr">
                  <a:defRPr/>
                </a:pPr>
                <a:endParaRPr lang="en-US" sz="1530" kern="0">
                  <a:solidFill>
                    <a:prstClr val="white"/>
                  </a:solidFill>
                  <a:latin typeface="Calibri"/>
                </a:endParaRPr>
              </a:p>
            </p:txBody>
          </p:sp>
          <p:sp>
            <p:nvSpPr>
              <p:cNvPr id="189" name="Chord 188">
                <a:extLst>
                  <a:ext uri="{FF2B5EF4-FFF2-40B4-BE49-F238E27FC236}">
                    <a16:creationId xmlns:a16="http://schemas.microsoft.com/office/drawing/2014/main" id="{1E17FEC7-4B5A-46F5-954D-1040804AE175}"/>
                  </a:ext>
                </a:extLst>
              </p:cNvPr>
              <p:cNvSpPr/>
              <p:nvPr/>
            </p:nvSpPr>
            <p:spPr>
              <a:xfrm rot="17516835">
                <a:off x="3322124" y="4115676"/>
                <a:ext cx="172341" cy="154797"/>
              </a:xfrm>
              <a:prstGeom prst="chord">
                <a:avLst/>
              </a:prstGeom>
              <a:solidFill>
                <a:srgbClr val="FF0000"/>
              </a:solidFill>
              <a:ln w="25400" cap="flat" cmpd="sng" algn="ctr">
                <a:solidFill>
                  <a:srgbClr val="FF0000">
                    <a:shade val="50000"/>
                  </a:srgbClr>
                </a:solidFill>
                <a:prstDash val="solid"/>
              </a:ln>
              <a:effectLst/>
            </p:spPr>
            <p:txBody>
              <a:bodyPr rtlCol="0" anchor="ctr"/>
              <a:lstStyle/>
              <a:p>
                <a:pPr algn="ctr">
                  <a:defRPr/>
                </a:pPr>
                <a:endParaRPr lang="en-US" sz="1530" kern="0">
                  <a:solidFill>
                    <a:prstClr val="white"/>
                  </a:solidFill>
                  <a:latin typeface="Calibri"/>
                </a:endParaRPr>
              </a:p>
            </p:txBody>
          </p:sp>
          <p:sp>
            <p:nvSpPr>
              <p:cNvPr id="192" name="Chord 191">
                <a:extLst>
                  <a:ext uri="{FF2B5EF4-FFF2-40B4-BE49-F238E27FC236}">
                    <a16:creationId xmlns:a16="http://schemas.microsoft.com/office/drawing/2014/main" id="{E3DB6EA7-3432-4D74-BF4F-314316974E10}"/>
                  </a:ext>
                </a:extLst>
              </p:cNvPr>
              <p:cNvSpPr/>
              <p:nvPr/>
            </p:nvSpPr>
            <p:spPr>
              <a:xfrm rot="17516835">
                <a:off x="3322123" y="4115676"/>
                <a:ext cx="172341" cy="154797"/>
              </a:xfrm>
              <a:prstGeom prst="chord">
                <a:avLst/>
              </a:prstGeom>
              <a:solidFill>
                <a:srgbClr val="FF0000"/>
              </a:solidFill>
              <a:ln w="25400" cap="flat" cmpd="sng" algn="ctr">
                <a:solidFill>
                  <a:srgbClr val="FF0000">
                    <a:shade val="50000"/>
                  </a:srgbClr>
                </a:solidFill>
                <a:prstDash val="solid"/>
              </a:ln>
              <a:effectLst/>
            </p:spPr>
            <p:txBody>
              <a:bodyPr rtlCol="0" anchor="ctr"/>
              <a:lstStyle/>
              <a:p>
                <a:pPr algn="ctr">
                  <a:defRPr/>
                </a:pPr>
                <a:endParaRPr lang="en-US" sz="1530" kern="0">
                  <a:solidFill>
                    <a:prstClr val="white"/>
                  </a:solidFill>
                  <a:latin typeface="Calibri"/>
                </a:endParaRPr>
              </a:p>
            </p:txBody>
          </p:sp>
        </p:grpSp>
        <p:sp>
          <p:nvSpPr>
            <p:cNvPr id="175" name="Flowchart: Manual Operation 26">
              <a:extLst>
                <a:ext uri="{FF2B5EF4-FFF2-40B4-BE49-F238E27FC236}">
                  <a16:creationId xmlns:a16="http://schemas.microsoft.com/office/drawing/2014/main" id="{ACC41781-5F0B-4335-8771-5B93F0147B9A}"/>
                </a:ext>
              </a:extLst>
            </p:cNvPr>
            <p:cNvSpPr/>
            <p:nvPr/>
          </p:nvSpPr>
          <p:spPr>
            <a:xfrm rot="230863" flipV="1">
              <a:off x="1196234" y="4607827"/>
              <a:ext cx="414978" cy="127343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grpSp>
          <p:nvGrpSpPr>
            <p:cNvPr id="152" name="Group 151">
              <a:extLst>
                <a:ext uri="{FF2B5EF4-FFF2-40B4-BE49-F238E27FC236}">
                  <a16:creationId xmlns:a16="http://schemas.microsoft.com/office/drawing/2014/main" id="{BE49D7FB-1BD7-4D86-A666-970E0E576892}"/>
                </a:ext>
              </a:extLst>
            </p:cNvPr>
            <p:cNvGrpSpPr/>
            <p:nvPr/>
          </p:nvGrpSpPr>
          <p:grpSpPr>
            <a:xfrm>
              <a:off x="1733904" y="5722471"/>
              <a:ext cx="330708" cy="403321"/>
              <a:chOff x="3312043" y="4084938"/>
              <a:chExt cx="189762" cy="211269"/>
            </a:xfrm>
          </p:grpSpPr>
          <p:sp>
            <p:nvSpPr>
              <p:cNvPr id="190" name="Chord 189">
                <a:extLst>
                  <a:ext uri="{FF2B5EF4-FFF2-40B4-BE49-F238E27FC236}">
                    <a16:creationId xmlns:a16="http://schemas.microsoft.com/office/drawing/2014/main" id="{9DFCF258-34C1-4E2C-B4EA-0361BBE9160E}"/>
                  </a:ext>
                </a:extLst>
              </p:cNvPr>
              <p:cNvSpPr/>
              <p:nvPr/>
            </p:nvSpPr>
            <p:spPr>
              <a:xfrm rot="17516835">
                <a:off x="3301289" y="4095692"/>
                <a:ext cx="211269" cy="189762"/>
              </a:xfrm>
              <a:prstGeom prst="chord">
                <a:avLst/>
              </a:prstGeom>
              <a:solidFill>
                <a:sysClr val="window" lastClr="FFFFFF"/>
              </a:solidFill>
              <a:ln w="3175" cap="flat" cmpd="sng" algn="ctr">
                <a:solidFill>
                  <a:srgbClr val="008000"/>
                </a:solidFill>
                <a:prstDash val="solid"/>
              </a:ln>
              <a:effectLst/>
            </p:spPr>
            <p:txBody>
              <a:bodyPr rtlCol="0" anchor="ctr"/>
              <a:lstStyle/>
              <a:p>
                <a:pPr algn="ctr">
                  <a:defRPr/>
                </a:pPr>
                <a:endParaRPr lang="en-US" sz="1530" kern="0">
                  <a:solidFill>
                    <a:prstClr val="white"/>
                  </a:solidFill>
                  <a:latin typeface="Calibri"/>
                </a:endParaRPr>
              </a:p>
            </p:txBody>
          </p:sp>
          <p:sp>
            <p:nvSpPr>
              <p:cNvPr id="191" name="Chord 190">
                <a:extLst>
                  <a:ext uri="{FF2B5EF4-FFF2-40B4-BE49-F238E27FC236}">
                    <a16:creationId xmlns:a16="http://schemas.microsoft.com/office/drawing/2014/main" id="{F3A8659A-16BA-4152-9D4A-989B9B003BF7}"/>
                  </a:ext>
                </a:extLst>
              </p:cNvPr>
              <p:cNvSpPr/>
              <p:nvPr/>
            </p:nvSpPr>
            <p:spPr>
              <a:xfrm rot="17516835">
                <a:off x="3322124" y="4115676"/>
                <a:ext cx="172341" cy="154797"/>
              </a:xfrm>
              <a:prstGeom prst="chord">
                <a:avLst/>
              </a:prstGeom>
              <a:solidFill>
                <a:srgbClr val="FF0000"/>
              </a:solidFill>
              <a:ln w="25400" cap="flat" cmpd="sng" algn="ctr">
                <a:solidFill>
                  <a:srgbClr val="FF0000">
                    <a:shade val="50000"/>
                  </a:srgbClr>
                </a:solidFill>
                <a:prstDash val="solid"/>
              </a:ln>
              <a:effectLst/>
            </p:spPr>
            <p:txBody>
              <a:bodyPr rtlCol="0" anchor="ctr"/>
              <a:lstStyle/>
              <a:p>
                <a:pPr algn="ctr">
                  <a:defRPr/>
                </a:pPr>
                <a:endParaRPr lang="en-US" sz="1530" kern="0">
                  <a:solidFill>
                    <a:prstClr val="white"/>
                  </a:solidFill>
                  <a:latin typeface="Calibri"/>
                </a:endParaRPr>
              </a:p>
            </p:txBody>
          </p:sp>
        </p:grpSp>
        <p:sp>
          <p:nvSpPr>
            <p:cNvPr id="153" name="Flowchart: Manual Operation 26">
              <a:extLst>
                <a:ext uri="{FF2B5EF4-FFF2-40B4-BE49-F238E27FC236}">
                  <a16:creationId xmlns:a16="http://schemas.microsoft.com/office/drawing/2014/main" id="{872C8580-346E-45C4-83B6-DE7E933866CD}"/>
                </a:ext>
              </a:extLst>
            </p:cNvPr>
            <p:cNvSpPr/>
            <p:nvPr/>
          </p:nvSpPr>
          <p:spPr>
            <a:xfrm rot="21326916" flipV="1">
              <a:off x="1623920" y="4624199"/>
              <a:ext cx="414978" cy="125148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5" name="Rectangle: Single Corner Snipped 29">
              <a:extLst>
                <a:ext uri="{FF2B5EF4-FFF2-40B4-BE49-F238E27FC236}">
                  <a16:creationId xmlns:a16="http://schemas.microsoft.com/office/drawing/2014/main" id="{A4CDC28E-20A8-42AF-A42C-99E73E114B2C}"/>
                </a:ext>
              </a:extLst>
            </p:cNvPr>
            <p:cNvSpPr/>
            <p:nvPr/>
          </p:nvSpPr>
          <p:spPr>
            <a:xfrm flipH="1">
              <a:off x="1178412" y="3410023"/>
              <a:ext cx="844823" cy="1228724"/>
            </a:xfrm>
            <a:prstGeom prst="snip1Rect">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6" name="Oval 155">
              <a:extLst>
                <a:ext uri="{FF2B5EF4-FFF2-40B4-BE49-F238E27FC236}">
                  <a16:creationId xmlns:a16="http://schemas.microsoft.com/office/drawing/2014/main" id="{A92AEA60-64C5-4EB0-BBF3-8C982C0E9570}"/>
                </a:ext>
              </a:extLst>
            </p:cNvPr>
            <p:cNvSpPr/>
            <p:nvPr/>
          </p:nvSpPr>
          <p:spPr>
            <a:xfrm>
              <a:off x="965711" y="2421292"/>
              <a:ext cx="184756" cy="409920"/>
            </a:xfrm>
            <a:prstGeom prst="ellipse">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57" name="Oval 156">
              <a:extLst>
                <a:ext uri="{FF2B5EF4-FFF2-40B4-BE49-F238E27FC236}">
                  <a16:creationId xmlns:a16="http://schemas.microsoft.com/office/drawing/2014/main" id="{9AF7C859-8029-4DA8-9F7A-CFDC265F9BFE}"/>
                </a:ext>
              </a:extLst>
            </p:cNvPr>
            <p:cNvSpPr/>
            <p:nvPr/>
          </p:nvSpPr>
          <p:spPr>
            <a:xfrm>
              <a:off x="2117582" y="2408643"/>
              <a:ext cx="184756" cy="409920"/>
            </a:xfrm>
            <a:prstGeom prst="ellipse">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8" name="Flowchart: Off-page Connector 157">
              <a:extLst>
                <a:ext uri="{FF2B5EF4-FFF2-40B4-BE49-F238E27FC236}">
                  <a16:creationId xmlns:a16="http://schemas.microsoft.com/office/drawing/2014/main" id="{DA41CA55-CB94-40B0-8573-6CD787D8345F}"/>
                </a:ext>
              </a:extLst>
            </p:cNvPr>
            <p:cNvSpPr/>
            <p:nvPr/>
          </p:nvSpPr>
          <p:spPr>
            <a:xfrm>
              <a:off x="1470911" y="3120963"/>
              <a:ext cx="331997" cy="436406"/>
            </a:xfrm>
            <a:prstGeom prst="flowChartOffpageConnec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59" name="Oval 158">
              <a:extLst>
                <a:ext uri="{FF2B5EF4-FFF2-40B4-BE49-F238E27FC236}">
                  <a16:creationId xmlns:a16="http://schemas.microsoft.com/office/drawing/2014/main" id="{54065446-56D7-4D96-8FE8-38E62209DC00}"/>
                </a:ext>
              </a:extLst>
            </p:cNvPr>
            <p:cNvSpPr/>
            <p:nvPr/>
          </p:nvSpPr>
          <p:spPr>
            <a:xfrm>
              <a:off x="1046541" y="1811744"/>
              <a:ext cx="1154760" cy="1454687"/>
            </a:xfrm>
            <a:prstGeom prst="ellipse">
              <a:avLst/>
            </a:prstGeom>
            <a:solidFill>
              <a:srgbClr val="EED69D"/>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0" name="Flowchart: Terminator 159">
              <a:extLst>
                <a:ext uri="{FF2B5EF4-FFF2-40B4-BE49-F238E27FC236}">
                  <a16:creationId xmlns:a16="http://schemas.microsoft.com/office/drawing/2014/main" id="{5A3B210E-A9E8-4D55-8E4E-78A314C1611E}"/>
                </a:ext>
              </a:extLst>
            </p:cNvPr>
            <p:cNvSpPr/>
            <p:nvPr/>
          </p:nvSpPr>
          <p:spPr>
            <a:xfrm rot="1600366">
              <a:off x="847664" y="3690908"/>
              <a:ext cx="225594" cy="711363"/>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1" name="Flowchart: Delay 160">
              <a:extLst>
                <a:ext uri="{FF2B5EF4-FFF2-40B4-BE49-F238E27FC236}">
                  <a16:creationId xmlns:a16="http://schemas.microsoft.com/office/drawing/2014/main" id="{917D227D-9DB1-4DE4-BD78-DE13753FE262}"/>
                </a:ext>
              </a:extLst>
            </p:cNvPr>
            <p:cNvSpPr/>
            <p:nvPr/>
          </p:nvSpPr>
          <p:spPr>
            <a:xfrm rot="2022916" flipH="1">
              <a:off x="977216" y="3374447"/>
              <a:ext cx="320445" cy="657015"/>
            </a:xfrm>
            <a:prstGeom prst="flowChartDelay">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62" name="Isosceles Triangle 161">
              <a:extLst>
                <a:ext uri="{FF2B5EF4-FFF2-40B4-BE49-F238E27FC236}">
                  <a16:creationId xmlns:a16="http://schemas.microsoft.com/office/drawing/2014/main" id="{D01FEB20-DB03-4D11-9EBD-9B89CF5ED427}"/>
                </a:ext>
              </a:extLst>
            </p:cNvPr>
            <p:cNvSpPr/>
            <p:nvPr/>
          </p:nvSpPr>
          <p:spPr>
            <a:xfrm rot="10800000">
              <a:off x="1456236" y="2924528"/>
              <a:ext cx="389712" cy="191484"/>
            </a:xfrm>
            <a:prstGeom prst="triangle">
              <a:avLst/>
            </a:prstGeom>
            <a:solidFill>
              <a:sysClr val="window" lastClr="FFFFFF"/>
            </a:solidFill>
            <a:ln w="19050" cap="flat" cmpd="sng" algn="ctr">
              <a:solidFill>
                <a:srgbClr val="FF0000">
                  <a:lumMod val="40000"/>
                  <a:lumOff val="60000"/>
                </a:srgbClr>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3" name="Oval 162">
              <a:extLst>
                <a:ext uri="{FF2B5EF4-FFF2-40B4-BE49-F238E27FC236}">
                  <a16:creationId xmlns:a16="http://schemas.microsoft.com/office/drawing/2014/main" id="{AE894408-735D-469B-9041-83E3BBFB1EC5}"/>
                </a:ext>
              </a:extLst>
            </p:cNvPr>
            <p:cNvSpPr/>
            <p:nvPr/>
          </p:nvSpPr>
          <p:spPr>
            <a:xfrm rot="21284756">
              <a:off x="1249420" y="2462134"/>
              <a:ext cx="254008" cy="362574"/>
            </a:xfrm>
            <a:prstGeom prst="ellipse">
              <a:avLst/>
            </a:prstGeom>
            <a:solidFill>
              <a:sysClr val="window" lastClr="FFFFFF"/>
            </a:solidFill>
            <a:ln w="12700"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4" name="Oval 163">
              <a:extLst>
                <a:ext uri="{FF2B5EF4-FFF2-40B4-BE49-F238E27FC236}">
                  <a16:creationId xmlns:a16="http://schemas.microsoft.com/office/drawing/2014/main" id="{A6841076-6359-4529-8F0C-4C2D272979AA}"/>
                </a:ext>
              </a:extLst>
            </p:cNvPr>
            <p:cNvSpPr/>
            <p:nvPr/>
          </p:nvSpPr>
          <p:spPr>
            <a:xfrm>
              <a:off x="1329424" y="2550294"/>
              <a:ext cx="79677" cy="134263"/>
            </a:xfrm>
            <a:prstGeom prst="ellipse">
              <a:avLst/>
            </a:prstGeom>
            <a:solidFill>
              <a:srgbClr val="000000"/>
            </a:solidFill>
            <a:ln w="9525" cap="flat" cmpd="sng" algn="ctr">
              <a:solidFill>
                <a:srgbClr val="000000"/>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5" name="Oval 164">
              <a:extLst>
                <a:ext uri="{FF2B5EF4-FFF2-40B4-BE49-F238E27FC236}">
                  <a16:creationId xmlns:a16="http://schemas.microsoft.com/office/drawing/2014/main" id="{1D7415D7-AF1F-4B3D-B7FE-E99B47829957}"/>
                </a:ext>
              </a:extLst>
            </p:cNvPr>
            <p:cNvSpPr/>
            <p:nvPr/>
          </p:nvSpPr>
          <p:spPr>
            <a:xfrm rot="315244" flipH="1">
              <a:off x="1777196" y="2448983"/>
              <a:ext cx="254008" cy="362574"/>
            </a:xfrm>
            <a:prstGeom prst="ellipse">
              <a:avLst/>
            </a:prstGeom>
            <a:solidFill>
              <a:sysClr val="window" lastClr="FFFFFF"/>
            </a:solidFill>
            <a:ln w="12700"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6" name="Oval 165">
              <a:extLst>
                <a:ext uri="{FF2B5EF4-FFF2-40B4-BE49-F238E27FC236}">
                  <a16:creationId xmlns:a16="http://schemas.microsoft.com/office/drawing/2014/main" id="{BEC43E50-FC65-4D6C-AD6E-1A30CBBBC819}"/>
                </a:ext>
              </a:extLst>
            </p:cNvPr>
            <p:cNvSpPr/>
            <p:nvPr/>
          </p:nvSpPr>
          <p:spPr>
            <a:xfrm>
              <a:off x="1855190" y="2550294"/>
              <a:ext cx="79677" cy="134263"/>
            </a:xfrm>
            <a:prstGeom prst="ellipse">
              <a:avLst/>
            </a:prstGeom>
            <a:solidFill>
              <a:srgbClr val="000000"/>
            </a:solidFill>
            <a:ln w="9525" cap="flat" cmpd="sng" algn="ctr">
              <a:solidFill>
                <a:srgbClr val="000000"/>
              </a:solid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7" name="Flowchart: Terminator 166">
              <a:extLst>
                <a:ext uri="{FF2B5EF4-FFF2-40B4-BE49-F238E27FC236}">
                  <a16:creationId xmlns:a16="http://schemas.microsoft.com/office/drawing/2014/main" id="{B7EC6190-E845-4EDF-829C-DF7B7F0BA032}"/>
                </a:ext>
              </a:extLst>
            </p:cNvPr>
            <p:cNvSpPr/>
            <p:nvPr/>
          </p:nvSpPr>
          <p:spPr>
            <a:xfrm rot="21216315">
              <a:off x="1231297" y="2356994"/>
              <a:ext cx="239614" cy="87279"/>
            </a:xfrm>
            <a:prstGeom prst="flowChartTerminator">
              <a:avLst/>
            </a:prstGeom>
            <a:solidFill>
              <a:srgbClr val="843F06"/>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8" name="Flowchart: Terminator 167">
              <a:extLst>
                <a:ext uri="{FF2B5EF4-FFF2-40B4-BE49-F238E27FC236}">
                  <a16:creationId xmlns:a16="http://schemas.microsoft.com/office/drawing/2014/main" id="{B9A6C49F-4DCC-4A83-84F0-2A82FC752E83}"/>
                </a:ext>
              </a:extLst>
            </p:cNvPr>
            <p:cNvSpPr/>
            <p:nvPr/>
          </p:nvSpPr>
          <p:spPr>
            <a:xfrm rot="174846">
              <a:off x="1809636" y="2364170"/>
              <a:ext cx="239614" cy="87279"/>
            </a:xfrm>
            <a:prstGeom prst="flowChartTerminator">
              <a:avLst/>
            </a:prstGeom>
            <a:solidFill>
              <a:srgbClr val="843F06"/>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69" name="Moon 168">
              <a:extLst>
                <a:ext uri="{FF2B5EF4-FFF2-40B4-BE49-F238E27FC236}">
                  <a16:creationId xmlns:a16="http://schemas.microsoft.com/office/drawing/2014/main" id="{99DF85C8-65C6-497F-872A-7F8C1A8C22ED}"/>
                </a:ext>
              </a:extLst>
            </p:cNvPr>
            <p:cNvSpPr/>
            <p:nvPr/>
          </p:nvSpPr>
          <p:spPr>
            <a:xfrm rot="5400000">
              <a:off x="1197595" y="1406602"/>
              <a:ext cx="852651" cy="1186231"/>
            </a:xfrm>
            <a:prstGeom prst="moon">
              <a:avLst>
                <a:gd name="adj" fmla="val 65258"/>
              </a:avLst>
            </a:prstGeom>
            <a:pattFill prst="openDmnd">
              <a:fgClr>
                <a:srgbClr val="000000"/>
              </a:fgClr>
              <a:bgClr>
                <a:sysClr val="window" lastClr="FFFFFF"/>
              </a:bgClr>
            </a:pattFill>
            <a:ln w="3175" cap="flat" cmpd="sng" algn="ctr">
              <a:solidFill>
                <a:srgbClr val="000000"/>
              </a:solidFill>
              <a:prstDash val="solid"/>
            </a:ln>
            <a:effectLst/>
          </p:spPr>
          <p:txBody>
            <a:bodyPr rtlCol="0" anchor="ctr"/>
            <a:lstStyle/>
            <a:p>
              <a:pPr algn="ctr">
                <a:defRPr/>
              </a:pPr>
              <a:endParaRPr lang="en-US" sz="1530" kern="0">
                <a:solidFill>
                  <a:prstClr val="white"/>
                </a:solidFill>
                <a:latin typeface="Calibri"/>
              </a:endParaRPr>
            </a:p>
          </p:txBody>
        </p:sp>
        <p:sp>
          <p:nvSpPr>
            <p:cNvPr id="171" name="Moon 170">
              <a:extLst>
                <a:ext uri="{FF2B5EF4-FFF2-40B4-BE49-F238E27FC236}">
                  <a16:creationId xmlns:a16="http://schemas.microsoft.com/office/drawing/2014/main" id="{AD90D886-9C70-4652-B97A-3FA710E5C83F}"/>
                </a:ext>
              </a:extLst>
            </p:cNvPr>
            <p:cNvSpPr/>
            <p:nvPr/>
          </p:nvSpPr>
          <p:spPr>
            <a:xfrm rot="5400000">
              <a:off x="1318639" y="1539646"/>
              <a:ext cx="613097" cy="1157294"/>
            </a:xfrm>
            <a:prstGeom prst="moon">
              <a:avLst>
                <a:gd name="adj" fmla="val 52142"/>
              </a:avLst>
            </a:prstGeom>
            <a:pattFill prst="dotDmnd">
              <a:fgClr>
                <a:srgbClr val="000000"/>
              </a:fgClr>
              <a:bgClr>
                <a:srgbClr val="C28446"/>
              </a:bgClr>
            </a:pattFill>
            <a:ln w="3175" cap="flat" cmpd="sng" algn="ctr">
              <a:noFill/>
              <a:prstDash val="solid"/>
            </a:ln>
            <a:effectLst/>
          </p:spPr>
          <p:txBody>
            <a:bodyPr rtlCol="0" anchor="ctr"/>
            <a:lstStyle/>
            <a:p>
              <a:pPr algn="ctr">
                <a:defRPr/>
              </a:pPr>
              <a:endParaRPr lang="en-US" sz="1530" kern="0">
                <a:solidFill>
                  <a:prstClr val="white"/>
                </a:solidFill>
                <a:latin typeface="Calibri"/>
              </a:endParaRPr>
            </a:p>
          </p:txBody>
        </p:sp>
        <p:sp>
          <p:nvSpPr>
            <p:cNvPr id="172" name="Oval 171">
              <a:extLst>
                <a:ext uri="{FF2B5EF4-FFF2-40B4-BE49-F238E27FC236}">
                  <a16:creationId xmlns:a16="http://schemas.microsoft.com/office/drawing/2014/main" id="{AA3ACEC5-C7D8-4EA3-975A-9E176E0DBD64}"/>
                </a:ext>
              </a:extLst>
            </p:cNvPr>
            <p:cNvSpPr/>
            <p:nvPr/>
          </p:nvSpPr>
          <p:spPr>
            <a:xfrm>
              <a:off x="1404629" y="1654701"/>
              <a:ext cx="458284" cy="195232"/>
            </a:xfrm>
            <a:prstGeom prst="ellipse">
              <a:avLst/>
            </a:prstGeom>
            <a:pattFill prst="dotDmnd">
              <a:fgClr>
                <a:srgbClr val="F79646">
                  <a:lumMod val="50000"/>
                </a:srgbClr>
              </a:fgClr>
              <a:bgClr>
                <a:srgbClr val="C28446"/>
              </a:bgClr>
            </a:patt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73" name="Right Triangle 172">
              <a:extLst>
                <a:ext uri="{FF2B5EF4-FFF2-40B4-BE49-F238E27FC236}">
                  <a16:creationId xmlns:a16="http://schemas.microsoft.com/office/drawing/2014/main" id="{213AFECF-112B-4177-A52F-B0814A5F8753}"/>
                </a:ext>
              </a:extLst>
            </p:cNvPr>
            <p:cNvSpPr/>
            <p:nvPr/>
          </p:nvSpPr>
          <p:spPr>
            <a:xfrm rot="8699319">
              <a:off x="1308529" y="3369829"/>
              <a:ext cx="247965" cy="291800"/>
            </a:xfrm>
            <a:prstGeom prst="rtTriangle">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74" name="Right Triangle 173">
              <a:extLst>
                <a:ext uri="{FF2B5EF4-FFF2-40B4-BE49-F238E27FC236}">
                  <a16:creationId xmlns:a16="http://schemas.microsoft.com/office/drawing/2014/main" id="{4DD7B9DA-4367-4047-B73A-512E633E6E54}"/>
                </a:ext>
              </a:extLst>
            </p:cNvPr>
            <p:cNvSpPr/>
            <p:nvPr/>
          </p:nvSpPr>
          <p:spPr>
            <a:xfrm rot="12900681" flipH="1">
              <a:off x="1725107" y="3369829"/>
              <a:ext cx="247965" cy="291800"/>
            </a:xfrm>
            <a:prstGeom prst="rtTriangle">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76" name="Flowchart: Terminator 175">
              <a:extLst>
                <a:ext uri="{FF2B5EF4-FFF2-40B4-BE49-F238E27FC236}">
                  <a16:creationId xmlns:a16="http://schemas.microsoft.com/office/drawing/2014/main" id="{18018B1F-163F-4595-B701-B1FBFE3E9940}"/>
                </a:ext>
              </a:extLst>
            </p:cNvPr>
            <p:cNvSpPr/>
            <p:nvPr/>
          </p:nvSpPr>
          <p:spPr>
            <a:xfrm rot="18705810" flipH="1">
              <a:off x="858098" y="4239433"/>
              <a:ext cx="141402" cy="416035"/>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78" name="Flowchart: Connector 177">
              <a:extLst>
                <a:ext uri="{FF2B5EF4-FFF2-40B4-BE49-F238E27FC236}">
                  <a16:creationId xmlns:a16="http://schemas.microsoft.com/office/drawing/2014/main" id="{EFB8930A-E489-49DD-848C-63E1797B80EA}"/>
                </a:ext>
              </a:extLst>
            </p:cNvPr>
            <p:cNvSpPr/>
            <p:nvPr/>
          </p:nvSpPr>
          <p:spPr>
            <a:xfrm>
              <a:off x="1585347" y="3621749"/>
              <a:ext cx="79677" cy="87279"/>
            </a:xfrm>
            <a:prstGeom prst="flowChartConnector">
              <a:avLst/>
            </a:prstGeom>
            <a:solidFill>
              <a:srgbClr val="008000"/>
            </a:solidFill>
            <a:ln w="25400" cap="flat" cmpd="sng" algn="ctr">
              <a:noFill/>
              <a:prstDash val="solid"/>
            </a:ln>
            <a:effectLst/>
          </p:spPr>
          <p:txBody>
            <a:bodyPr rtlCol="0" anchor="ctr"/>
            <a:lstStyle/>
            <a:p>
              <a:pPr algn="ctr">
                <a:defRPr/>
              </a:pPr>
              <a:endParaRPr lang="en-US" sz="1530" kern="0">
                <a:solidFill>
                  <a:prstClr val="white"/>
                </a:solidFill>
                <a:latin typeface="Calibri"/>
              </a:endParaRPr>
            </a:p>
          </p:txBody>
        </p:sp>
        <p:sp>
          <p:nvSpPr>
            <p:cNvPr id="179" name="Flowchart: Connector 178">
              <a:extLst>
                <a:ext uri="{FF2B5EF4-FFF2-40B4-BE49-F238E27FC236}">
                  <a16:creationId xmlns:a16="http://schemas.microsoft.com/office/drawing/2014/main" id="{DC0E0774-9DE9-4B21-A7B6-D5C49540185A}"/>
                </a:ext>
              </a:extLst>
            </p:cNvPr>
            <p:cNvSpPr/>
            <p:nvPr/>
          </p:nvSpPr>
          <p:spPr>
            <a:xfrm>
              <a:off x="1585347" y="3748173"/>
              <a:ext cx="79677" cy="87279"/>
            </a:xfrm>
            <a:prstGeom prst="flowChartConnector">
              <a:avLst/>
            </a:prstGeom>
            <a:solidFill>
              <a:srgbClr val="008000"/>
            </a:solidFill>
            <a:ln w="25400" cap="flat" cmpd="sng" algn="ctr">
              <a:noFill/>
              <a:prstDash val="solid"/>
            </a:ln>
            <a:effectLst/>
          </p:spPr>
          <p:txBody>
            <a:bodyPr rtlCol="0" anchor="ctr"/>
            <a:lstStyle/>
            <a:p>
              <a:pPr algn="ctr">
                <a:defRPr/>
              </a:pPr>
              <a:endParaRPr lang="en-US" sz="1530" kern="0">
                <a:solidFill>
                  <a:prstClr val="white"/>
                </a:solidFill>
                <a:latin typeface="Calibri"/>
              </a:endParaRPr>
            </a:p>
          </p:txBody>
        </p:sp>
        <p:sp>
          <p:nvSpPr>
            <p:cNvPr id="180" name="Freeform: Shape 179">
              <a:extLst>
                <a:ext uri="{FF2B5EF4-FFF2-40B4-BE49-F238E27FC236}">
                  <a16:creationId xmlns:a16="http://schemas.microsoft.com/office/drawing/2014/main" id="{94E06426-9235-4A14-8E17-FEA93314EF3F}"/>
                </a:ext>
              </a:extLst>
            </p:cNvPr>
            <p:cNvSpPr/>
            <p:nvPr/>
          </p:nvSpPr>
          <p:spPr>
            <a:xfrm rot="14816196">
              <a:off x="1019825" y="4478551"/>
              <a:ext cx="274312" cy="262954"/>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E9CD87"/>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latin typeface="Calibri"/>
              </a:endParaRPr>
            </a:p>
          </p:txBody>
        </p:sp>
        <p:sp>
          <p:nvSpPr>
            <p:cNvPr id="181" name="Flowchart: Terminator 180">
              <a:extLst>
                <a:ext uri="{FF2B5EF4-FFF2-40B4-BE49-F238E27FC236}">
                  <a16:creationId xmlns:a16="http://schemas.microsoft.com/office/drawing/2014/main" id="{F45B4AE7-E6B5-445B-AE3B-8CD03D915DC7}"/>
                </a:ext>
              </a:extLst>
            </p:cNvPr>
            <p:cNvSpPr/>
            <p:nvPr/>
          </p:nvSpPr>
          <p:spPr>
            <a:xfrm rot="19999634" flipH="1">
              <a:off x="2143969" y="3710176"/>
              <a:ext cx="225594" cy="711363"/>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a:solidFill>
                  <a:prstClr val="white"/>
                </a:solidFill>
                <a:latin typeface="Calibri"/>
              </a:endParaRPr>
            </a:p>
          </p:txBody>
        </p:sp>
        <p:sp>
          <p:nvSpPr>
            <p:cNvPr id="182" name="Flowchart: Terminator 181">
              <a:extLst>
                <a:ext uri="{FF2B5EF4-FFF2-40B4-BE49-F238E27FC236}">
                  <a16:creationId xmlns:a16="http://schemas.microsoft.com/office/drawing/2014/main" id="{C2A4D8E4-E7CD-4D78-A515-6040B13795CC}"/>
                </a:ext>
              </a:extLst>
            </p:cNvPr>
            <p:cNvSpPr/>
            <p:nvPr/>
          </p:nvSpPr>
          <p:spPr>
            <a:xfrm rot="2894190">
              <a:off x="2217727" y="4258701"/>
              <a:ext cx="141402" cy="416035"/>
            </a:xfrm>
            <a:prstGeom prst="flowChartTerminator">
              <a:avLst/>
            </a:prstGeom>
            <a:solidFill>
              <a:srgbClr val="EACC82"/>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sp>
          <p:nvSpPr>
            <p:cNvPr id="183" name="Freeform: Shape 182">
              <a:extLst>
                <a:ext uri="{FF2B5EF4-FFF2-40B4-BE49-F238E27FC236}">
                  <a16:creationId xmlns:a16="http://schemas.microsoft.com/office/drawing/2014/main" id="{8AA261D8-5C9E-4FF3-B8FB-F96550016D94}"/>
                </a:ext>
              </a:extLst>
            </p:cNvPr>
            <p:cNvSpPr/>
            <p:nvPr/>
          </p:nvSpPr>
          <p:spPr>
            <a:xfrm rot="6783804" flipH="1">
              <a:off x="1923090" y="4497819"/>
              <a:ext cx="274312" cy="262954"/>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E9CD87"/>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latin typeface="Calibri"/>
              </a:endParaRPr>
            </a:p>
          </p:txBody>
        </p:sp>
        <p:sp>
          <p:nvSpPr>
            <p:cNvPr id="184" name="Flowchart: Delay 183">
              <a:extLst>
                <a:ext uri="{FF2B5EF4-FFF2-40B4-BE49-F238E27FC236}">
                  <a16:creationId xmlns:a16="http://schemas.microsoft.com/office/drawing/2014/main" id="{FE473537-AD8A-4C5E-B546-EFB1CCCFCF4E}"/>
                </a:ext>
              </a:extLst>
            </p:cNvPr>
            <p:cNvSpPr/>
            <p:nvPr/>
          </p:nvSpPr>
          <p:spPr>
            <a:xfrm rot="19976169">
              <a:off x="1944398" y="3369992"/>
              <a:ext cx="320445" cy="657015"/>
            </a:xfrm>
            <a:prstGeom prst="flowChartDelay">
              <a:avLst/>
            </a:prstGeom>
            <a:solidFill>
              <a:srgbClr val="EA0000"/>
            </a:solidFill>
            <a:ln w="9525" cap="flat" cmpd="sng" algn="ctr">
              <a:noFill/>
              <a:prstDash val="solid"/>
            </a:ln>
            <a:effectLst/>
          </p:spPr>
          <p:txBody>
            <a:bodyPr rtlCol="0" anchor="ctr"/>
            <a:lstStyle/>
            <a:p>
              <a:pPr algn="ctr" fontAlgn="base">
                <a:spcBef>
                  <a:spcPct val="0"/>
                </a:spcBef>
                <a:spcAft>
                  <a:spcPct val="0"/>
                </a:spcAft>
                <a:defRPr/>
              </a:pPr>
              <a:endParaRPr lang="en-US" sz="1530" kern="0" dirty="0">
                <a:solidFill>
                  <a:prstClr val="white"/>
                </a:solidFill>
                <a:latin typeface="Calibri"/>
              </a:endParaRPr>
            </a:p>
          </p:txBody>
        </p:sp>
        <p:grpSp>
          <p:nvGrpSpPr>
            <p:cNvPr id="185" name="Group 184">
              <a:extLst>
                <a:ext uri="{FF2B5EF4-FFF2-40B4-BE49-F238E27FC236}">
                  <a16:creationId xmlns:a16="http://schemas.microsoft.com/office/drawing/2014/main" id="{2EFDCC26-B3F8-4F69-9F51-F221D9F1B058}"/>
                </a:ext>
              </a:extLst>
            </p:cNvPr>
            <p:cNvGrpSpPr/>
            <p:nvPr/>
          </p:nvGrpSpPr>
          <p:grpSpPr>
            <a:xfrm>
              <a:off x="1736703" y="3532400"/>
              <a:ext cx="325110" cy="522802"/>
              <a:chOff x="859632" y="2338402"/>
              <a:chExt cx="571500" cy="788345"/>
            </a:xfrm>
          </p:grpSpPr>
          <p:sp>
            <p:nvSpPr>
              <p:cNvPr id="186" name="Rectangle 185">
                <a:extLst>
                  <a:ext uri="{FF2B5EF4-FFF2-40B4-BE49-F238E27FC236}">
                    <a16:creationId xmlns:a16="http://schemas.microsoft.com/office/drawing/2014/main" id="{FF3CEA32-C5F8-43B0-B721-C639D1EF311F}"/>
                  </a:ext>
                </a:extLst>
              </p:cNvPr>
              <p:cNvSpPr/>
              <p:nvPr/>
            </p:nvSpPr>
            <p:spPr>
              <a:xfrm>
                <a:off x="977900" y="2707482"/>
                <a:ext cx="342900" cy="85080"/>
              </a:xfrm>
              <a:prstGeom prst="rect">
                <a:avLst/>
              </a:prstGeom>
              <a:solidFill>
                <a:sysClr val="window" lastClr="FFFFFF"/>
              </a:solidFill>
              <a:ln w="25400" cap="flat" cmpd="sng" algn="ctr">
                <a:noFill/>
                <a:prstDash val="solid"/>
              </a:ln>
              <a:effectLst/>
            </p:spPr>
            <p:txBody>
              <a:bodyPr rtlCol="0" anchor="ctr"/>
              <a:lstStyle/>
              <a:p>
                <a:pPr algn="ctr">
                  <a:defRPr/>
                </a:pPr>
                <a:endParaRPr lang="en-US" sz="1530" kern="0">
                  <a:solidFill>
                    <a:prstClr val="white"/>
                  </a:solidFill>
                  <a:latin typeface="Calibri"/>
                </a:endParaRPr>
              </a:p>
            </p:txBody>
          </p:sp>
          <p:pic>
            <p:nvPicPr>
              <p:cNvPr id="187" name="Picture 186">
                <a:extLst>
                  <a:ext uri="{FF2B5EF4-FFF2-40B4-BE49-F238E27FC236}">
                    <a16:creationId xmlns:a16="http://schemas.microsoft.com/office/drawing/2014/main" id="{B069F8EB-C914-40DB-8267-47F92C97B987}"/>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0" b="100000" l="0" r="100000">
                            <a14:foregroundMark x1="31560" y1="31877" x2="31560" y2="31877"/>
                            <a14:foregroundMark x1="46454" y1="11054" x2="46454" y2="11054"/>
                            <a14:foregroundMark x1="42553" y1="9512" x2="42553" y2="9512"/>
                            <a14:foregroundMark x1="39362" y1="8997" x2="39362" y2="8997"/>
                            <a14:foregroundMark x1="59929" y1="8997" x2="59929" y2="8997"/>
                            <a14:foregroundMark x1="29787" y1="26735" x2="29787" y2="26735"/>
                            <a14:foregroundMark x1="71631" y1="12339" x2="71631" y2="12339"/>
                            <a14:foregroundMark x1="77660" y1="21337" x2="77660" y2="21337"/>
                            <a14:foregroundMark x1="73050" y1="30077" x2="73050" y2="30077"/>
                            <a14:foregroundMark x1="61702" y1="33162" x2="61702" y2="33162"/>
                            <a14:foregroundMark x1="37234" y1="29306" x2="37234" y2="29306"/>
                            <a14:foregroundMark x1="53546" y1="61697" x2="53546" y2="61697"/>
                            <a14:foregroundMark x1="67021" y1="64010" x2="67021" y2="64010"/>
                            <a14:foregroundMark x1="33688" y1="62468" x2="33688" y2="62468"/>
                            <a14:foregroundMark x1="28369" y1="80463" x2="28369" y2="80463"/>
                            <a14:foregroundMark x1="48227" y1="79949" x2="48227" y2="79949"/>
                            <a14:foregroundMark x1="33688" y1="34447" x2="33688" y2="34447"/>
                            <a14:foregroundMark x1="49645" y1="76864" x2="49645" y2="76864"/>
                            <a14:foregroundMark x1="26596" y1="50643" x2="26596" y2="50643"/>
                            <a14:foregroundMark x1="44326" y1="49871" x2="44326" y2="49871"/>
                            <a14:foregroundMark x1="56738" y1="51928" x2="56738" y2="51928"/>
                            <a14:foregroundMark x1="70567" y1="52185" x2="70567" y2="52185"/>
                            <a14:foregroundMark x1="24113" y1="27249" x2="24113" y2="27249"/>
                            <a14:backgroundMark x1="36879" y1="22365" x2="36879" y2="22365"/>
                            <a14:backgroundMark x1="43262" y1="30591" x2="43262" y2="30591"/>
                          </a14:backgroundRemoval>
                        </a14:imgEffect>
                      </a14:imgLayer>
                    </a14:imgProps>
                  </a:ext>
                  <a:ext uri="{28A0092B-C50C-407E-A947-70E740481C1C}">
                    <a14:useLocalDpi xmlns:a14="http://schemas.microsoft.com/office/drawing/2010/main"/>
                  </a:ext>
                </a:extLst>
              </a:blip>
              <a:stretch>
                <a:fillRect/>
              </a:stretch>
            </p:blipFill>
            <p:spPr>
              <a:xfrm>
                <a:off x="859632" y="2338402"/>
                <a:ext cx="571500" cy="788345"/>
              </a:xfrm>
              <a:prstGeom prst="rect">
                <a:avLst/>
              </a:prstGeom>
              <a:ln>
                <a:noFill/>
              </a:ln>
            </p:spPr>
          </p:pic>
        </p:grpSp>
      </p:grpSp>
      <p:grpSp>
        <p:nvGrpSpPr>
          <p:cNvPr id="5" name="Group 4">
            <a:extLst>
              <a:ext uri="{FF2B5EF4-FFF2-40B4-BE49-F238E27FC236}">
                <a16:creationId xmlns:a16="http://schemas.microsoft.com/office/drawing/2014/main" id="{1EF2072C-491C-446B-999D-E956F04282E4}"/>
              </a:ext>
            </a:extLst>
          </p:cNvPr>
          <p:cNvGrpSpPr/>
          <p:nvPr/>
        </p:nvGrpSpPr>
        <p:grpSpPr>
          <a:xfrm>
            <a:off x="6998698" y="2143873"/>
            <a:ext cx="1664715" cy="4626901"/>
            <a:chOff x="-2332721" y="1811744"/>
            <a:chExt cx="1602118" cy="4658309"/>
          </a:xfrm>
        </p:grpSpPr>
        <p:sp>
          <p:nvSpPr>
            <p:cNvPr id="143" name="Rectangle: Rounded Corners 33">
              <a:extLst>
                <a:ext uri="{FF2B5EF4-FFF2-40B4-BE49-F238E27FC236}">
                  <a16:creationId xmlns:a16="http://schemas.microsoft.com/office/drawing/2014/main" id="{93E989E7-1AAB-466C-B487-496837B493DC}"/>
                </a:ext>
              </a:extLst>
            </p:cNvPr>
            <p:cNvSpPr/>
            <p:nvPr/>
          </p:nvSpPr>
          <p:spPr>
            <a:xfrm flipH="1">
              <a:off x="-1729088" y="1979758"/>
              <a:ext cx="491460" cy="482783"/>
            </a:xfrm>
            <a:custGeom>
              <a:avLst/>
              <a:gdLst>
                <a:gd name="connsiteX0" fmla="*/ 0 w 386862"/>
                <a:gd name="connsiteY0" fmla="*/ 156309 h 375138"/>
                <a:gd name="connsiteX1" fmla="*/ 156309 w 386862"/>
                <a:gd name="connsiteY1" fmla="*/ 0 h 375138"/>
                <a:gd name="connsiteX2" fmla="*/ 230553 w 386862"/>
                <a:gd name="connsiteY2" fmla="*/ 0 h 375138"/>
                <a:gd name="connsiteX3" fmla="*/ 386862 w 386862"/>
                <a:gd name="connsiteY3" fmla="*/ 156309 h 375138"/>
                <a:gd name="connsiteX4" fmla="*/ 386862 w 386862"/>
                <a:gd name="connsiteY4" fmla="*/ 218829 h 375138"/>
                <a:gd name="connsiteX5" fmla="*/ 230553 w 386862"/>
                <a:gd name="connsiteY5" fmla="*/ 375138 h 375138"/>
                <a:gd name="connsiteX6" fmla="*/ 156309 w 386862"/>
                <a:gd name="connsiteY6" fmla="*/ 375138 h 375138"/>
                <a:gd name="connsiteX7" fmla="*/ 0 w 386862"/>
                <a:gd name="connsiteY7" fmla="*/ 218829 h 375138"/>
                <a:gd name="connsiteX8" fmla="*/ 0 w 386862"/>
                <a:gd name="connsiteY8" fmla="*/ 156309 h 375138"/>
                <a:gd name="connsiteX0" fmla="*/ 5652 w 392514"/>
                <a:gd name="connsiteY0" fmla="*/ 156309 h 375138"/>
                <a:gd name="connsiteX1" fmla="*/ 60361 w 392514"/>
                <a:gd name="connsiteY1" fmla="*/ 31750 h 375138"/>
                <a:gd name="connsiteX2" fmla="*/ 236205 w 392514"/>
                <a:gd name="connsiteY2" fmla="*/ 0 h 375138"/>
                <a:gd name="connsiteX3" fmla="*/ 392514 w 392514"/>
                <a:gd name="connsiteY3" fmla="*/ 156309 h 375138"/>
                <a:gd name="connsiteX4" fmla="*/ 392514 w 392514"/>
                <a:gd name="connsiteY4" fmla="*/ 218829 h 375138"/>
                <a:gd name="connsiteX5" fmla="*/ 236205 w 392514"/>
                <a:gd name="connsiteY5" fmla="*/ 375138 h 375138"/>
                <a:gd name="connsiteX6" fmla="*/ 161961 w 392514"/>
                <a:gd name="connsiteY6" fmla="*/ 375138 h 375138"/>
                <a:gd name="connsiteX7" fmla="*/ 5652 w 392514"/>
                <a:gd name="connsiteY7" fmla="*/ 218829 h 375138"/>
                <a:gd name="connsiteX8" fmla="*/ 5652 w 392514"/>
                <a:gd name="connsiteY8" fmla="*/ 156309 h 375138"/>
                <a:gd name="connsiteX0" fmla="*/ 0 w 386862"/>
                <a:gd name="connsiteY0" fmla="*/ 188059 h 406888"/>
                <a:gd name="connsiteX1" fmla="*/ 92809 w 386862"/>
                <a:gd name="connsiteY1" fmla="*/ 0 h 406888"/>
                <a:gd name="connsiteX2" fmla="*/ 230553 w 386862"/>
                <a:gd name="connsiteY2" fmla="*/ 31750 h 406888"/>
                <a:gd name="connsiteX3" fmla="*/ 386862 w 386862"/>
                <a:gd name="connsiteY3" fmla="*/ 188059 h 406888"/>
                <a:gd name="connsiteX4" fmla="*/ 386862 w 386862"/>
                <a:gd name="connsiteY4" fmla="*/ 250579 h 406888"/>
                <a:gd name="connsiteX5" fmla="*/ 230553 w 386862"/>
                <a:gd name="connsiteY5" fmla="*/ 406888 h 406888"/>
                <a:gd name="connsiteX6" fmla="*/ 156309 w 386862"/>
                <a:gd name="connsiteY6" fmla="*/ 406888 h 406888"/>
                <a:gd name="connsiteX7" fmla="*/ 0 w 386862"/>
                <a:gd name="connsiteY7" fmla="*/ 250579 h 406888"/>
                <a:gd name="connsiteX8" fmla="*/ 0 w 386862"/>
                <a:gd name="connsiteY8" fmla="*/ 188059 h 406888"/>
                <a:gd name="connsiteX0" fmla="*/ 0 w 386862"/>
                <a:gd name="connsiteY0" fmla="*/ 188059 h 406888"/>
                <a:gd name="connsiteX1" fmla="*/ 92809 w 386862"/>
                <a:gd name="connsiteY1" fmla="*/ 0 h 406888"/>
                <a:gd name="connsiteX2" fmla="*/ 230553 w 386862"/>
                <a:gd name="connsiteY2" fmla="*/ 31750 h 406888"/>
                <a:gd name="connsiteX3" fmla="*/ 386862 w 386862"/>
                <a:gd name="connsiteY3" fmla="*/ 188059 h 406888"/>
                <a:gd name="connsiteX4" fmla="*/ 386862 w 386862"/>
                <a:gd name="connsiteY4" fmla="*/ 250579 h 406888"/>
                <a:gd name="connsiteX5" fmla="*/ 230553 w 386862"/>
                <a:gd name="connsiteY5" fmla="*/ 406888 h 406888"/>
                <a:gd name="connsiteX6" fmla="*/ 156309 w 386862"/>
                <a:gd name="connsiteY6" fmla="*/ 406888 h 406888"/>
                <a:gd name="connsiteX7" fmla="*/ 0 w 386862"/>
                <a:gd name="connsiteY7" fmla="*/ 250579 h 406888"/>
                <a:gd name="connsiteX8" fmla="*/ 0 w 386862"/>
                <a:gd name="connsiteY8" fmla="*/ 188059 h 406888"/>
                <a:gd name="connsiteX0" fmla="*/ 0 w 389860"/>
                <a:gd name="connsiteY0" fmla="*/ 188059 h 406888"/>
                <a:gd name="connsiteX1" fmla="*/ 92809 w 389860"/>
                <a:gd name="connsiteY1" fmla="*/ 0 h 406888"/>
                <a:gd name="connsiteX2" fmla="*/ 230553 w 389860"/>
                <a:gd name="connsiteY2" fmla="*/ 31750 h 406888"/>
                <a:gd name="connsiteX3" fmla="*/ 386862 w 389860"/>
                <a:gd name="connsiteY3" fmla="*/ 188059 h 406888"/>
                <a:gd name="connsiteX4" fmla="*/ 386862 w 389860"/>
                <a:gd name="connsiteY4" fmla="*/ 250579 h 406888"/>
                <a:gd name="connsiteX5" fmla="*/ 230553 w 389860"/>
                <a:gd name="connsiteY5" fmla="*/ 406888 h 406888"/>
                <a:gd name="connsiteX6" fmla="*/ 156309 w 389860"/>
                <a:gd name="connsiteY6" fmla="*/ 406888 h 406888"/>
                <a:gd name="connsiteX7" fmla="*/ 0 w 389860"/>
                <a:gd name="connsiteY7" fmla="*/ 250579 h 406888"/>
                <a:gd name="connsiteX8" fmla="*/ 0 w 389860"/>
                <a:gd name="connsiteY8" fmla="*/ 188059 h 406888"/>
                <a:gd name="connsiteX0" fmla="*/ 0 w 389860"/>
                <a:gd name="connsiteY0" fmla="*/ 188059 h 419588"/>
                <a:gd name="connsiteX1" fmla="*/ 92809 w 389860"/>
                <a:gd name="connsiteY1" fmla="*/ 0 h 419588"/>
                <a:gd name="connsiteX2" fmla="*/ 230553 w 389860"/>
                <a:gd name="connsiteY2" fmla="*/ 31750 h 419588"/>
                <a:gd name="connsiteX3" fmla="*/ 386862 w 389860"/>
                <a:gd name="connsiteY3" fmla="*/ 188059 h 419588"/>
                <a:gd name="connsiteX4" fmla="*/ 386862 w 389860"/>
                <a:gd name="connsiteY4" fmla="*/ 250579 h 419588"/>
                <a:gd name="connsiteX5" fmla="*/ 294053 w 389860"/>
                <a:gd name="connsiteY5" fmla="*/ 419588 h 419588"/>
                <a:gd name="connsiteX6" fmla="*/ 156309 w 389860"/>
                <a:gd name="connsiteY6" fmla="*/ 406888 h 419588"/>
                <a:gd name="connsiteX7" fmla="*/ 0 w 389860"/>
                <a:gd name="connsiteY7" fmla="*/ 250579 h 419588"/>
                <a:gd name="connsiteX8" fmla="*/ 0 w 389860"/>
                <a:gd name="connsiteY8" fmla="*/ 188059 h 419588"/>
                <a:gd name="connsiteX0" fmla="*/ 0 w 389860"/>
                <a:gd name="connsiteY0" fmla="*/ 188059 h 419588"/>
                <a:gd name="connsiteX1" fmla="*/ 92809 w 389860"/>
                <a:gd name="connsiteY1" fmla="*/ 0 h 419588"/>
                <a:gd name="connsiteX2" fmla="*/ 230553 w 389860"/>
                <a:gd name="connsiteY2" fmla="*/ 31750 h 419588"/>
                <a:gd name="connsiteX3" fmla="*/ 386862 w 389860"/>
                <a:gd name="connsiteY3" fmla="*/ 188059 h 419588"/>
                <a:gd name="connsiteX4" fmla="*/ 386862 w 389860"/>
                <a:gd name="connsiteY4" fmla="*/ 250579 h 419588"/>
                <a:gd name="connsiteX5" fmla="*/ 294053 w 389860"/>
                <a:gd name="connsiteY5" fmla="*/ 419588 h 419588"/>
                <a:gd name="connsiteX6" fmla="*/ 156309 w 389860"/>
                <a:gd name="connsiteY6" fmla="*/ 406888 h 419588"/>
                <a:gd name="connsiteX7" fmla="*/ 0 w 389860"/>
                <a:gd name="connsiteY7" fmla="*/ 250579 h 419588"/>
                <a:gd name="connsiteX8" fmla="*/ 0 w 389860"/>
                <a:gd name="connsiteY8" fmla="*/ 188059 h 419588"/>
                <a:gd name="connsiteX0" fmla="*/ 0 w 389860"/>
                <a:gd name="connsiteY0" fmla="*/ 188059 h 419588"/>
                <a:gd name="connsiteX1" fmla="*/ 92809 w 389860"/>
                <a:gd name="connsiteY1" fmla="*/ 0 h 419588"/>
                <a:gd name="connsiteX2" fmla="*/ 230553 w 389860"/>
                <a:gd name="connsiteY2" fmla="*/ 31750 h 419588"/>
                <a:gd name="connsiteX3" fmla="*/ 386862 w 389860"/>
                <a:gd name="connsiteY3" fmla="*/ 188059 h 419588"/>
                <a:gd name="connsiteX4" fmla="*/ 355112 w 389860"/>
                <a:gd name="connsiteY4" fmla="*/ 288679 h 419588"/>
                <a:gd name="connsiteX5" fmla="*/ 294053 w 389860"/>
                <a:gd name="connsiteY5" fmla="*/ 419588 h 419588"/>
                <a:gd name="connsiteX6" fmla="*/ 156309 w 389860"/>
                <a:gd name="connsiteY6" fmla="*/ 406888 h 419588"/>
                <a:gd name="connsiteX7" fmla="*/ 0 w 389860"/>
                <a:gd name="connsiteY7" fmla="*/ 250579 h 419588"/>
                <a:gd name="connsiteX8" fmla="*/ 0 w 389860"/>
                <a:gd name="connsiteY8" fmla="*/ 188059 h 419588"/>
                <a:gd name="connsiteX0" fmla="*/ 0 w 389860"/>
                <a:gd name="connsiteY0" fmla="*/ 188059 h 419588"/>
                <a:gd name="connsiteX1" fmla="*/ 92809 w 389860"/>
                <a:gd name="connsiteY1" fmla="*/ 0 h 419588"/>
                <a:gd name="connsiteX2" fmla="*/ 230553 w 389860"/>
                <a:gd name="connsiteY2" fmla="*/ 31750 h 419588"/>
                <a:gd name="connsiteX3" fmla="*/ 386862 w 389860"/>
                <a:gd name="connsiteY3" fmla="*/ 188059 h 419588"/>
                <a:gd name="connsiteX4" fmla="*/ 380512 w 389860"/>
                <a:gd name="connsiteY4" fmla="*/ 320429 h 419588"/>
                <a:gd name="connsiteX5" fmla="*/ 294053 w 389860"/>
                <a:gd name="connsiteY5" fmla="*/ 419588 h 419588"/>
                <a:gd name="connsiteX6" fmla="*/ 156309 w 389860"/>
                <a:gd name="connsiteY6" fmla="*/ 406888 h 419588"/>
                <a:gd name="connsiteX7" fmla="*/ 0 w 389860"/>
                <a:gd name="connsiteY7" fmla="*/ 250579 h 419588"/>
                <a:gd name="connsiteX8" fmla="*/ 0 w 389860"/>
                <a:gd name="connsiteY8" fmla="*/ 188059 h 419588"/>
                <a:gd name="connsiteX0" fmla="*/ 0 w 389860"/>
                <a:gd name="connsiteY0" fmla="*/ 188059 h 419588"/>
                <a:gd name="connsiteX1" fmla="*/ 92809 w 389860"/>
                <a:gd name="connsiteY1" fmla="*/ 0 h 419588"/>
                <a:gd name="connsiteX2" fmla="*/ 230553 w 389860"/>
                <a:gd name="connsiteY2" fmla="*/ 31750 h 419588"/>
                <a:gd name="connsiteX3" fmla="*/ 386862 w 389860"/>
                <a:gd name="connsiteY3" fmla="*/ 188059 h 419588"/>
                <a:gd name="connsiteX4" fmla="*/ 380512 w 389860"/>
                <a:gd name="connsiteY4" fmla="*/ 320429 h 419588"/>
                <a:gd name="connsiteX5" fmla="*/ 294053 w 389860"/>
                <a:gd name="connsiteY5" fmla="*/ 419588 h 419588"/>
                <a:gd name="connsiteX6" fmla="*/ 156309 w 389860"/>
                <a:gd name="connsiteY6" fmla="*/ 406888 h 419588"/>
                <a:gd name="connsiteX7" fmla="*/ 0 w 389860"/>
                <a:gd name="connsiteY7" fmla="*/ 250579 h 419588"/>
                <a:gd name="connsiteX8" fmla="*/ 0 w 389860"/>
                <a:gd name="connsiteY8" fmla="*/ 188059 h 419588"/>
                <a:gd name="connsiteX0" fmla="*/ 0 w 389860"/>
                <a:gd name="connsiteY0" fmla="*/ 188059 h 419588"/>
                <a:gd name="connsiteX1" fmla="*/ 92809 w 389860"/>
                <a:gd name="connsiteY1" fmla="*/ 0 h 419588"/>
                <a:gd name="connsiteX2" fmla="*/ 230553 w 389860"/>
                <a:gd name="connsiteY2" fmla="*/ 31750 h 419588"/>
                <a:gd name="connsiteX3" fmla="*/ 386862 w 389860"/>
                <a:gd name="connsiteY3" fmla="*/ 188059 h 419588"/>
                <a:gd name="connsiteX4" fmla="*/ 380512 w 389860"/>
                <a:gd name="connsiteY4" fmla="*/ 320429 h 419588"/>
                <a:gd name="connsiteX5" fmla="*/ 294053 w 389860"/>
                <a:gd name="connsiteY5" fmla="*/ 419588 h 419588"/>
                <a:gd name="connsiteX6" fmla="*/ 156309 w 389860"/>
                <a:gd name="connsiteY6" fmla="*/ 406888 h 419588"/>
                <a:gd name="connsiteX7" fmla="*/ 0 w 389860"/>
                <a:gd name="connsiteY7" fmla="*/ 250579 h 419588"/>
                <a:gd name="connsiteX8" fmla="*/ 0 w 389860"/>
                <a:gd name="connsiteY8" fmla="*/ 188059 h 419588"/>
                <a:gd name="connsiteX0" fmla="*/ 0 w 440660"/>
                <a:gd name="connsiteY0" fmla="*/ 118209 h 419588"/>
                <a:gd name="connsiteX1" fmla="*/ 143609 w 440660"/>
                <a:gd name="connsiteY1" fmla="*/ 0 h 419588"/>
                <a:gd name="connsiteX2" fmla="*/ 281353 w 440660"/>
                <a:gd name="connsiteY2" fmla="*/ 31750 h 419588"/>
                <a:gd name="connsiteX3" fmla="*/ 437662 w 440660"/>
                <a:gd name="connsiteY3" fmla="*/ 188059 h 419588"/>
                <a:gd name="connsiteX4" fmla="*/ 431312 w 440660"/>
                <a:gd name="connsiteY4" fmla="*/ 320429 h 419588"/>
                <a:gd name="connsiteX5" fmla="*/ 344853 w 440660"/>
                <a:gd name="connsiteY5" fmla="*/ 419588 h 419588"/>
                <a:gd name="connsiteX6" fmla="*/ 207109 w 440660"/>
                <a:gd name="connsiteY6" fmla="*/ 406888 h 419588"/>
                <a:gd name="connsiteX7" fmla="*/ 50800 w 440660"/>
                <a:gd name="connsiteY7" fmla="*/ 250579 h 419588"/>
                <a:gd name="connsiteX8" fmla="*/ 0 w 440660"/>
                <a:gd name="connsiteY8" fmla="*/ 118209 h 419588"/>
                <a:gd name="connsiteX0" fmla="*/ 38100 w 478760"/>
                <a:gd name="connsiteY0" fmla="*/ 118209 h 419588"/>
                <a:gd name="connsiteX1" fmla="*/ 181709 w 478760"/>
                <a:gd name="connsiteY1" fmla="*/ 0 h 419588"/>
                <a:gd name="connsiteX2" fmla="*/ 319453 w 478760"/>
                <a:gd name="connsiteY2" fmla="*/ 31750 h 419588"/>
                <a:gd name="connsiteX3" fmla="*/ 475762 w 478760"/>
                <a:gd name="connsiteY3" fmla="*/ 188059 h 419588"/>
                <a:gd name="connsiteX4" fmla="*/ 469412 w 478760"/>
                <a:gd name="connsiteY4" fmla="*/ 320429 h 419588"/>
                <a:gd name="connsiteX5" fmla="*/ 382953 w 478760"/>
                <a:gd name="connsiteY5" fmla="*/ 419588 h 419588"/>
                <a:gd name="connsiteX6" fmla="*/ 245209 w 478760"/>
                <a:gd name="connsiteY6" fmla="*/ 406888 h 419588"/>
                <a:gd name="connsiteX7" fmla="*/ 0 w 478760"/>
                <a:gd name="connsiteY7" fmla="*/ 250579 h 419588"/>
                <a:gd name="connsiteX8" fmla="*/ 38100 w 478760"/>
                <a:gd name="connsiteY8" fmla="*/ 118209 h 419588"/>
                <a:gd name="connsiteX0" fmla="*/ 38100 w 478760"/>
                <a:gd name="connsiteY0" fmla="*/ 118209 h 419588"/>
                <a:gd name="connsiteX1" fmla="*/ 181709 w 478760"/>
                <a:gd name="connsiteY1" fmla="*/ 0 h 419588"/>
                <a:gd name="connsiteX2" fmla="*/ 319453 w 478760"/>
                <a:gd name="connsiteY2" fmla="*/ 31750 h 419588"/>
                <a:gd name="connsiteX3" fmla="*/ 475762 w 478760"/>
                <a:gd name="connsiteY3" fmla="*/ 188059 h 419588"/>
                <a:gd name="connsiteX4" fmla="*/ 469412 w 478760"/>
                <a:gd name="connsiteY4" fmla="*/ 320429 h 419588"/>
                <a:gd name="connsiteX5" fmla="*/ 382953 w 478760"/>
                <a:gd name="connsiteY5" fmla="*/ 419588 h 419588"/>
                <a:gd name="connsiteX6" fmla="*/ 245209 w 478760"/>
                <a:gd name="connsiteY6" fmla="*/ 406888 h 419588"/>
                <a:gd name="connsiteX7" fmla="*/ 0 w 478760"/>
                <a:gd name="connsiteY7" fmla="*/ 250579 h 419588"/>
                <a:gd name="connsiteX8" fmla="*/ 38100 w 478760"/>
                <a:gd name="connsiteY8" fmla="*/ 118209 h 419588"/>
                <a:gd name="connsiteX0" fmla="*/ 38100 w 478760"/>
                <a:gd name="connsiteY0" fmla="*/ 169009 h 470388"/>
                <a:gd name="connsiteX1" fmla="*/ 124559 w 478760"/>
                <a:gd name="connsiteY1" fmla="*/ 0 h 470388"/>
                <a:gd name="connsiteX2" fmla="*/ 319453 w 478760"/>
                <a:gd name="connsiteY2" fmla="*/ 82550 h 470388"/>
                <a:gd name="connsiteX3" fmla="*/ 475762 w 478760"/>
                <a:gd name="connsiteY3" fmla="*/ 238859 h 470388"/>
                <a:gd name="connsiteX4" fmla="*/ 469412 w 478760"/>
                <a:gd name="connsiteY4" fmla="*/ 371229 h 470388"/>
                <a:gd name="connsiteX5" fmla="*/ 382953 w 478760"/>
                <a:gd name="connsiteY5" fmla="*/ 470388 h 470388"/>
                <a:gd name="connsiteX6" fmla="*/ 245209 w 478760"/>
                <a:gd name="connsiteY6" fmla="*/ 457688 h 470388"/>
                <a:gd name="connsiteX7" fmla="*/ 0 w 478760"/>
                <a:gd name="connsiteY7" fmla="*/ 301379 h 470388"/>
                <a:gd name="connsiteX8" fmla="*/ 38100 w 478760"/>
                <a:gd name="connsiteY8" fmla="*/ 169009 h 470388"/>
                <a:gd name="connsiteX0" fmla="*/ 0 w 491460"/>
                <a:gd name="connsiteY0" fmla="*/ 149959 h 470388"/>
                <a:gd name="connsiteX1" fmla="*/ 137259 w 491460"/>
                <a:gd name="connsiteY1" fmla="*/ 0 h 470388"/>
                <a:gd name="connsiteX2" fmla="*/ 332153 w 491460"/>
                <a:gd name="connsiteY2" fmla="*/ 82550 h 470388"/>
                <a:gd name="connsiteX3" fmla="*/ 488462 w 491460"/>
                <a:gd name="connsiteY3" fmla="*/ 238859 h 470388"/>
                <a:gd name="connsiteX4" fmla="*/ 482112 w 491460"/>
                <a:gd name="connsiteY4" fmla="*/ 371229 h 470388"/>
                <a:gd name="connsiteX5" fmla="*/ 395653 w 491460"/>
                <a:gd name="connsiteY5" fmla="*/ 470388 h 470388"/>
                <a:gd name="connsiteX6" fmla="*/ 257909 w 491460"/>
                <a:gd name="connsiteY6" fmla="*/ 457688 h 470388"/>
                <a:gd name="connsiteX7" fmla="*/ 12700 w 491460"/>
                <a:gd name="connsiteY7" fmla="*/ 301379 h 470388"/>
                <a:gd name="connsiteX8" fmla="*/ 0 w 491460"/>
                <a:gd name="connsiteY8" fmla="*/ 149959 h 470388"/>
                <a:gd name="connsiteX0" fmla="*/ 0 w 491460"/>
                <a:gd name="connsiteY0" fmla="*/ 149959 h 470388"/>
                <a:gd name="connsiteX1" fmla="*/ 137259 w 491460"/>
                <a:gd name="connsiteY1" fmla="*/ 0 h 470388"/>
                <a:gd name="connsiteX2" fmla="*/ 332153 w 491460"/>
                <a:gd name="connsiteY2" fmla="*/ 82550 h 470388"/>
                <a:gd name="connsiteX3" fmla="*/ 488462 w 491460"/>
                <a:gd name="connsiteY3" fmla="*/ 238859 h 470388"/>
                <a:gd name="connsiteX4" fmla="*/ 482112 w 491460"/>
                <a:gd name="connsiteY4" fmla="*/ 371229 h 470388"/>
                <a:gd name="connsiteX5" fmla="*/ 395653 w 491460"/>
                <a:gd name="connsiteY5" fmla="*/ 470388 h 470388"/>
                <a:gd name="connsiteX6" fmla="*/ 257909 w 491460"/>
                <a:gd name="connsiteY6" fmla="*/ 457688 h 470388"/>
                <a:gd name="connsiteX7" fmla="*/ 12700 w 491460"/>
                <a:gd name="connsiteY7" fmla="*/ 301379 h 470388"/>
                <a:gd name="connsiteX8" fmla="*/ 0 w 491460"/>
                <a:gd name="connsiteY8" fmla="*/ 149959 h 470388"/>
                <a:gd name="connsiteX0" fmla="*/ 0 w 491460"/>
                <a:gd name="connsiteY0" fmla="*/ 162354 h 482783"/>
                <a:gd name="connsiteX1" fmla="*/ 137259 w 491460"/>
                <a:gd name="connsiteY1" fmla="*/ 12395 h 482783"/>
                <a:gd name="connsiteX2" fmla="*/ 202712 w 491460"/>
                <a:gd name="connsiteY2" fmla="*/ 15814 h 482783"/>
                <a:gd name="connsiteX3" fmla="*/ 332153 w 491460"/>
                <a:gd name="connsiteY3" fmla="*/ 94945 h 482783"/>
                <a:gd name="connsiteX4" fmla="*/ 488462 w 491460"/>
                <a:gd name="connsiteY4" fmla="*/ 251254 h 482783"/>
                <a:gd name="connsiteX5" fmla="*/ 482112 w 491460"/>
                <a:gd name="connsiteY5" fmla="*/ 383624 h 482783"/>
                <a:gd name="connsiteX6" fmla="*/ 395653 w 491460"/>
                <a:gd name="connsiteY6" fmla="*/ 482783 h 482783"/>
                <a:gd name="connsiteX7" fmla="*/ 257909 w 491460"/>
                <a:gd name="connsiteY7" fmla="*/ 470083 h 482783"/>
                <a:gd name="connsiteX8" fmla="*/ 12700 w 491460"/>
                <a:gd name="connsiteY8" fmla="*/ 313774 h 482783"/>
                <a:gd name="connsiteX9" fmla="*/ 0 w 491460"/>
                <a:gd name="connsiteY9" fmla="*/ 162354 h 482783"/>
                <a:gd name="connsiteX0" fmla="*/ 0 w 491460"/>
                <a:gd name="connsiteY0" fmla="*/ 162354 h 482783"/>
                <a:gd name="connsiteX1" fmla="*/ 137259 w 491460"/>
                <a:gd name="connsiteY1" fmla="*/ 12395 h 482783"/>
                <a:gd name="connsiteX2" fmla="*/ 285262 w 491460"/>
                <a:gd name="connsiteY2" fmla="*/ 15814 h 482783"/>
                <a:gd name="connsiteX3" fmla="*/ 332153 w 491460"/>
                <a:gd name="connsiteY3" fmla="*/ 94945 h 482783"/>
                <a:gd name="connsiteX4" fmla="*/ 488462 w 491460"/>
                <a:gd name="connsiteY4" fmla="*/ 251254 h 482783"/>
                <a:gd name="connsiteX5" fmla="*/ 482112 w 491460"/>
                <a:gd name="connsiteY5" fmla="*/ 383624 h 482783"/>
                <a:gd name="connsiteX6" fmla="*/ 395653 w 491460"/>
                <a:gd name="connsiteY6" fmla="*/ 482783 h 482783"/>
                <a:gd name="connsiteX7" fmla="*/ 257909 w 491460"/>
                <a:gd name="connsiteY7" fmla="*/ 470083 h 482783"/>
                <a:gd name="connsiteX8" fmla="*/ 12700 w 491460"/>
                <a:gd name="connsiteY8" fmla="*/ 313774 h 482783"/>
                <a:gd name="connsiteX9" fmla="*/ 0 w 491460"/>
                <a:gd name="connsiteY9" fmla="*/ 162354 h 48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460" h="482783">
                  <a:moveTo>
                    <a:pt x="0" y="162354"/>
                  </a:moveTo>
                  <a:cubicBezTo>
                    <a:pt x="76200" y="114127"/>
                    <a:pt x="82682" y="101295"/>
                    <a:pt x="137259" y="12395"/>
                  </a:cubicBezTo>
                  <a:cubicBezTo>
                    <a:pt x="168928" y="-9912"/>
                    <a:pt x="252780" y="2056"/>
                    <a:pt x="285262" y="15814"/>
                  </a:cubicBezTo>
                  <a:cubicBezTo>
                    <a:pt x="317744" y="29572"/>
                    <a:pt x="282411" y="57822"/>
                    <a:pt x="332153" y="94945"/>
                  </a:cubicBezTo>
                  <a:cubicBezTo>
                    <a:pt x="526430" y="82245"/>
                    <a:pt x="488462" y="164927"/>
                    <a:pt x="488462" y="251254"/>
                  </a:cubicBezTo>
                  <a:cubicBezTo>
                    <a:pt x="486345" y="295377"/>
                    <a:pt x="484229" y="269651"/>
                    <a:pt x="482112" y="383624"/>
                  </a:cubicBezTo>
                  <a:cubicBezTo>
                    <a:pt x="482112" y="419151"/>
                    <a:pt x="494680" y="425633"/>
                    <a:pt x="395653" y="482783"/>
                  </a:cubicBezTo>
                  <a:lnTo>
                    <a:pt x="257909" y="470083"/>
                  </a:lnTo>
                  <a:cubicBezTo>
                    <a:pt x="171582" y="470083"/>
                    <a:pt x="139700" y="393751"/>
                    <a:pt x="12700" y="313774"/>
                  </a:cubicBezTo>
                  <a:lnTo>
                    <a:pt x="0" y="162354"/>
                  </a:lnTo>
                  <a:close/>
                </a:path>
              </a:pathLst>
            </a:custGeom>
            <a:solidFill>
              <a:srgbClr val="EED69D"/>
            </a:solidFill>
            <a:ln w="9525" cap="flat" cmpd="sng" algn="ctr">
              <a:noFill/>
              <a:prstDash val="solid"/>
            </a:ln>
            <a:effectLst/>
          </p:spPr>
          <p:txBody>
            <a:bodyPr wrap="square" rtlCol="0" anchor="ctr">
              <a:noAutofit/>
            </a:bodyPr>
            <a:lstStyle/>
            <a:p>
              <a:pPr algn="ctr" defTabSz="914400" fontAlgn="base">
                <a:spcBef>
                  <a:spcPct val="0"/>
                </a:spcBef>
                <a:spcAft>
                  <a:spcPct val="0"/>
                </a:spcAft>
                <a:defRPr/>
              </a:pPr>
              <a:endParaRPr lang="en-US" sz="1530" kern="0">
                <a:solidFill>
                  <a:prstClr val="white"/>
                </a:solidFill>
                <a:latin typeface="Calibri"/>
              </a:endParaRPr>
            </a:p>
          </p:txBody>
        </p:sp>
        <p:grpSp>
          <p:nvGrpSpPr>
            <p:cNvPr id="146" name="Group 145">
              <a:extLst>
                <a:ext uri="{FF2B5EF4-FFF2-40B4-BE49-F238E27FC236}">
                  <a16:creationId xmlns:a16="http://schemas.microsoft.com/office/drawing/2014/main" id="{7C7399A5-87C8-4FDC-ACEA-D01847B197F1}"/>
                </a:ext>
              </a:extLst>
            </p:cNvPr>
            <p:cNvGrpSpPr/>
            <p:nvPr/>
          </p:nvGrpSpPr>
          <p:grpSpPr>
            <a:xfrm flipH="1">
              <a:off x="-1381491" y="6029701"/>
              <a:ext cx="376645" cy="425803"/>
              <a:chOff x="3312043" y="4084938"/>
              <a:chExt cx="189762" cy="211269"/>
            </a:xfrm>
          </p:grpSpPr>
          <p:sp>
            <p:nvSpPr>
              <p:cNvPr id="206" name="Chord 205">
                <a:extLst>
                  <a:ext uri="{FF2B5EF4-FFF2-40B4-BE49-F238E27FC236}">
                    <a16:creationId xmlns:a16="http://schemas.microsoft.com/office/drawing/2014/main" id="{0C4B2BB9-60C6-4E5D-BD45-CE1DB74294D7}"/>
                  </a:ext>
                </a:extLst>
              </p:cNvPr>
              <p:cNvSpPr/>
              <p:nvPr/>
            </p:nvSpPr>
            <p:spPr>
              <a:xfrm rot="17516835">
                <a:off x="3301289" y="4095692"/>
                <a:ext cx="211269" cy="189762"/>
              </a:xfrm>
              <a:prstGeom prst="chord">
                <a:avLst/>
              </a:prstGeom>
              <a:solidFill>
                <a:sysClr val="window" lastClr="FFFFFF"/>
              </a:solidFill>
              <a:ln w="3175" cap="flat" cmpd="sng" algn="ctr">
                <a:solidFill>
                  <a:srgbClr val="008000"/>
                </a:solidFill>
                <a:prstDash val="solid"/>
              </a:ln>
              <a:effectLst/>
            </p:spPr>
            <p:txBody>
              <a:bodyPr rtlCol="0" anchor="ctr"/>
              <a:lstStyle/>
              <a:p>
                <a:pPr algn="ctr" defTabSz="914400">
                  <a:defRPr/>
                </a:pPr>
                <a:endParaRPr lang="en-US" sz="1530" kern="0">
                  <a:solidFill>
                    <a:prstClr val="white"/>
                  </a:solidFill>
                  <a:latin typeface="Calibri"/>
                </a:endParaRPr>
              </a:p>
            </p:txBody>
          </p:sp>
          <p:sp>
            <p:nvSpPr>
              <p:cNvPr id="207" name="Chord 206">
                <a:extLst>
                  <a:ext uri="{FF2B5EF4-FFF2-40B4-BE49-F238E27FC236}">
                    <a16:creationId xmlns:a16="http://schemas.microsoft.com/office/drawing/2014/main" id="{E7A687E6-46E3-4E23-8862-87693B5ADCC4}"/>
                  </a:ext>
                </a:extLst>
              </p:cNvPr>
              <p:cNvSpPr/>
              <p:nvPr/>
            </p:nvSpPr>
            <p:spPr>
              <a:xfrm rot="17516835">
                <a:off x="3322124" y="4115674"/>
                <a:ext cx="172341" cy="154797"/>
              </a:xfrm>
              <a:prstGeom prst="chord">
                <a:avLst/>
              </a:prstGeom>
              <a:solidFill>
                <a:srgbClr val="00B050"/>
              </a:solidFill>
              <a:ln w="25400" cap="flat" cmpd="sng" algn="ctr">
                <a:solidFill>
                  <a:srgbClr val="004821"/>
                </a:solidFill>
                <a:prstDash val="solid"/>
              </a:ln>
              <a:effectLst/>
            </p:spPr>
            <p:txBody>
              <a:bodyPr rtlCol="0" anchor="ctr"/>
              <a:lstStyle/>
              <a:p>
                <a:pPr algn="ctr" defTabSz="914400">
                  <a:defRPr/>
                </a:pPr>
                <a:endParaRPr lang="en-US" sz="1530" kern="0">
                  <a:solidFill>
                    <a:prstClr val="white"/>
                  </a:solidFill>
                  <a:latin typeface="Calibri"/>
                </a:endParaRPr>
              </a:p>
            </p:txBody>
          </p:sp>
        </p:grpSp>
        <p:sp>
          <p:nvSpPr>
            <p:cNvPr id="147" name="Flowchart: Manual Operation 26">
              <a:extLst>
                <a:ext uri="{FF2B5EF4-FFF2-40B4-BE49-F238E27FC236}">
                  <a16:creationId xmlns:a16="http://schemas.microsoft.com/office/drawing/2014/main" id="{35F74ED7-3C03-4008-BC3C-E2F695E4E769}"/>
                </a:ext>
              </a:extLst>
            </p:cNvPr>
            <p:cNvSpPr/>
            <p:nvPr/>
          </p:nvSpPr>
          <p:spPr>
            <a:xfrm rot="21369137" flipH="1" flipV="1">
              <a:off x="-1532260" y="4909708"/>
              <a:ext cx="511598" cy="132124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grpSp>
          <p:nvGrpSpPr>
            <p:cNvPr id="148" name="Group 147">
              <a:extLst>
                <a:ext uri="{FF2B5EF4-FFF2-40B4-BE49-F238E27FC236}">
                  <a16:creationId xmlns:a16="http://schemas.microsoft.com/office/drawing/2014/main" id="{60B9B259-6F4B-4D62-85AA-66456A2655F3}"/>
                </a:ext>
              </a:extLst>
            </p:cNvPr>
            <p:cNvGrpSpPr/>
            <p:nvPr/>
          </p:nvGrpSpPr>
          <p:grpSpPr>
            <a:xfrm>
              <a:off x="-2053073" y="6044250"/>
              <a:ext cx="376645" cy="425803"/>
              <a:chOff x="3312043" y="4084938"/>
              <a:chExt cx="189762" cy="211269"/>
            </a:xfrm>
          </p:grpSpPr>
          <p:sp>
            <p:nvSpPr>
              <p:cNvPr id="204" name="Chord 203">
                <a:extLst>
                  <a:ext uri="{FF2B5EF4-FFF2-40B4-BE49-F238E27FC236}">
                    <a16:creationId xmlns:a16="http://schemas.microsoft.com/office/drawing/2014/main" id="{EA8EF703-907E-4B53-8CF7-C764653A7FAE}"/>
                  </a:ext>
                </a:extLst>
              </p:cNvPr>
              <p:cNvSpPr/>
              <p:nvPr/>
            </p:nvSpPr>
            <p:spPr>
              <a:xfrm rot="17516835">
                <a:off x="3301289" y="4095692"/>
                <a:ext cx="211269" cy="189762"/>
              </a:xfrm>
              <a:prstGeom prst="chord">
                <a:avLst/>
              </a:prstGeom>
              <a:solidFill>
                <a:sysClr val="window" lastClr="FFFFFF"/>
              </a:solidFill>
              <a:ln w="3175" cap="flat" cmpd="sng" algn="ctr">
                <a:solidFill>
                  <a:srgbClr val="008000"/>
                </a:solidFill>
                <a:prstDash val="solid"/>
              </a:ln>
              <a:effectLst/>
            </p:spPr>
            <p:txBody>
              <a:bodyPr rtlCol="0" anchor="ctr"/>
              <a:lstStyle/>
              <a:p>
                <a:pPr algn="ctr" defTabSz="914400">
                  <a:defRPr/>
                </a:pPr>
                <a:endParaRPr lang="en-US" sz="1530" kern="0">
                  <a:solidFill>
                    <a:prstClr val="white"/>
                  </a:solidFill>
                  <a:latin typeface="Calibri"/>
                </a:endParaRPr>
              </a:p>
            </p:txBody>
          </p:sp>
          <p:sp>
            <p:nvSpPr>
              <p:cNvPr id="205" name="Chord 204">
                <a:extLst>
                  <a:ext uri="{FF2B5EF4-FFF2-40B4-BE49-F238E27FC236}">
                    <a16:creationId xmlns:a16="http://schemas.microsoft.com/office/drawing/2014/main" id="{9E6257C8-9460-446C-92DE-4C2F49272D76}"/>
                  </a:ext>
                </a:extLst>
              </p:cNvPr>
              <p:cNvSpPr/>
              <p:nvPr/>
            </p:nvSpPr>
            <p:spPr>
              <a:xfrm rot="17516835">
                <a:off x="3322124" y="4115676"/>
                <a:ext cx="172341" cy="154797"/>
              </a:xfrm>
              <a:prstGeom prst="chord">
                <a:avLst/>
              </a:prstGeom>
              <a:solidFill>
                <a:srgbClr val="00B050"/>
              </a:solidFill>
              <a:ln w="25400" cap="flat" cmpd="sng" algn="ctr">
                <a:solidFill>
                  <a:srgbClr val="004821"/>
                </a:solidFill>
                <a:prstDash val="solid"/>
              </a:ln>
              <a:effectLst/>
            </p:spPr>
            <p:txBody>
              <a:bodyPr rtlCol="0" anchor="ctr"/>
              <a:lstStyle/>
              <a:p>
                <a:pPr algn="ctr" defTabSz="914400">
                  <a:defRPr/>
                </a:pPr>
                <a:endParaRPr lang="en-US" sz="1530" kern="0">
                  <a:solidFill>
                    <a:prstClr val="white"/>
                  </a:solidFill>
                  <a:latin typeface="Calibri"/>
                </a:endParaRPr>
              </a:p>
            </p:txBody>
          </p:sp>
        </p:grpSp>
        <p:sp>
          <p:nvSpPr>
            <p:cNvPr id="149" name="Flowchart: Manual Operation 26">
              <a:extLst>
                <a:ext uri="{FF2B5EF4-FFF2-40B4-BE49-F238E27FC236}">
                  <a16:creationId xmlns:a16="http://schemas.microsoft.com/office/drawing/2014/main" id="{2A844106-4734-4A6D-A08E-2248833B2CF9}"/>
                </a:ext>
              </a:extLst>
            </p:cNvPr>
            <p:cNvSpPr/>
            <p:nvPr/>
          </p:nvSpPr>
          <p:spPr>
            <a:xfrm rot="273084" flipH="1" flipV="1">
              <a:off x="-2047097" y="4904177"/>
              <a:ext cx="514638" cy="132124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56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341 w 10000"/>
                <a:gd name="connsiteY2" fmla="*/ 10000 h 10000"/>
                <a:gd name="connsiteX3" fmla="*/ 56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cubicBezTo>
                    <a:pt x="9780" y="3333"/>
                    <a:pt x="9561" y="6667"/>
                    <a:pt x="9341" y="10000"/>
                  </a:cubicBezTo>
                  <a:lnTo>
                    <a:pt x="567" y="10000"/>
                  </a:lnTo>
                  <a:lnTo>
                    <a:pt x="0" y="0"/>
                  </a:lnTo>
                  <a:close/>
                </a:path>
              </a:pathLst>
            </a:custGeom>
            <a:solidFill>
              <a:srgbClr val="000000"/>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sp>
          <p:nvSpPr>
            <p:cNvPr id="150" name="Rectangle: Single Corner Snipped 29">
              <a:extLst>
                <a:ext uri="{FF2B5EF4-FFF2-40B4-BE49-F238E27FC236}">
                  <a16:creationId xmlns:a16="http://schemas.microsoft.com/office/drawing/2014/main" id="{BD3E07AB-C854-4445-89C8-8D313971C519}"/>
                </a:ext>
              </a:extLst>
            </p:cNvPr>
            <p:cNvSpPr/>
            <p:nvPr/>
          </p:nvSpPr>
          <p:spPr>
            <a:xfrm>
              <a:off x="-2020736" y="3651260"/>
              <a:ext cx="984378" cy="1297217"/>
            </a:xfrm>
            <a:prstGeom prst="snip1Rect">
              <a:avLst/>
            </a:prstGeom>
            <a:solidFill>
              <a:srgbClr val="00B050"/>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sp>
          <p:nvSpPr>
            <p:cNvPr id="151" name="Flowchart: Off-page Connector 150">
              <a:extLst>
                <a:ext uri="{FF2B5EF4-FFF2-40B4-BE49-F238E27FC236}">
                  <a16:creationId xmlns:a16="http://schemas.microsoft.com/office/drawing/2014/main" id="{CF6C625E-9BF8-4699-8E13-751F6F77EDE2}"/>
                </a:ext>
              </a:extLst>
            </p:cNvPr>
            <p:cNvSpPr/>
            <p:nvPr/>
          </p:nvSpPr>
          <p:spPr>
            <a:xfrm flipH="1">
              <a:off x="-1712489" y="3315602"/>
              <a:ext cx="378113" cy="460733"/>
            </a:xfrm>
            <a:prstGeom prst="flowChartOffpageConnector">
              <a:avLst/>
            </a:prstGeom>
            <a:solidFill>
              <a:srgbClr val="EACC82"/>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sp>
          <p:nvSpPr>
            <p:cNvPr id="193" name="Right Triangle 192">
              <a:extLst>
                <a:ext uri="{FF2B5EF4-FFF2-40B4-BE49-F238E27FC236}">
                  <a16:creationId xmlns:a16="http://schemas.microsoft.com/office/drawing/2014/main" id="{BADF3F2E-2230-4A6B-9C0F-E76520607DE4}"/>
                </a:ext>
              </a:extLst>
            </p:cNvPr>
            <p:cNvSpPr/>
            <p:nvPr/>
          </p:nvSpPr>
          <p:spPr>
            <a:xfrm rot="12900681" flipH="1">
              <a:off x="-1431847" y="3578341"/>
              <a:ext cx="282409" cy="308066"/>
            </a:xfrm>
            <a:prstGeom prst="rtTriangle">
              <a:avLst/>
            </a:prstGeom>
            <a:solidFill>
              <a:srgbClr val="00B050"/>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sp>
          <p:nvSpPr>
            <p:cNvPr id="194" name="Right Triangle 193">
              <a:extLst>
                <a:ext uri="{FF2B5EF4-FFF2-40B4-BE49-F238E27FC236}">
                  <a16:creationId xmlns:a16="http://schemas.microsoft.com/office/drawing/2014/main" id="{FCDAC51E-0CC4-4535-BD47-B23E0284B9CB}"/>
                </a:ext>
              </a:extLst>
            </p:cNvPr>
            <p:cNvSpPr/>
            <p:nvPr/>
          </p:nvSpPr>
          <p:spPr>
            <a:xfrm rot="8699319">
              <a:off x="-1906290" y="3578341"/>
              <a:ext cx="282409" cy="308066"/>
            </a:xfrm>
            <a:prstGeom prst="rtTriangle">
              <a:avLst/>
            </a:prstGeom>
            <a:solidFill>
              <a:srgbClr val="00B050"/>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sp>
          <p:nvSpPr>
            <p:cNvPr id="196" name="Flowchart: Connector 195">
              <a:extLst>
                <a:ext uri="{FF2B5EF4-FFF2-40B4-BE49-F238E27FC236}">
                  <a16:creationId xmlns:a16="http://schemas.microsoft.com/office/drawing/2014/main" id="{1C51CA31-F513-43B3-A7B9-BC6432D8C1CD}"/>
                </a:ext>
              </a:extLst>
            </p:cNvPr>
            <p:cNvSpPr/>
            <p:nvPr/>
          </p:nvSpPr>
          <p:spPr>
            <a:xfrm flipH="1">
              <a:off x="-1555452" y="3844303"/>
              <a:ext cx="90745" cy="92144"/>
            </a:xfrm>
            <a:prstGeom prst="flowChartConnector">
              <a:avLst/>
            </a:prstGeom>
            <a:solidFill>
              <a:srgbClr val="000000"/>
            </a:solidFill>
            <a:ln w="25400" cap="flat" cmpd="sng" algn="ctr">
              <a:noFill/>
              <a:prstDash val="solid"/>
            </a:ln>
            <a:effectLst/>
          </p:spPr>
          <p:txBody>
            <a:bodyPr rtlCol="0" anchor="ctr"/>
            <a:lstStyle/>
            <a:p>
              <a:pPr algn="ctr" defTabSz="914400">
                <a:defRPr/>
              </a:pPr>
              <a:endParaRPr lang="en-US" sz="1530" kern="0">
                <a:solidFill>
                  <a:prstClr val="white"/>
                </a:solidFill>
                <a:latin typeface="Calibri"/>
              </a:endParaRPr>
            </a:p>
          </p:txBody>
        </p:sp>
        <p:sp>
          <p:nvSpPr>
            <p:cNvPr id="197" name="Flowchart: Connector 196">
              <a:extLst>
                <a:ext uri="{FF2B5EF4-FFF2-40B4-BE49-F238E27FC236}">
                  <a16:creationId xmlns:a16="http://schemas.microsoft.com/office/drawing/2014/main" id="{66F2A488-EB89-4402-8C4F-04A77B505967}"/>
                </a:ext>
              </a:extLst>
            </p:cNvPr>
            <p:cNvSpPr/>
            <p:nvPr/>
          </p:nvSpPr>
          <p:spPr>
            <a:xfrm flipH="1">
              <a:off x="-1555452" y="3977774"/>
              <a:ext cx="90745" cy="92144"/>
            </a:xfrm>
            <a:prstGeom prst="flowChartConnector">
              <a:avLst/>
            </a:prstGeom>
            <a:solidFill>
              <a:srgbClr val="000000"/>
            </a:solidFill>
            <a:ln w="25400" cap="flat" cmpd="sng" algn="ctr">
              <a:noFill/>
              <a:prstDash val="solid"/>
            </a:ln>
            <a:effectLst/>
          </p:spPr>
          <p:txBody>
            <a:bodyPr rtlCol="0" anchor="ctr"/>
            <a:lstStyle/>
            <a:p>
              <a:pPr algn="ctr" defTabSz="914400">
                <a:defRPr/>
              </a:pPr>
              <a:endParaRPr lang="en-US" sz="1530" kern="0">
                <a:solidFill>
                  <a:prstClr val="white"/>
                </a:solidFill>
                <a:latin typeface="Calibri"/>
              </a:endParaRPr>
            </a:p>
          </p:txBody>
        </p:sp>
        <p:grpSp>
          <p:nvGrpSpPr>
            <p:cNvPr id="4" name="Group 3">
              <a:extLst>
                <a:ext uri="{FF2B5EF4-FFF2-40B4-BE49-F238E27FC236}">
                  <a16:creationId xmlns:a16="http://schemas.microsoft.com/office/drawing/2014/main" id="{DC7A18B7-625D-4D6F-B32B-BFAF9CAF87E4}"/>
                </a:ext>
              </a:extLst>
            </p:cNvPr>
            <p:cNvGrpSpPr/>
            <p:nvPr/>
          </p:nvGrpSpPr>
          <p:grpSpPr>
            <a:xfrm>
              <a:off x="-1042338" y="3851543"/>
              <a:ext cx="311735" cy="1351492"/>
              <a:chOff x="-991538" y="3851543"/>
              <a:chExt cx="311735" cy="1351492"/>
            </a:xfrm>
          </p:grpSpPr>
          <p:sp>
            <p:nvSpPr>
              <p:cNvPr id="170" name="Flowchart: Terminator 169">
                <a:extLst>
                  <a:ext uri="{FF2B5EF4-FFF2-40B4-BE49-F238E27FC236}">
                    <a16:creationId xmlns:a16="http://schemas.microsoft.com/office/drawing/2014/main" id="{59BB37E8-D905-4094-919D-31A23B72D0B2}"/>
                  </a:ext>
                </a:extLst>
              </p:cNvPr>
              <p:cNvSpPr/>
              <p:nvPr/>
            </p:nvSpPr>
            <p:spPr>
              <a:xfrm rot="20512055" flipH="1">
                <a:off x="-991538" y="3851543"/>
                <a:ext cx="197309" cy="754025"/>
              </a:xfrm>
              <a:prstGeom prst="flowChartTerminator">
                <a:avLst/>
              </a:prstGeom>
              <a:solidFill>
                <a:srgbClr val="EED69D"/>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sp>
            <p:nvSpPr>
              <p:cNvPr id="195" name="Flowchart: Terminator 194">
                <a:extLst>
                  <a:ext uri="{FF2B5EF4-FFF2-40B4-BE49-F238E27FC236}">
                    <a16:creationId xmlns:a16="http://schemas.microsoft.com/office/drawing/2014/main" id="{2AAD9461-09A2-4B23-B36C-11CE92D145BA}"/>
                  </a:ext>
                </a:extLst>
              </p:cNvPr>
              <p:cNvSpPr/>
              <p:nvPr/>
            </p:nvSpPr>
            <p:spPr>
              <a:xfrm rot="10989879">
                <a:off x="-856340" y="4523496"/>
                <a:ext cx="149284" cy="473824"/>
              </a:xfrm>
              <a:prstGeom prst="flowChartTerminator">
                <a:avLst/>
              </a:prstGeom>
              <a:solidFill>
                <a:srgbClr val="EED69D"/>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dirty="0">
                  <a:solidFill>
                    <a:prstClr val="white"/>
                  </a:solidFill>
                  <a:latin typeface="Calibri"/>
                </a:endParaRPr>
              </a:p>
            </p:txBody>
          </p:sp>
          <p:sp>
            <p:nvSpPr>
              <p:cNvPr id="199" name="Freeform: Shape 198">
                <a:extLst>
                  <a:ext uri="{FF2B5EF4-FFF2-40B4-BE49-F238E27FC236}">
                    <a16:creationId xmlns:a16="http://schemas.microsoft.com/office/drawing/2014/main" id="{E681B081-7E5E-4DB0-B008-21FFB289D87A}"/>
                  </a:ext>
                </a:extLst>
              </p:cNvPr>
              <p:cNvSpPr/>
              <p:nvPr/>
            </p:nvSpPr>
            <p:spPr>
              <a:xfrm rot="3168598" flipH="1">
                <a:off x="-974345" y="4908494"/>
                <a:ext cx="289603" cy="299480"/>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EED69D"/>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en-US" kern="0">
                  <a:solidFill>
                    <a:prstClr val="white"/>
                  </a:solidFill>
                  <a:latin typeface="Calibri"/>
                </a:endParaRPr>
              </a:p>
            </p:txBody>
          </p:sp>
        </p:grpSp>
        <p:pic>
          <p:nvPicPr>
            <p:cNvPr id="200" name="Picture 9">
              <a:extLst>
                <a:ext uri="{FF2B5EF4-FFF2-40B4-BE49-F238E27FC236}">
                  <a16:creationId xmlns:a16="http://schemas.microsoft.com/office/drawing/2014/main" id="{E7866391-3E30-45CE-8849-707A1646BDD4}"/>
                </a:ext>
              </a:extLst>
            </p:cNvPr>
            <p:cNvPicPr>
              <a:picLocks noChangeAspect="1" noChangeArrowheads="1"/>
            </p:cNvPicPr>
            <p:nvPr/>
          </p:nvPicPr>
          <p:blipFill rotWithShape="1">
            <a:blip r:embed="rId10">
              <a:extLst>
                <a:ext uri="{28A0092B-C50C-407E-A947-70E740481C1C}">
                  <a14:useLocalDpi xmlns:a14="http://schemas.microsoft.com/office/drawing/2010/main"/>
                </a:ext>
              </a:extLst>
            </a:blip>
            <a:srcRect b="62206"/>
            <a:stretch/>
          </p:blipFill>
          <p:spPr bwMode="auto">
            <a:xfrm flipH="1">
              <a:off x="-2250583" y="1811744"/>
              <a:ext cx="1468885" cy="17061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CAED3192-796B-4FC8-A247-22E7ADE33FE2}"/>
                </a:ext>
              </a:extLst>
            </p:cNvPr>
            <p:cNvGrpSpPr/>
            <p:nvPr/>
          </p:nvGrpSpPr>
          <p:grpSpPr>
            <a:xfrm flipH="1">
              <a:off x="-2332721" y="3851543"/>
              <a:ext cx="311735" cy="1351492"/>
              <a:chOff x="-2851341" y="4285453"/>
              <a:chExt cx="311735" cy="1351492"/>
            </a:xfrm>
          </p:grpSpPr>
          <p:sp>
            <p:nvSpPr>
              <p:cNvPr id="211" name="Flowchart: Terminator 210">
                <a:extLst>
                  <a:ext uri="{FF2B5EF4-FFF2-40B4-BE49-F238E27FC236}">
                    <a16:creationId xmlns:a16="http://schemas.microsoft.com/office/drawing/2014/main" id="{CB06D378-B08B-4C7B-8763-95715E4DF02C}"/>
                  </a:ext>
                </a:extLst>
              </p:cNvPr>
              <p:cNvSpPr/>
              <p:nvPr/>
            </p:nvSpPr>
            <p:spPr>
              <a:xfrm rot="20512055" flipH="1">
                <a:off x="-2851341" y="4285453"/>
                <a:ext cx="197309" cy="754025"/>
              </a:xfrm>
              <a:prstGeom prst="flowChartTerminator">
                <a:avLst/>
              </a:prstGeom>
              <a:solidFill>
                <a:srgbClr val="EED69D"/>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sp>
            <p:nvSpPr>
              <p:cNvPr id="212" name="Flowchart: Terminator 211">
                <a:extLst>
                  <a:ext uri="{FF2B5EF4-FFF2-40B4-BE49-F238E27FC236}">
                    <a16:creationId xmlns:a16="http://schemas.microsoft.com/office/drawing/2014/main" id="{01A53474-C35E-4A35-90AF-9B170BCACCC1}"/>
                  </a:ext>
                </a:extLst>
              </p:cNvPr>
              <p:cNvSpPr/>
              <p:nvPr/>
            </p:nvSpPr>
            <p:spPr>
              <a:xfrm rot="10989879">
                <a:off x="-2716143" y="4957406"/>
                <a:ext cx="149284" cy="473824"/>
              </a:xfrm>
              <a:prstGeom prst="flowChartTerminator">
                <a:avLst/>
              </a:prstGeom>
              <a:solidFill>
                <a:srgbClr val="EED69D"/>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dirty="0">
                  <a:solidFill>
                    <a:prstClr val="white"/>
                  </a:solidFill>
                  <a:latin typeface="Calibri"/>
                </a:endParaRPr>
              </a:p>
            </p:txBody>
          </p:sp>
          <p:sp>
            <p:nvSpPr>
              <p:cNvPr id="213" name="Freeform: Shape 212">
                <a:extLst>
                  <a:ext uri="{FF2B5EF4-FFF2-40B4-BE49-F238E27FC236}">
                    <a16:creationId xmlns:a16="http://schemas.microsoft.com/office/drawing/2014/main" id="{4B395074-95B5-47FC-A258-E0354BEB1DC8}"/>
                  </a:ext>
                </a:extLst>
              </p:cNvPr>
              <p:cNvSpPr/>
              <p:nvPr/>
            </p:nvSpPr>
            <p:spPr>
              <a:xfrm rot="3168598" flipH="1">
                <a:off x="-2834148" y="5342404"/>
                <a:ext cx="289603" cy="299480"/>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EED69D"/>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en-US" kern="0">
                  <a:solidFill>
                    <a:prstClr val="white"/>
                  </a:solidFill>
                  <a:latin typeface="Calibri"/>
                </a:endParaRPr>
              </a:p>
            </p:txBody>
          </p:sp>
        </p:grpSp>
        <p:sp>
          <p:nvSpPr>
            <p:cNvPr id="144" name="Flowchart: Delay 143">
              <a:extLst>
                <a:ext uri="{FF2B5EF4-FFF2-40B4-BE49-F238E27FC236}">
                  <a16:creationId xmlns:a16="http://schemas.microsoft.com/office/drawing/2014/main" id="{C4ED22CB-9B9B-48CF-BBC3-7ED6759B0FB2}"/>
                </a:ext>
              </a:extLst>
            </p:cNvPr>
            <p:cNvSpPr/>
            <p:nvPr/>
          </p:nvSpPr>
          <p:spPr>
            <a:xfrm rot="1105325" flipH="1">
              <a:off x="-2223369" y="3606611"/>
              <a:ext cx="364956" cy="693639"/>
            </a:xfrm>
            <a:prstGeom prst="flowChartDelay">
              <a:avLst/>
            </a:prstGeom>
            <a:solidFill>
              <a:srgbClr val="00B050"/>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dirty="0">
                <a:solidFill>
                  <a:prstClr val="white"/>
                </a:solidFill>
                <a:latin typeface="Calibri"/>
              </a:endParaRPr>
            </a:p>
          </p:txBody>
        </p:sp>
        <p:sp>
          <p:nvSpPr>
            <p:cNvPr id="177" name="Flowchart: Delay 176">
              <a:extLst>
                <a:ext uri="{FF2B5EF4-FFF2-40B4-BE49-F238E27FC236}">
                  <a16:creationId xmlns:a16="http://schemas.microsoft.com/office/drawing/2014/main" id="{708D732E-8E4F-43B4-93DA-4321DE8BC9F9}"/>
                </a:ext>
              </a:extLst>
            </p:cNvPr>
            <p:cNvSpPr/>
            <p:nvPr/>
          </p:nvSpPr>
          <p:spPr>
            <a:xfrm rot="20173294">
              <a:off x="-1200147" y="3590104"/>
              <a:ext cx="364956" cy="693639"/>
            </a:xfrm>
            <a:prstGeom prst="flowChartDelay">
              <a:avLst/>
            </a:prstGeom>
            <a:solidFill>
              <a:srgbClr val="00B050"/>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dirty="0">
                <a:solidFill>
                  <a:prstClr val="white"/>
                </a:solidFill>
                <a:latin typeface="Calibri"/>
              </a:endParaRPr>
            </a:p>
          </p:txBody>
        </p:sp>
        <p:grpSp>
          <p:nvGrpSpPr>
            <p:cNvPr id="198" name="Group 197">
              <a:extLst>
                <a:ext uri="{FF2B5EF4-FFF2-40B4-BE49-F238E27FC236}">
                  <a16:creationId xmlns:a16="http://schemas.microsoft.com/office/drawing/2014/main" id="{18354EF2-9563-48DD-8593-D0A16C3088DB}"/>
                </a:ext>
              </a:extLst>
            </p:cNvPr>
            <p:cNvGrpSpPr/>
            <p:nvPr/>
          </p:nvGrpSpPr>
          <p:grpSpPr>
            <a:xfrm flipH="1">
              <a:off x="-1484011" y="3774215"/>
              <a:ext cx="370268" cy="551943"/>
              <a:chOff x="51864" y="2373030"/>
              <a:chExt cx="571500" cy="788345"/>
            </a:xfrm>
          </p:grpSpPr>
          <p:sp>
            <p:nvSpPr>
              <p:cNvPr id="202" name="Rectangle 201">
                <a:extLst>
                  <a:ext uri="{FF2B5EF4-FFF2-40B4-BE49-F238E27FC236}">
                    <a16:creationId xmlns:a16="http://schemas.microsoft.com/office/drawing/2014/main" id="{C2D12C25-B65C-4D85-BDAD-98D632848CAF}"/>
                  </a:ext>
                </a:extLst>
              </p:cNvPr>
              <p:cNvSpPr/>
              <p:nvPr/>
            </p:nvSpPr>
            <p:spPr>
              <a:xfrm>
                <a:off x="151540" y="2748458"/>
                <a:ext cx="342900" cy="85080"/>
              </a:xfrm>
              <a:prstGeom prst="rect">
                <a:avLst/>
              </a:prstGeom>
              <a:solidFill>
                <a:sysClr val="window" lastClr="FFFFFF"/>
              </a:solidFill>
              <a:ln w="25400" cap="flat" cmpd="sng" algn="ctr">
                <a:noFill/>
                <a:prstDash val="solid"/>
              </a:ln>
              <a:effectLst/>
            </p:spPr>
            <p:txBody>
              <a:bodyPr rtlCol="0" anchor="ctr"/>
              <a:lstStyle/>
              <a:p>
                <a:pPr algn="ctr" defTabSz="914400">
                  <a:defRPr/>
                </a:pPr>
                <a:endParaRPr lang="en-US" sz="1530" kern="0" dirty="0">
                  <a:solidFill>
                    <a:prstClr val="white"/>
                  </a:solidFill>
                  <a:latin typeface="Calibri"/>
                </a:endParaRPr>
              </a:p>
            </p:txBody>
          </p:sp>
          <p:pic>
            <p:nvPicPr>
              <p:cNvPr id="203" name="Picture 202">
                <a:extLst>
                  <a:ext uri="{FF2B5EF4-FFF2-40B4-BE49-F238E27FC236}">
                    <a16:creationId xmlns:a16="http://schemas.microsoft.com/office/drawing/2014/main" id="{F4AE65B7-30F5-4047-AB32-5211B3C2E7EA}"/>
                  </a:ext>
                </a:extLst>
              </p:cNvPr>
              <p:cNvPicPr>
                <a:picLocks noChangeAspect="1"/>
              </p:cNvPicPr>
              <p:nvPr/>
            </p:nvPicPr>
            <p:blipFill>
              <a:blip r:embed="rId11" cstate="email">
                <a:extLst>
                  <a:ext uri="{BEBA8EAE-BF5A-486C-A8C5-ECC9F3942E4B}">
                    <a14:imgProps xmlns:a14="http://schemas.microsoft.com/office/drawing/2010/main">
                      <a14:imgLayer r:embed="rId12">
                        <a14:imgEffect>
                          <a14:backgroundRemoval t="0" b="100000" l="0" r="100000">
                            <a14:foregroundMark x1="31560" y1="31877" x2="31560" y2="31877"/>
                            <a14:foregroundMark x1="46454" y1="11054" x2="46454" y2="11054"/>
                            <a14:foregroundMark x1="42553" y1="9512" x2="42553" y2="9512"/>
                            <a14:foregroundMark x1="39362" y1="8997" x2="39362" y2="8997"/>
                            <a14:foregroundMark x1="59929" y1="8997" x2="59929" y2="8997"/>
                            <a14:foregroundMark x1="29787" y1="26735" x2="29787" y2="26735"/>
                            <a14:foregroundMark x1="71631" y1="12339" x2="71631" y2="12339"/>
                            <a14:foregroundMark x1="77660" y1="21337" x2="77660" y2="21337"/>
                            <a14:foregroundMark x1="73050" y1="30077" x2="73050" y2="30077"/>
                            <a14:foregroundMark x1="61702" y1="33162" x2="61702" y2="33162"/>
                            <a14:foregroundMark x1="37234" y1="29306" x2="37234" y2="29306"/>
                            <a14:foregroundMark x1="53546" y1="61697" x2="53546" y2="61697"/>
                            <a14:foregroundMark x1="67021" y1="64010" x2="67021" y2="64010"/>
                            <a14:foregroundMark x1="33688" y1="62468" x2="33688" y2="62468"/>
                            <a14:foregroundMark x1="28369" y1="80463" x2="28369" y2="80463"/>
                            <a14:foregroundMark x1="48227" y1="79949" x2="48227" y2="79949"/>
                            <a14:foregroundMark x1="33688" y1="34447" x2="33688" y2="34447"/>
                            <a14:foregroundMark x1="49645" y1="76864" x2="49645" y2="76864"/>
                            <a14:foregroundMark x1="26596" y1="50643" x2="26596" y2="50643"/>
                            <a14:foregroundMark x1="44326" y1="49871" x2="44326" y2="49871"/>
                            <a14:foregroundMark x1="56738" y1="51928" x2="56738" y2="51928"/>
                            <a14:foregroundMark x1="70567" y1="52185" x2="70567" y2="52185"/>
                            <a14:foregroundMark x1="24113" y1="27249" x2="24113" y2="27249"/>
                            <a14:backgroundMark x1="36879" y1="22365" x2="36879" y2="22365"/>
                            <a14:backgroundMark x1="43262" y1="30591" x2="43262" y2="30591"/>
                          </a14:backgroundRemoval>
                        </a14:imgEffect>
                      </a14:imgLayer>
                    </a14:imgProps>
                  </a:ext>
                  <a:ext uri="{28A0092B-C50C-407E-A947-70E740481C1C}">
                    <a14:useLocalDpi xmlns:a14="http://schemas.microsoft.com/office/drawing/2010/main"/>
                  </a:ext>
                </a:extLst>
              </a:blip>
              <a:stretch>
                <a:fillRect/>
              </a:stretch>
            </p:blipFill>
            <p:spPr>
              <a:xfrm flipH="1">
                <a:off x="51864" y="2373030"/>
                <a:ext cx="571500" cy="788345"/>
              </a:xfrm>
              <a:prstGeom prst="rect">
                <a:avLst/>
              </a:prstGeom>
              <a:ln>
                <a:noFill/>
              </a:ln>
            </p:spPr>
          </p:pic>
        </p:grpSp>
      </p:grpSp>
      <p:grpSp>
        <p:nvGrpSpPr>
          <p:cNvPr id="125" name="Group 124">
            <a:extLst>
              <a:ext uri="{FF2B5EF4-FFF2-40B4-BE49-F238E27FC236}">
                <a16:creationId xmlns:a16="http://schemas.microsoft.com/office/drawing/2014/main" id="{E5A233A8-2A37-4DC0-8D6D-7BE4ADA770D5}"/>
              </a:ext>
            </a:extLst>
          </p:cNvPr>
          <p:cNvGrpSpPr/>
          <p:nvPr/>
        </p:nvGrpSpPr>
        <p:grpSpPr>
          <a:xfrm>
            <a:off x="9696698" y="1719363"/>
            <a:ext cx="1650016" cy="4504386"/>
            <a:chOff x="12895294" y="7025110"/>
            <a:chExt cx="1650016" cy="4504386"/>
          </a:xfrm>
        </p:grpSpPr>
        <p:grpSp>
          <p:nvGrpSpPr>
            <p:cNvPr id="126" name="Group 125">
              <a:extLst>
                <a:ext uri="{FF2B5EF4-FFF2-40B4-BE49-F238E27FC236}">
                  <a16:creationId xmlns:a16="http://schemas.microsoft.com/office/drawing/2014/main" id="{2DD91632-AF33-4E67-AFDE-C2120C75052A}"/>
                </a:ext>
              </a:extLst>
            </p:cNvPr>
            <p:cNvGrpSpPr/>
            <p:nvPr/>
          </p:nvGrpSpPr>
          <p:grpSpPr>
            <a:xfrm>
              <a:off x="12906306" y="10020252"/>
              <a:ext cx="1606514" cy="1509244"/>
              <a:chOff x="-2376531" y="6832600"/>
              <a:chExt cx="1606514" cy="1509244"/>
            </a:xfrm>
          </p:grpSpPr>
          <p:pic>
            <p:nvPicPr>
              <p:cNvPr id="137" name="Picture 136">
                <a:extLst>
                  <a:ext uri="{FF2B5EF4-FFF2-40B4-BE49-F238E27FC236}">
                    <a16:creationId xmlns:a16="http://schemas.microsoft.com/office/drawing/2014/main" id="{50CC31D6-F6FC-490C-9F06-1B44AF684CCC}"/>
                  </a:ext>
                </a:extLst>
              </p:cNvPr>
              <p:cNvPicPr>
                <a:picLocks noChangeAspect="1" noChangeArrowheads="1"/>
              </p:cNvPicPr>
              <p:nvPr/>
            </p:nvPicPr>
            <p:blipFill rotWithShape="1">
              <a:blip r:embed="rId13">
                <a:extLst>
                  <a:ext uri="{28A0092B-C50C-407E-A947-70E740481C1C}">
                    <a14:useLocalDpi xmlns:a14="http://schemas.microsoft.com/office/drawing/2010/main"/>
                  </a:ext>
                </a:extLst>
              </a:blip>
              <a:srcRect t="66935"/>
              <a:stretch/>
            </p:blipFill>
            <p:spPr bwMode="auto">
              <a:xfrm>
                <a:off x="-2376531" y="6832600"/>
                <a:ext cx="1606514" cy="1509244"/>
              </a:xfrm>
              <a:custGeom>
                <a:avLst/>
                <a:gdLst>
                  <a:gd name="connsiteX0" fmla="*/ 0 w 1606514"/>
                  <a:gd name="connsiteY0" fmla="*/ 0 h 1509244"/>
                  <a:gd name="connsiteX1" fmla="*/ 150856 w 1606514"/>
                  <a:gd name="connsiteY1" fmla="*/ 0 h 1509244"/>
                  <a:gd name="connsiteX2" fmla="*/ 150856 w 1606514"/>
                  <a:gd name="connsiteY2" fmla="*/ 196850 h 1509244"/>
                  <a:gd name="connsiteX3" fmla="*/ 554081 w 1606514"/>
                  <a:gd name="connsiteY3" fmla="*/ 196850 h 1509244"/>
                  <a:gd name="connsiteX4" fmla="*/ 554081 w 1606514"/>
                  <a:gd name="connsiteY4" fmla="*/ 0 h 1509244"/>
                  <a:gd name="connsiteX5" fmla="*/ 1287506 w 1606514"/>
                  <a:gd name="connsiteY5" fmla="*/ 0 h 1509244"/>
                  <a:gd name="connsiteX6" fmla="*/ 1287506 w 1606514"/>
                  <a:gd name="connsiteY6" fmla="*/ 168275 h 1509244"/>
                  <a:gd name="connsiteX7" fmla="*/ 1528806 w 1606514"/>
                  <a:gd name="connsiteY7" fmla="*/ 168275 h 1509244"/>
                  <a:gd name="connsiteX8" fmla="*/ 1528806 w 1606514"/>
                  <a:gd name="connsiteY8" fmla="*/ 0 h 1509244"/>
                  <a:gd name="connsiteX9" fmla="*/ 1606514 w 1606514"/>
                  <a:gd name="connsiteY9" fmla="*/ 0 h 1509244"/>
                  <a:gd name="connsiteX10" fmla="*/ 1606514 w 1606514"/>
                  <a:gd name="connsiteY10" fmla="*/ 1509244 h 1509244"/>
                  <a:gd name="connsiteX11" fmla="*/ 0 w 1606514"/>
                  <a:gd name="connsiteY11" fmla="*/ 1509244 h 15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6514" h="1509244">
                    <a:moveTo>
                      <a:pt x="0" y="0"/>
                    </a:moveTo>
                    <a:lnTo>
                      <a:pt x="150856" y="0"/>
                    </a:lnTo>
                    <a:lnTo>
                      <a:pt x="150856" y="196850"/>
                    </a:lnTo>
                    <a:lnTo>
                      <a:pt x="554081" y="196850"/>
                    </a:lnTo>
                    <a:lnTo>
                      <a:pt x="554081" y="0"/>
                    </a:lnTo>
                    <a:lnTo>
                      <a:pt x="1287506" y="0"/>
                    </a:lnTo>
                    <a:lnTo>
                      <a:pt x="1287506" y="168275"/>
                    </a:lnTo>
                    <a:lnTo>
                      <a:pt x="1528806" y="168275"/>
                    </a:lnTo>
                    <a:lnTo>
                      <a:pt x="1528806" y="0"/>
                    </a:lnTo>
                    <a:lnTo>
                      <a:pt x="1606514" y="0"/>
                    </a:lnTo>
                    <a:lnTo>
                      <a:pt x="1606514" y="1509244"/>
                    </a:lnTo>
                    <a:lnTo>
                      <a:pt x="0" y="1509244"/>
                    </a:lnTo>
                    <a:close/>
                  </a:path>
                </a:pathLst>
              </a:custGeom>
              <a:noFill/>
              <a:extLst>
                <a:ext uri="{909E8E84-426E-40DD-AFC4-6F175D3DCCD1}">
                  <a14:hiddenFill xmlns:a14="http://schemas.microsoft.com/office/drawing/2010/main">
                    <a:solidFill>
                      <a:srgbClr val="FFFFFF"/>
                    </a:solidFill>
                  </a14:hiddenFill>
                </a:ext>
              </a:extLst>
            </p:spPr>
          </p:pic>
          <p:sp>
            <p:nvSpPr>
              <p:cNvPr id="138" name="Rectangle 137">
                <a:extLst>
                  <a:ext uri="{FF2B5EF4-FFF2-40B4-BE49-F238E27FC236}">
                    <a16:creationId xmlns:a16="http://schemas.microsoft.com/office/drawing/2014/main" id="{E6CD934C-D2E9-4A90-9B4E-EEE63A355568}"/>
                  </a:ext>
                </a:extLst>
              </p:cNvPr>
              <p:cNvSpPr/>
              <p:nvPr/>
            </p:nvSpPr>
            <p:spPr>
              <a:xfrm rot="189346">
                <a:off x="-2032000" y="6832600"/>
                <a:ext cx="301625" cy="238125"/>
              </a:xfrm>
              <a:prstGeom prst="rect">
                <a:avLst/>
              </a:prstGeom>
              <a:solidFill>
                <a:srgbClr val="000000"/>
              </a:solidFill>
              <a:ln w="9525" cap="flat" cmpd="sng" algn="ctr">
                <a:noFill/>
                <a:prstDash val="solid"/>
              </a:ln>
              <a:effectLst/>
            </p:spPr>
            <p:txBody>
              <a:bodyPr rtlCol="0" anchor="ctr"/>
              <a:lstStyle/>
              <a:p>
                <a:pPr algn="ctr" defTabSz="914400">
                  <a:defRPr/>
                </a:pPr>
                <a:endParaRPr lang="en-US" kern="0">
                  <a:solidFill>
                    <a:prstClr val="white"/>
                  </a:solidFill>
                  <a:latin typeface="Calibri"/>
                </a:endParaRPr>
              </a:p>
            </p:txBody>
          </p:sp>
        </p:grpSp>
        <p:grpSp>
          <p:nvGrpSpPr>
            <p:cNvPr id="127" name="Group 126">
              <a:extLst>
                <a:ext uri="{FF2B5EF4-FFF2-40B4-BE49-F238E27FC236}">
                  <a16:creationId xmlns:a16="http://schemas.microsoft.com/office/drawing/2014/main" id="{ECBBB4E5-B6C7-454B-9E36-344160CF5E4C}"/>
                </a:ext>
              </a:extLst>
            </p:cNvPr>
            <p:cNvGrpSpPr/>
            <p:nvPr/>
          </p:nvGrpSpPr>
          <p:grpSpPr>
            <a:xfrm flipH="1">
              <a:off x="14160863" y="8711806"/>
              <a:ext cx="384447" cy="1651647"/>
              <a:chOff x="8693479" y="9726083"/>
              <a:chExt cx="384447" cy="1651647"/>
            </a:xfrm>
          </p:grpSpPr>
          <p:sp>
            <p:nvSpPr>
              <p:cNvPr id="134" name="Flowchart: Terminator 133">
                <a:extLst>
                  <a:ext uri="{FF2B5EF4-FFF2-40B4-BE49-F238E27FC236}">
                    <a16:creationId xmlns:a16="http://schemas.microsoft.com/office/drawing/2014/main" id="{03674DE9-77AB-4E5F-978D-7678A95FDA70}"/>
                  </a:ext>
                </a:extLst>
              </p:cNvPr>
              <p:cNvSpPr/>
              <p:nvPr/>
            </p:nvSpPr>
            <p:spPr>
              <a:xfrm rot="11848313">
                <a:off x="8775643" y="9726083"/>
                <a:ext cx="283464" cy="855696"/>
              </a:xfrm>
              <a:prstGeom prst="flowChartTerminator">
                <a:avLst/>
              </a:prstGeom>
              <a:solidFill>
                <a:srgbClr val="D09F6E"/>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sp>
            <p:nvSpPr>
              <p:cNvPr id="135" name="Flowchart: Terminator 1151">
                <a:extLst>
                  <a:ext uri="{FF2B5EF4-FFF2-40B4-BE49-F238E27FC236}">
                    <a16:creationId xmlns:a16="http://schemas.microsoft.com/office/drawing/2014/main" id="{5FE2C60F-6CF0-41F1-A305-043D2D54ACEA}"/>
                  </a:ext>
                </a:extLst>
              </p:cNvPr>
              <p:cNvSpPr/>
              <p:nvPr/>
            </p:nvSpPr>
            <p:spPr>
              <a:xfrm rot="10395193">
                <a:off x="8693479" y="10515661"/>
                <a:ext cx="260317" cy="60419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89 w 21600"/>
                  <a:gd name="connsiteY4" fmla="*/ 20087 h 21600"/>
                  <a:gd name="connsiteX5" fmla="*/ 0 w 21600"/>
                  <a:gd name="connsiteY5" fmla="*/ 10800 h 21600"/>
                  <a:gd name="connsiteX6" fmla="*/ 3475 w 21600"/>
                  <a:gd name="connsiteY6" fmla="*/ 0 h 21600"/>
                  <a:gd name="connsiteX0" fmla="*/ 4021 w 22146"/>
                  <a:gd name="connsiteY0" fmla="*/ 0 h 21600"/>
                  <a:gd name="connsiteX1" fmla="*/ 18671 w 22146"/>
                  <a:gd name="connsiteY1" fmla="*/ 0 h 21600"/>
                  <a:gd name="connsiteX2" fmla="*/ 22146 w 22146"/>
                  <a:gd name="connsiteY2" fmla="*/ 10800 h 21600"/>
                  <a:gd name="connsiteX3" fmla="*/ 18671 w 22146"/>
                  <a:gd name="connsiteY3" fmla="*/ 21600 h 21600"/>
                  <a:gd name="connsiteX4" fmla="*/ 4035 w 22146"/>
                  <a:gd name="connsiteY4" fmla="*/ 20087 h 21600"/>
                  <a:gd name="connsiteX5" fmla="*/ 546 w 22146"/>
                  <a:gd name="connsiteY5" fmla="*/ 10800 h 21600"/>
                  <a:gd name="connsiteX6" fmla="*/ 4021 w 22146"/>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6" h="21600">
                    <a:moveTo>
                      <a:pt x="4021" y="0"/>
                    </a:moveTo>
                    <a:lnTo>
                      <a:pt x="18671" y="0"/>
                    </a:lnTo>
                    <a:cubicBezTo>
                      <a:pt x="20590" y="0"/>
                      <a:pt x="22146" y="4835"/>
                      <a:pt x="22146" y="10800"/>
                    </a:cubicBezTo>
                    <a:cubicBezTo>
                      <a:pt x="22146" y="16765"/>
                      <a:pt x="20590" y="21600"/>
                      <a:pt x="18671" y="21600"/>
                    </a:cubicBezTo>
                    <a:cubicBezTo>
                      <a:pt x="13788" y="21600"/>
                      <a:pt x="8918" y="20087"/>
                      <a:pt x="4035" y="20087"/>
                    </a:cubicBezTo>
                    <a:cubicBezTo>
                      <a:pt x="2116" y="20087"/>
                      <a:pt x="-1341" y="17957"/>
                      <a:pt x="546" y="10800"/>
                    </a:cubicBezTo>
                    <a:cubicBezTo>
                      <a:pt x="2433" y="3643"/>
                      <a:pt x="2102" y="0"/>
                      <a:pt x="4021" y="0"/>
                    </a:cubicBezTo>
                    <a:close/>
                  </a:path>
                </a:pathLst>
              </a:custGeom>
              <a:solidFill>
                <a:srgbClr val="D09F6E"/>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sp>
            <p:nvSpPr>
              <p:cNvPr id="136" name="Freeform: Shape 135">
                <a:extLst>
                  <a:ext uri="{FF2B5EF4-FFF2-40B4-BE49-F238E27FC236}">
                    <a16:creationId xmlns:a16="http://schemas.microsoft.com/office/drawing/2014/main" id="{431CD272-581C-41C0-AEF6-88CC0812EE87}"/>
                  </a:ext>
                </a:extLst>
              </p:cNvPr>
              <p:cNvSpPr/>
              <p:nvPr/>
            </p:nvSpPr>
            <p:spPr>
              <a:xfrm rot="17053984">
                <a:off x="8718481" y="11018286"/>
                <a:ext cx="367043" cy="351846"/>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D09F6E"/>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en-US" kern="0">
                  <a:solidFill>
                    <a:prstClr val="white"/>
                  </a:solidFill>
                  <a:latin typeface="Calibri"/>
                </a:endParaRPr>
              </a:p>
            </p:txBody>
          </p:sp>
        </p:grpSp>
        <p:grpSp>
          <p:nvGrpSpPr>
            <p:cNvPr id="128" name="Group 127">
              <a:extLst>
                <a:ext uri="{FF2B5EF4-FFF2-40B4-BE49-F238E27FC236}">
                  <a16:creationId xmlns:a16="http://schemas.microsoft.com/office/drawing/2014/main" id="{F4623FC6-695A-4B58-877D-8533F13C4782}"/>
                </a:ext>
              </a:extLst>
            </p:cNvPr>
            <p:cNvGrpSpPr/>
            <p:nvPr/>
          </p:nvGrpSpPr>
          <p:grpSpPr>
            <a:xfrm>
              <a:off x="12895294" y="8711806"/>
              <a:ext cx="384447" cy="1651647"/>
              <a:chOff x="8541079" y="9573683"/>
              <a:chExt cx="384447" cy="1651647"/>
            </a:xfrm>
          </p:grpSpPr>
          <p:sp>
            <p:nvSpPr>
              <p:cNvPr id="131" name="Flowchart: Terminator 130">
                <a:extLst>
                  <a:ext uri="{FF2B5EF4-FFF2-40B4-BE49-F238E27FC236}">
                    <a16:creationId xmlns:a16="http://schemas.microsoft.com/office/drawing/2014/main" id="{9AFF9886-A81E-42BE-920F-D6974F88B7F7}"/>
                  </a:ext>
                </a:extLst>
              </p:cNvPr>
              <p:cNvSpPr/>
              <p:nvPr/>
            </p:nvSpPr>
            <p:spPr>
              <a:xfrm rot="11848313">
                <a:off x="8623243" y="9573683"/>
                <a:ext cx="283464" cy="855696"/>
              </a:xfrm>
              <a:prstGeom prst="flowChartTerminator">
                <a:avLst/>
              </a:prstGeom>
              <a:solidFill>
                <a:srgbClr val="D09F6E"/>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sp>
            <p:nvSpPr>
              <p:cNvPr id="132" name="Flowchart: Terminator 1151">
                <a:extLst>
                  <a:ext uri="{FF2B5EF4-FFF2-40B4-BE49-F238E27FC236}">
                    <a16:creationId xmlns:a16="http://schemas.microsoft.com/office/drawing/2014/main" id="{D482629D-BB77-4862-ACB1-969A1308A40A}"/>
                  </a:ext>
                </a:extLst>
              </p:cNvPr>
              <p:cNvSpPr/>
              <p:nvPr/>
            </p:nvSpPr>
            <p:spPr>
              <a:xfrm rot="10395193">
                <a:off x="8541079" y="10363261"/>
                <a:ext cx="260317" cy="60419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89 w 21600"/>
                  <a:gd name="connsiteY4" fmla="*/ 20087 h 21600"/>
                  <a:gd name="connsiteX5" fmla="*/ 0 w 21600"/>
                  <a:gd name="connsiteY5" fmla="*/ 10800 h 21600"/>
                  <a:gd name="connsiteX6" fmla="*/ 3475 w 21600"/>
                  <a:gd name="connsiteY6" fmla="*/ 0 h 21600"/>
                  <a:gd name="connsiteX0" fmla="*/ 4021 w 22146"/>
                  <a:gd name="connsiteY0" fmla="*/ 0 h 21600"/>
                  <a:gd name="connsiteX1" fmla="*/ 18671 w 22146"/>
                  <a:gd name="connsiteY1" fmla="*/ 0 h 21600"/>
                  <a:gd name="connsiteX2" fmla="*/ 22146 w 22146"/>
                  <a:gd name="connsiteY2" fmla="*/ 10800 h 21600"/>
                  <a:gd name="connsiteX3" fmla="*/ 18671 w 22146"/>
                  <a:gd name="connsiteY3" fmla="*/ 21600 h 21600"/>
                  <a:gd name="connsiteX4" fmla="*/ 4035 w 22146"/>
                  <a:gd name="connsiteY4" fmla="*/ 20087 h 21600"/>
                  <a:gd name="connsiteX5" fmla="*/ 546 w 22146"/>
                  <a:gd name="connsiteY5" fmla="*/ 10800 h 21600"/>
                  <a:gd name="connsiteX6" fmla="*/ 4021 w 22146"/>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6" h="21600">
                    <a:moveTo>
                      <a:pt x="4021" y="0"/>
                    </a:moveTo>
                    <a:lnTo>
                      <a:pt x="18671" y="0"/>
                    </a:lnTo>
                    <a:cubicBezTo>
                      <a:pt x="20590" y="0"/>
                      <a:pt x="22146" y="4835"/>
                      <a:pt x="22146" y="10800"/>
                    </a:cubicBezTo>
                    <a:cubicBezTo>
                      <a:pt x="22146" y="16765"/>
                      <a:pt x="20590" y="21600"/>
                      <a:pt x="18671" y="21600"/>
                    </a:cubicBezTo>
                    <a:cubicBezTo>
                      <a:pt x="13788" y="21600"/>
                      <a:pt x="8918" y="20087"/>
                      <a:pt x="4035" y="20087"/>
                    </a:cubicBezTo>
                    <a:cubicBezTo>
                      <a:pt x="2116" y="20087"/>
                      <a:pt x="-1341" y="17957"/>
                      <a:pt x="546" y="10800"/>
                    </a:cubicBezTo>
                    <a:cubicBezTo>
                      <a:pt x="2433" y="3643"/>
                      <a:pt x="2102" y="0"/>
                      <a:pt x="4021" y="0"/>
                    </a:cubicBezTo>
                    <a:close/>
                  </a:path>
                </a:pathLst>
              </a:custGeom>
              <a:solidFill>
                <a:srgbClr val="D09F6E"/>
              </a:solidFill>
              <a:ln w="9525" cap="flat" cmpd="sng" algn="ctr">
                <a:noFill/>
                <a:prstDash val="solid"/>
              </a:ln>
              <a:effectLst/>
            </p:spPr>
            <p:txBody>
              <a:bodyPr rtlCol="0" anchor="ctr"/>
              <a:lstStyle/>
              <a:p>
                <a:pPr algn="ctr" defTabSz="914400" fontAlgn="base">
                  <a:spcBef>
                    <a:spcPct val="0"/>
                  </a:spcBef>
                  <a:spcAft>
                    <a:spcPct val="0"/>
                  </a:spcAft>
                  <a:defRPr/>
                </a:pPr>
                <a:endParaRPr lang="en-US" sz="1530" kern="0">
                  <a:solidFill>
                    <a:prstClr val="white"/>
                  </a:solidFill>
                  <a:latin typeface="Calibri"/>
                </a:endParaRPr>
              </a:p>
            </p:txBody>
          </p:sp>
          <p:sp>
            <p:nvSpPr>
              <p:cNvPr id="133" name="Freeform: Shape 132">
                <a:extLst>
                  <a:ext uri="{FF2B5EF4-FFF2-40B4-BE49-F238E27FC236}">
                    <a16:creationId xmlns:a16="http://schemas.microsoft.com/office/drawing/2014/main" id="{23B969C5-67BC-4D96-98ED-7AC58C36EAF6}"/>
                  </a:ext>
                </a:extLst>
              </p:cNvPr>
              <p:cNvSpPr/>
              <p:nvPr/>
            </p:nvSpPr>
            <p:spPr>
              <a:xfrm rot="17053984">
                <a:off x="8566081" y="10865886"/>
                <a:ext cx="367043" cy="351846"/>
              </a:xfrm>
              <a:custGeom>
                <a:avLst/>
                <a:gdLst>
                  <a:gd name="connsiteX0" fmla="*/ 509535 w 531667"/>
                  <a:gd name="connsiteY0" fmla="*/ 127946 h 538130"/>
                  <a:gd name="connsiteX1" fmla="*/ 531667 w 531667"/>
                  <a:gd name="connsiteY1" fmla="*/ 201340 h 538130"/>
                  <a:gd name="connsiteX2" fmla="*/ 531232 w 531667"/>
                  <a:gd name="connsiteY2" fmla="*/ 244825 h 538130"/>
                  <a:gd name="connsiteX3" fmla="*/ 422668 w 531667"/>
                  <a:gd name="connsiteY3" fmla="*/ 503515 h 538130"/>
                  <a:gd name="connsiteX4" fmla="*/ 395844 w 531667"/>
                  <a:gd name="connsiteY4" fmla="*/ 522970 h 538130"/>
                  <a:gd name="connsiteX5" fmla="*/ 327895 w 531667"/>
                  <a:gd name="connsiteY5" fmla="*/ 538130 h 538130"/>
                  <a:gd name="connsiteX6" fmla="*/ 312726 w 531667"/>
                  <a:gd name="connsiteY6" fmla="*/ 536197 h 538130"/>
                  <a:gd name="connsiteX7" fmla="*/ 263868 w 531667"/>
                  <a:gd name="connsiteY7" fmla="*/ 502741 h 538130"/>
                  <a:gd name="connsiteX8" fmla="*/ 251182 w 531667"/>
                  <a:gd name="connsiteY8" fmla="*/ 521268 h 538130"/>
                  <a:gd name="connsiteX9" fmla="*/ 221116 w 531667"/>
                  <a:gd name="connsiteY9" fmla="*/ 521612 h 538130"/>
                  <a:gd name="connsiteX10" fmla="*/ 123199 w 531667"/>
                  <a:gd name="connsiteY10" fmla="*/ 493711 h 538130"/>
                  <a:gd name="connsiteX11" fmla="*/ 100613 w 531667"/>
                  <a:gd name="connsiteY11" fmla="*/ 478831 h 538130"/>
                  <a:gd name="connsiteX12" fmla="*/ 0 w 531667"/>
                  <a:gd name="connsiteY12" fmla="*/ 214018 h 538130"/>
                  <a:gd name="connsiteX13" fmla="*/ 7167 w 531667"/>
                  <a:gd name="connsiteY13" fmla="*/ 182832 h 538130"/>
                  <a:gd name="connsiteX14" fmla="*/ 25428 w 531667"/>
                  <a:gd name="connsiteY14" fmla="*/ 143694 h 538130"/>
                  <a:gd name="connsiteX15" fmla="*/ 357743 w 531667"/>
                  <a:gd name="connsiteY15" fmla="*/ 0 h 538130"/>
                  <a:gd name="connsiteX16" fmla="*/ 402033 w 531667"/>
                  <a:gd name="connsiteY16" fmla="*/ 17512 h 538130"/>
                  <a:gd name="connsiteX17" fmla="*/ 481667 w 531667"/>
                  <a:gd name="connsiteY17" fmla="*/ 83350 h 538130"/>
                  <a:gd name="connsiteX18" fmla="*/ 509535 w 531667"/>
                  <a:gd name="connsiteY18" fmla="*/ 127946 h 5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1667" h="538130">
                    <a:moveTo>
                      <a:pt x="509535" y="127946"/>
                    </a:moveTo>
                    <a:cubicBezTo>
                      <a:pt x="520817" y="151300"/>
                      <a:pt x="528150" y="176048"/>
                      <a:pt x="531667" y="201340"/>
                    </a:cubicBezTo>
                    <a:lnTo>
                      <a:pt x="531232" y="244825"/>
                    </a:lnTo>
                    <a:lnTo>
                      <a:pt x="422668" y="503515"/>
                    </a:lnTo>
                    <a:lnTo>
                      <a:pt x="395844" y="522970"/>
                    </a:lnTo>
                    <a:cubicBezTo>
                      <a:pt x="374657" y="532778"/>
                      <a:pt x="351770" y="538130"/>
                      <a:pt x="327895" y="538130"/>
                    </a:cubicBezTo>
                    <a:lnTo>
                      <a:pt x="312726" y="536197"/>
                    </a:lnTo>
                    <a:lnTo>
                      <a:pt x="263868" y="502741"/>
                    </a:lnTo>
                    <a:lnTo>
                      <a:pt x="251182" y="521268"/>
                    </a:lnTo>
                    <a:lnTo>
                      <a:pt x="221116" y="521612"/>
                    </a:lnTo>
                    <a:cubicBezTo>
                      <a:pt x="186786" y="518748"/>
                      <a:pt x="153469" y="509391"/>
                      <a:pt x="123199" y="493711"/>
                    </a:cubicBezTo>
                    <a:lnTo>
                      <a:pt x="100613" y="478831"/>
                    </a:lnTo>
                    <a:lnTo>
                      <a:pt x="0" y="214018"/>
                    </a:lnTo>
                    <a:lnTo>
                      <a:pt x="7167" y="182832"/>
                    </a:lnTo>
                    <a:lnTo>
                      <a:pt x="25428" y="143694"/>
                    </a:lnTo>
                    <a:lnTo>
                      <a:pt x="357743" y="0"/>
                    </a:lnTo>
                    <a:lnTo>
                      <a:pt x="402033" y="17512"/>
                    </a:lnTo>
                    <a:cubicBezTo>
                      <a:pt x="432303" y="33192"/>
                      <a:pt x="459526" y="55195"/>
                      <a:pt x="481667" y="83350"/>
                    </a:cubicBezTo>
                    <a:cubicBezTo>
                      <a:pt x="492738" y="97427"/>
                      <a:pt x="502014" y="112377"/>
                      <a:pt x="509535" y="127946"/>
                    </a:cubicBezTo>
                    <a:close/>
                  </a:path>
                </a:pathLst>
              </a:custGeom>
              <a:solidFill>
                <a:srgbClr val="D09F6E"/>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en-US" kern="0">
                  <a:solidFill>
                    <a:prstClr val="white"/>
                  </a:solidFill>
                  <a:latin typeface="Calibri"/>
                </a:endParaRPr>
              </a:p>
            </p:txBody>
          </p:sp>
        </p:grpSp>
        <p:sp>
          <p:nvSpPr>
            <p:cNvPr id="129" name="Rectangle 128">
              <a:extLst>
                <a:ext uri="{FF2B5EF4-FFF2-40B4-BE49-F238E27FC236}">
                  <a16:creationId xmlns:a16="http://schemas.microsoft.com/office/drawing/2014/main" id="{FF7D52B2-27E7-4202-852F-AFA3252A9CC2}"/>
                </a:ext>
              </a:extLst>
            </p:cNvPr>
            <p:cNvSpPr/>
            <p:nvPr/>
          </p:nvSpPr>
          <p:spPr>
            <a:xfrm>
              <a:off x="13237347" y="9101282"/>
              <a:ext cx="962705" cy="952932"/>
            </a:xfrm>
            <a:prstGeom prst="rect">
              <a:avLst/>
            </a:prstGeom>
            <a:solidFill>
              <a:srgbClr val="262626"/>
            </a:solidFill>
            <a:ln w="9525" cap="flat" cmpd="sng" algn="ctr">
              <a:noFill/>
              <a:prstDash val="solid"/>
            </a:ln>
            <a:effectLst/>
          </p:spPr>
          <p:txBody>
            <a:bodyPr rtlCol="0" anchor="ctr"/>
            <a:lstStyle/>
            <a:p>
              <a:pPr algn="ctr" defTabSz="914400">
                <a:defRPr/>
              </a:pPr>
              <a:endParaRPr lang="en-US" kern="0">
                <a:solidFill>
                  <a:prstClr val="white"/>
                </a:solidFill>
                <a:latin typeface="Calibri"/>
              </a:endParaRPr>
            </a:p>
          </p:txBody>
        </p:sp>
        <p:pic>
          <p:nvPicPr>
            <p:cNvPr id="130" name="Picture 129">
              <a:extLst>
                <a:ext uri="{FF2B5EF4-FFF2-40B4-BE49-F238E27FC236}">
                  <a16:creationId xmlns:a16="http://schemas.microsoft.com/office/drawing/2014/main" id="{C909DD4E-89F8-4E14-9A5E-B6850FD5DA92}"/>
                </a:ext>
              </a:extLst>
            </p:cNvPr>
            <p:cNvPicPr>
              <a:picLocks noChangeAspect="1" noChangeArrowheads="1"/>
            </p:cNvPicPr>
            <p:nvPr/>
          </p:nvPicPr>
          <p:blipFill rotWithShape="1">
            <a:blip r:embed="rId14">
              <a:extLst>
                <a:ext uri="{28A0092B-C50C-407E-A947-70E740481C1C}">
                  <a14:useLocalDpi xmlns:a14="http://schemas.microsoft.com/office/drawing/2010/main"/>
                </a:ext>
              </a:extLst>
            </a:blip>
            <a:srcRect b="40954"/>
            <a:stretch/>
          </p:blipFill>
          <p:spPr bwMode="auto">
            <a:xfrm>
              <a:off x="12918889" y="7025110"/>
              <a:ext cx="1574476" cy="2597989"/>
            </a:xfrm>
            <a:custGeom>
              <a:avLst/>
              <a:gdLst>
                <a:gd name="connsiteX0" fmla="*/ 0 w 1574476"/>
                <a:gd name="connsiteY0" fmla="*/ 0 h 2597989"/>
                <a:gd name="connsiteX1" fmla="*/ 1574476 w 1574476"/>
                <a:gd name="connsiteY1" fmla="*/ 0 h 2597989"/>
                <a:gd name="connsiteX2" fmla="*/ 1574476 w 1574476"/>
                <a:gd name="connsiteY2" fmla="*/ 2204597 h 2597989"/>
                <a:gd name="connsiteX3" fmla="*/ 1248455 w 1574476"/>
                <a:gd name="connsiteY3" fmla="*/ 2310527 h 2597989"/>
                <a:gd name="connsiteX4" fmla="*/ 1250903 w 1574476"/>
                <a:gd name="connsiteY4" fmla="*/ 2318061 h 2597989"/>
                <a:gd name="connsiteX5" fmla="*/ 1250903 w 1574476"/>
                <a:gd name="connsiteY5" fmla="*/ 2597989 h 2597989"/>
                <a:gd name="connsiteX6" fmla="*/ 372233 w 1574476"/>
                <a:gd name="connsiteY6" fmla="*/ 2597989 h 2597989"/>
                <a:gd name="connsiteX7" fmla="*/ 372233 w 1574476"/>
                <a:gd name="connsiteY7" fmla="*/ 2388571 h 2597989"/>
                <a:gd name="connsiteX8" fmla="*/ 355711 w 1574476"/>
                <a:gd name="connsiteY8" fmla="*/ 2388571 h 2597989"/>
                <a:gd name="connsiteX9" fmla="*/ 373593 w 1574476"/>
                <a:gd name="connsiteY9" fmla="*/ 2336639 h 2597989"/>
                <a:gd name="connsiteX10" fmla="*/ 0 w 1574476"/>
                <a:gd name="connsiteY10" fmla="*/ 2208001 h 259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4476" h="2597989">
                  <a:moveTo>
                    <a:pt x="0" y="0"/>
                  </a:moveTo>
                  <a:lnTo>
                    <a:pt x="1574476" y="0"/>
                  </a:lnTo>
                  <a:lnTo>
                    <a:pt x="1574476" y="2204597"/>
                  </a:lnTo>
                  <a:lnTo>
                    <a:pt x="1248455" y="2310527"/>
                  </a:lnTo>
                  <a:lnTo>
                    <a:pt x="1250903" y="2318061"/>
                  </a:lnTo>
                  <a:lnTo>
                    <a:pt x="1250903" y="2597989"/>
                  </a:lnTo>
                  <a:lnTo>
                    <a:pt x="372233" y="2597989"/>
                  </a:lnTo>
                  <a:lnTo>
                    <a:pt x="372233" y="2388571"/>
                  </a:lnTo>
                  <a:lnTo>
                    <a:pt x="355711" y="2388571"/>
                  </a:lnTo>
                  <a:lnTo>
                    <a:pt x="373593" y="2336639"/>
                  </a:lnTo>
                  <a:lnTo>
                    <a:pt x="0" y="2208001"/>
                  </a:lnTo>
                  <a:close/>
                </a:path>
              </a:pathLst>
            </a:custGeom>
            <a:noFill/>
            <a:extLst>
              <a:ext uri="{909E8E84-426E-40DD-AFC4-6F175D3DCCD1}">
                <a14:hiddenFill xmlns:a14="http://schemas.microsoft.com/office/drawing/2010/main">
                  <a:solidFill>
                    <a:srgbClr val="FFFFFF"/>
                  </a:solidFill>
                </a14:hiddenFill>
              </a:ext>
            </a:extLst>
          </p:spPr>
        </p:pic>
      </p:grpSp>
      <p:sp>
        <p:nvSpPr>
          <p:cNvPr id="103" name="Freeform: Shape 3"/>
          <p:cNvSpPr/>
          <p:nvPr/>
        </p:nvSpPr>
        <p:spPr>
          <a:xfrm>
            <a:off x="4847038" y="5028758"/>
            <a:ext cx="7360152" cy="1905443"/>
          </a:xfrm>
          <a:custGeom>
            <a:avLst/>
            <a:gdLst>
              <a:gd name="connsiteX0" fmla="*/ 1240972 w 6643396"/>
              <a:gd name="connsiteY0" fmla="*/ 0 h 1212980"/>
              <a:gd name="connsiteX1" fmla="*/ 6624735 w 6643396"/>
              <a:gd name="connsiteY1" fmla="*/ 9331 h 1212980"/>
              <a:gd name="connsiteX2" fmla="*/ 6643396 w 6643396"/>
              <a:gd name="connsiteY2" fmla="*/ 1203649 h 1212980"/>
              <a:gd name="connsiteX3" fmla="*/ 0 w 6643396"/>
              <a:gd name="connsiteY3" fmla="*/ 1212980 h 1212980"/>
              <a:gd name="connsiteX4" fmla="*/ 1240972 w 6643396"/>
              <a:gd name="connsiteY4" fmla="*/ 0 h 12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3396" h="1212980">
                <a:moveTo>
                  <a:pt x="1240972" y="0"/>
                </a:moveTo>
                <a:lnTo>
                  <a:pt x="6624735" y="9331"/>
                </a:lnTo>
                <a:lnTo>
                  <a:pt x="6643396" y="1203649"/>
                </a:lnTo>
                <a:lnTo>
                  <a:pt x="0" y="1212980"/>
                </a:lnTo>
                <a:lnTo>
                  <a:pt x="1240972" y="0"/>
                </a:lnTo>
                <a:close/>
              </a:path>
            </a:pathLst>
          </a:custGeom>
          <a:blipFill>
            <a:blip r:embed="rId15"/>
            <a:srcRect/>
            <a:stretch>
              <a:fillRect r="-129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30">
              <a:solidFill>
                <a:prstClr val="white"/>
              </a:solidFill>
              <a:latin typeface="Calibri"/>
            </a:endParaRPr>
          </a:p>
        </p:txBody>
      </p:sp>
    </p:spTree>
    <p:extLst>
      <p:ext uri="{BB962C8B-B14F-4D97-AF65-F5344CB8AC3E}">
        <p14:creationId xmlns:p14="http://schemas.microsoft.com/office/powerpoint/2010/main" val="311306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E9A3-4D20-05F2-0DE1-32FC6BF2B99B}"/>
              </a:ext>
            </a:extLst>
          </p:cNvPr>
          <p:cNvSpPr>
            <a:spLocks noGrp="1"/>
          </p:cNvSpPr>
          <p:nvPr>
            <p:ph type="title"/>
          </p:nvPr>
        </p:nvSpPr>
        <p:spPr/>
        <p:txBody>
          <a:bodyPr>
            <a:normAutofit/>
          </a:bodyPr>
          <a:lstStyle/>
          <a:p>
            <a:pPr algn="l"/>
            <a:r>
              <a:rPr lang="en-US" sz="6000" dirty="0">
                <a:solidFill>
                  <a:srgbClr val="000000"/>
                </a:solidFill>
                <a:latin typeface="Bahnschrift SemiBold Condensed" panose="020B0502040204020203" pitchFamily="34" charset="0"/>
              </a:rPr>
              <a:t>Accurate Communication</a:t>
            </a:r>
          </a:p>
        </p:txBody>
      </p:sp>
      <p:sp>
        <p:nvSpPr>
          <p:cNvPr id="3" name="Content Placeholder 2">
            <a:extLst>
              <a:ext uri="{FF2B5EF4-FFF2-40B4-BE49-F238E27FC236}">
                <a16:creationId xmlns:a16="http://schemas.microsoft.com/office/drawing/2014/main" id="{A52F1470-5BBE-D984-DFDF-3766C9DB4811}"/>
              </a:ext>
            </a:extLst>
          </p:cNvPr>
          <p:cNvSpPr>
            <a:spLocks noGrp="1"/>
          </p:cNvSpPr>
          <p:nvPr>
            <p:ph idx="1"/>
          </p:nvPr>
        </p:nvSpPr>
        <p:spPr/>
        <p:txBody>
          <a:bodyPr>
            <a:normAutofit/>
          </a:bodyPr>
          <a:lstStyle/>
          <a:p>
            <a:pPr>
              <a:spcBef>
                <a:spcPts val="0"/>
              </a:spcBef>
              <a:spcAft>
                <a:spcPts val="1200"/>
              </a:spcAft>
            </a:pPr>
            <a:r>
              <a:rPr lang="en-US" altLang="en-US" sz="3600" dirty="0">
                <a:solidFill>
                  <a:srgbClr val="000000"/>
                </a:solidFill>
                <a:latin typeface="Bahnschrift SemiBold Condensed" panose="020B0502040204020203" pitchFamily="34" charset="0"/>
              </a:rPr>
              <a:t>Often you have immediate answers to questions as they are asked. However, there will be moments that you don’t have the answer. </a:t>
            </a:r>
          </a:p>
          <a:p>
            <a:endParaRPr lang="en-US" sz="3600" dirty="0">
              <a:latin typeface="Bahnschrift SemiBold Condensed" panose="020B0502040204020203" pitchFamily="34" charset="0"/>
            </a:endParaRPr>
          </a:p>
        </p:txBody>
      </p:sp>
      <p:sp>
        <p:nvSpPr>
          <p:cNvPr id="4" name="Rectangle 3">
            <a:extLst>
              <a:ext uri="{FF2B5EF4-FFF2-40B4-BE49-F238E27FC236}">
                <a16:creationId xmlns:a16="http://schemas.microsoft.com/office/drawing/2014/main" id="{6EBADD4B-4DD0-067C-24A1-DE27A00C639E}"/>
              </a:ext>
            </a:extLst>
          </p:cNvPr>
          <p:cNvSpPr txBox="1">
            <a:spLocks noChangeArrowheads="1"/>
          </p:cNvSpPr>
          <p:nvPr/>
        </p:nvSpPr>
        <p:spPr>
          <a:xfrm>
            <a:off x="1631830" y="3094279"/>
            <a:ext cx="8686800" cy="955725"/>
          </a:xfrm>
          <a:prstGeom prst="rect">
            <a:avLst/>
          </a:prstGeom>
        </p:spPr>
        <p:txBody>
          <a:bodyPr vert="horz" lIns="91440" tIns="45720" rIns="91440" bIns="45720" rtlCol="0">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altLang="en-US" sz="3200" b="1" dirty="0">
                <a:solidFill>
                  <a:schemeClr val="accent5">
                    <a:lumMod val="75000"/>
                  </a:schemeClr>
                </a:solidFill>
              </a:rPr>
              <a:t>It is okay to acknowledge that you need time to get the correct information.</a:t>
            </a:r>
          </a:p>
        </p:txBody>
      </p:sp>
      <p:sp>
        <p:nvSpPr>
          <p:cNvPr id="5" name="Rectangle 3">
            <a:extLst>
              <a:ext uri="{FF2B5EF4-FFF2-40B4-BE49-F238E27FC236}">
                <a16:creationId xmlns:a16="http://schemas.microsoft.com/office/drawing/2014/main" id="{0BBC9180-60C2-5DFA-76A0-03070774A525}"/>
              </a:ext>
            </a:extLst>
          </p:cNvPr>
          <p:cNvSpPr txBox="1">
            <a:spLocks noChangeArrowheads="1"/>
          </p:cNvSpPr>
          <p:nvPr/>
        </p:nvSpPr>
        <p:spPr>
          <a:xfrm>
            <a:off x="317559" y="4648200"/>
            <a:ext cx="2950662" cy="17489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pPr>
            <a:r>
              <a:rPr lang="en-US" altLang="en-US" sz="2600" dirty="0">
                <a:solidFill>
                  <a:schemeClr val="bg1"/>
                </a:solidFill>
                <a:latin typeface="Bahnschrift SemiBold Condensed" panose="020B0502040204020203" pitchFamily="34" charset="0"/>
              </a:rPr>
              <a:t>“That’s a great question, let me get back to you.”</a:t>
            </a:r>
          </a:p>
        </p:txBody>
      </p:sp>
      <p:sp>
        <p:nvSpPr>
          <p:cNvPr id="6" name="Rectangle 3">
            <a:extLst>
              <a:ext uri="{FF2B5EF4-FFF2-40B4-BE49-F238E27FC236}">
                <a16:creationId xmlns:a16="http://schemas.microsoft.com/office/drawing/2014/main" id="{D7E108F5-4BD8-52D5-4241-2D055552934D}"/>
              </a:ext>
            </a:extLst>
          </p:cNvPr>
          <p:cNvSpPr txBox="1">
            <a:spLocks noChangeArrowheads="1"/>
          </p:cNvSpPr>
          <p:nvPr/>
        </p:nvSpPr>
        <p:spPr>
          <a:xfrm>
            <a:off x="3297965" y="4648200"/>
            <a:ext cx="2848170" cy="17489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pPr>
            <a:r>
              <a:rPr lang="en-US" altLang="en-US" sz="2600" dirty="0">
                <a:solidFill>
                  <a:schemeClr val="bg1"/>
                </a:solidFill>
                <a:latin typeface="Bahnschrift SemiBold Condensed" panose="020B0502040204020203" pitchFamily="34" charset="0"/>
              </a:rPr>
              <a:t>Give a timeline when you will provide the response</a:t>
            </a:r>
          </a:p>
        </p:txBody>
      </p:sp>
      <p:sp>
        <p:nvSpPr>
          <p:cNvPr id="7" name="Rectangle 3">
            <a:extLst>
              <a:ext uri="{FF2B5EF4-FFF2-40B4-BE49-F238E27FC236}">
                <a16:creationId xmlns:a16="http://schemas.microsoft.com/office/drawing/2014/main" id="{4907503A-8A65-0756-907F-21E2A7E5FB90}"/>
              </a:ext>
            </a:extLst>
          </p:cNvPr>
          <p:cNvSpPr txBox="1">
            <a:spLocks noChangeArrowheads="1"/>
          </p:cNvSpPr>
          <p:nvPr/>
        </p:nvSpPr>
        <p:spPr>
          <a:xfrm>
            <a:off x="6175879" y="4648200"/>
            <a:ext cx="2848170" cy="1748922"/>
          </a:xfrm>
          <a:prstGeom prst="rect">
            <a:avLst/>
          </a:prstGeom>
          <a:solidFill>
            <a:schemeClr val="accent5">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pPr>
            <a:r>
              <a:rPr lang="en-US" altLang="en-US" sz="2600" dirty="0">
                <a:solidFill>
                  <a:schemeClr val="bg1"/>
                </a:solidFill>
                <a:latin typeface="Bahnschrift SemiBold Condensed" panose="020B0502040204020203" pitchFamily="34" charset="0"/>
              </a:rPr>
              <a:t>Follow up and provide the information requested</a:t>
            </a:r>
          </a:p>
        </p:txBody>
      </p:sp>
      <p:sp>
        <p:nvSpPr>
          <p:cNvPr id="8" name="Rectangle 3">
            <a:extLst>
              <a:ext uri="{FF2B5EF4-FFF2-40B4-BE49-F238E27FC236}">
                <a16:creationId xmlns:a16="http://schemas.microsoft.com/office/drawing/2014/main" id="{F238CBE3-53BB-0C98-5452-7F762495804D}"/>
              </a:ext>
            </a:extLst>
          </p:cNvPr>
          <p:cNvSpPr txBox="1">
            <a:spLocks noChangeArrowheads="1"/>
          </p:cNvSpPr>
          <p:nvPr/>
        </p:nvSpPr>
        <p:spPr>
          <a:xfrm>
            <a:off x="9053792" y="4648200"/>
            <a:ext cx="2848170" cy="1748922"/>
          </a:xfrm>
          <a:prstGeom prst="rect">
            <a:avLst/>
          </a:prstGeom>
          <a:solidFill>
            <a:schemeClr val="accent4">
              <a:lumMod val="75000"/>
            </a:schemeClr>
          </a:solidFill>
          <a:ln>
            <a:noFill/>
          </a:ln>
        </p:spPr>
        <p:txBody>
          <a:bodyPr vert="horz" lIns="91440" tIns="45720" rIns="91440" bIns="45720" rtlCol="0" anchor="ctr">
            <a:noAutofit/>
          </a:bodyPr>
          <a:lstStyle>
            <a:lvl1pPr marL="0" indent="0" algn="l" defTabSz="457200" rtl="0" eaLnBrk="1" latinLnBrk="0" hangingPunct="1">
              <a:spcBef>
                <a:spcPct val="20000"/>
              </a:spcBef>
              <a:spcAft>
                <a:spcPts val="600"/>
              </a:spcAft>
              <a:buFontTx/>
              <a:buNone/>
              <a:defRPr sz="2800" kern="1200">
                <a:solidFill>
                  <a:schemeClr val="tx1"/>
                </a:solidFill>
                <a:latin typeface="+mn-lt"/>
                <a:ea typeface="+mn-ea"/>
                <a:cs typeface="+mn-cs"/>
              </a:defRPr>
            </a:lvl1pPr>
            <a:lvl2pPr marL="457200" indent="-274320" algn="l" defTabSz="457200" rtl="0" eaLnBrk="1" latinLnBrk="0" hangingPunct="1">
              <a:spcBef>
                <a:spcPts val="0"/>
              </a:spcBef>
              <a:spcAft>
                <a:spcPts val="600"/>
              </a:spcAft>
              <a:buFont typeface="Arial" panose="020B0604020202020204" pitchFamily="34" charset="0"/>
              <a:buChar char="•"/>
              <a:defRPr sz="2600" kern="1200">
                <a:solidFill>
                  <a:schemeClr val="tx1"/>
                </a:solidFill>
                <a:latin typeface="+mn-lt"/>
                <a:ea typeface="+mn-ea"/>
                <a:cs typeface="+mn-cs"/>
              </a:defRPr>
            </a:lvl2pPr>
            <a:lvl3pPr marL="914400" indent="-274320" algn="l" defTabSz="457200" rtl="0" eaLnBrk="1" latinLnBrk="0" hangingPunct="1">
              <a:spcBef>
                <a:spcPts val="0"/>
              </a:spcBef>
              <a:spcAft>
                <a:spcPts val="600"/>
              </a:spcAft>
              <a:buFont typeface="Calibri" panose="020F0502020204030204" pitchFamily="34" charset="0"/>
              <a:buChar char="-"/>
              <a:defRPr sz="2400" kern="1200">
                <a:solidFill>
                  <a:schemeClr val="tx1"/>
                </a:solidFill>
                <a:latin typeface="+mn-lt"/>
                <a:ea typeface="+mn-ea"/>
                <a:cs typeface="+mn-cs"/>
              </a:defRPr>
            </a:lvl3pPr>
            <a:lvl4pPr marL="1371600" indent="-274320" algn="l" defTabSz="457200" rtl="0" eaLnBrk="1" latinLnBrk="0" hangingPunct="1">
              <a:spcBef>
                <a:spcPts val="0"/>
              </a:spcBef>
              <a:spcAft>
                <a:spcPts val="600"/>
              </a:spcAft>
              <a:buFont typeface="Courier New" panose="02070309020205020404" pitchFamily="49" charset="0"/>
              <a:buChar char="o"/>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2" indent="0">
              <a:buNone/>
            </a:pPr>
            <a:r>
              <a:rPr lang="en-US" altLang="en-US" sz="2600" dirty="0">
                <a:solidFill>
                  <a:schemeClr val="bg1"/>
                </a:solidFill>
                <a:latin typeface="Bahnschrift SemiBold Condensed" panose="020B0502040204020203" pitchFamily="34" charset="0"/>
              </a:rPr>
              <a:t>Thank the person for the opportunity to assist</a:t>
            </a:r>
            <a:endParaRPr lang="en-US" altLang="en-US" sz="2800" dirty="0">
              <a:solidFill>
                <a:schemeClr val="bg1"/>
              </a:solidFill>
              <a:latin typeface="Bahnschrift SemiBold Condensed" panose="020B0502040204020203" pitchFamily="34" charset="0"/>
            </a:endParaRPr>
          </a:p>
        </p:txBody>
      </p:sp>
    </p:spTree>
    <p:extLst>
      <p:ext uri="{BB962C8B-B14F-4D97-AF65-F5344CB8AC3E}">
        <p14:creationId xmlns:p14="http://schemas.microsoft.com/office/powerpoint/2010/main" val="349885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10.1|14.3|9.2|20.1|14.5"/>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5.4|10.1|14.3|9.2|20.1|14.5"/>
</p:tagLst>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Cafe LA Presentation Format  -  Read-Only" id="{EFFEA920-6FF6-4D6A-8636-7040DF3D5F0A}" vid="{55D611E5-2613-48E3-AD80-21593FB89E1C}"/>
    </a:ext>
  </a:extLst>
</a:theme>
</file>

<file path=ppt/theme/theme11.xml><?xml version="1.0" encoding="utf-8"?>
<a:theme xmlns:a="http://schemas.openxmlformats.org/drawingml/2006/main" name="7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smtClean="0">
            <a:solidFill>
              <a:srgbClr val="000000"/>
            </a:solidFill>
          </a:defRPr>
        </a:defPPr>
      </a:lstStyle>
    </a:txDef>
  </a:objectDefaults>
  <a:extraClrSchemeLst/>
</a:theme>
</file>

<file path=ppt/theme/theme12.xml><?xml version="1.0" encoding="utf-8"?>
<a:theme xmlns:a="http://schemas.openxmlformats.org/drawingml/2006/main" name="5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fe LA design1">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afe LA design1">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65000"/>
            <a:alpha val="79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smtClean="0">
            <a:solidFill>
              <a:schemeClr val="tx1">
                <a:lumMod val="50000"/>
              </a:schemeClr>
            </a:solidFill>
          </a:defRPr>
        </a:defPPr>
      </a:lstStyle>
    </a:txDef>
  </a:objectDefaults>
  <a:extraClrSchemeLst/>
</a:theme>
</file>

<file path=ppt/theme/theme6.xml><?xml version="1.0" encoding="utf-8"?>
<a:theme xmlns:a="http://schemas.openxmlformats.org/drawingml/2006/main" name="3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 Cafe LA Presentation Format  -  Read-Only" id="{EFFEA920-6FF6-4D6A-8636-7040DF3D5F0A}" vid="{55D611E5-2613-48E3-AD80-21593FB89E1C}"/>
    </a:ext>
  </a:extLst>
</a:theme>
</file>

<file path=ppt/theme/theme7.xml><?xml version="1.0" encoding="utf-8"?>
<a:theme xmlns:a="http://schemas.openxmlformats.org/drawingml/2006/main" name="6_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alpha val="53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dirty="0" smtClean="0">
            <a:solidFill>
              <a:srgbClr val="000000"/>
            </a:solidFill>
          </a:defRPr>
        </a:defPPr>
      </a:lstStyle>
    </a:txDef>
  </a:objectDefaults>
  <a:extraClrScheme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CC82"/>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523212d-ee6b-416a-b870-f85da76adb72" xsi:nil="true"/>
    <lcf76f155ced4ddcb4097134ff3c332f xmlns="8bf10d84-95c4-446b-a6dc-317de18007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E02F034B8BF54BAE9AA0D60582A4B6" ma:contentTypeVersion="15" ma:contentTypeDescription="Create a new document." ma:contentTypeScope="" ma:versionID="eee16c4b0a70e0305c26db6321992320">
  <xsd:schema xmlns:xsd="http://www.w3.org/2001/XMLSchema" xmlns:xs="http://www.w3.org/2001/XMLSchema" xmlns:p="http://schemas.microsoft.com/office/2006/metadata/properties" xmlns:ns2="8bf10d84-95c4-446b-a6dc-317de1800774" xmlns:ns3="b523212d-ee6b-416a-b870-f85da76adb72" xmlns:ns4="a038a585-4f1b-4b82-9716-f9d38f63b763" targetNamespace="http://schemas.microsoft.com/office/2006/metadata/properties" ma:root="true" ma:fieldsID="1385811ed7e0e77f498314b8be9c91f1" ns2:_="" ns3:_="" ns4:_="">
    <xsd:import namespace="8bf10d84-95c4-446b-a6dc-317de1800774"/>
    <xsd:import namespace="b523212d-ee6b-416a-b870-f85da76adb72"/>
    <xsd:import namespace="a038a585-4f1b-4b82-9716-f9d38f63b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0d84-95c4-446b-a6dc-317de1800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23212d-ee6b-416a-b870-f85da76adb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9a4619-c281-4fc8-b204-49f0b9119d60}" ma:internalName="TaxCatchAll" ma:showField="CatchAllData" ma:web="b523212d-ee6b-416a-b870-f85da76adb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38a585-4f1b-4b82-9716-f9d38f63b76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B30459-2301-419E-AA5B-DDD3953C719D}">
  <ds:schemaRefs>
    <ds:schemaRef ds:uri="http://schemas.microsoft.com/sharepoint/v3/contenttype/forms"/>
  </ds:schemaRefs>
</ds:datastoreItem>
</file>

<file path=customXml/itemProps2.xml><?xml version="1.0" encoding="utf-8"?>
<ds:datastoreItem xmlns:ds="http://schemas.openxmlformats.org/officeDocument/2006/customXml" ds:itemID="{0BDE22A0-D8E2-4C7E-A935-8F427D65FF15}">
  <ds:schemaRef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a038a585-4f1b-4b82-9716-f9d38f63b763"/>
    <ds:schemaRef ds:uri="b523212d-ee6b-416a-b870-f85da76adb72"/>
    <ds:schemaRef ds:uri="8bf10d84-95c4-446b-a6dc-317de180077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CAD4F73-4D97-4DBE-B614-30FBB976E1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10d84-95c4-446b-a6dc-317de1800774"/>
    <ds:schemaRef ds:uri="b523212d-ee6b-416a-b870-f85da76adb72"/>
    <ds:schemaRef ds:uri="a038a585-4f1b-4b82-9716-f9d38f63b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21039</TotalTime>
  <Words>1975</Words>
  <Application>Microsoft Office PowerPoint</Application>
  <PresentationFormat>Widescreen</PresentationFormat>
  <Paragraphs>248</Paragraphs>
  <Slides>49</Slides>
  <Notes>8</Notes>
  <HiddenSlides>0</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49</vt:i4>
      </vt:variant>
    </vt:vector>
  </HeadingPairs>
  <TitlesOfParts>
    <vt:vector size="73" baseType="lpstr">
      <vt:lpstr>adelline personal use only</vt:lpstr>
      <vt:lpstr>Arial</vt:lpstr>
      <vt:lpstr>Bahnschrift SemiBold Condensed</vt:lpstr>
      <vt:lpstr>Broadway</vt:lpstr>
      <vt:lpstr>Brush Script MT</vt:lpstr>
      <vt:lpstr>Calibri</vt:lpstr>
      <vt:lpstr>Calibri Light</vt:lpstr>
      <vt:lpstr>Comic Sans MS</vt:lpstr>
      <vt:lpstr>Courier New</vt:lpstr>
      <vt:lpstr>Digital Numbers</vt:lpstr>
      <vt:lpstr>The Serif Hand Black</vt:lpstr>
      <vt:lpstr>Wingdings</vt:lpstr>
      <vt:lpstr>2014 Cafe LA Presentation template</vt:lpstr>
      <vt:lpstr>Cafe LA design1</vt:lpstr>
      <vt:lpstr>1_Cafe LA design1</vt:lpstr>
      <vt:lpstr>1_2014 Cafe LA Presentation template</vt:lpstr>
      <vt:lpstr>2_2014 Cafe LA Presentation template</vt:lpstr>
      <vt:lpstr>3_2014 Cafe LA Presentation template</vt:lpstr>
      <vt:lpstr>6_2014 Cafe LA Presentation template</vt:lpstr>
      <vt:lpstr>Office Theme</vt:lpstr>
      <vt:lpstr>2_Office Theme</vt:lpstr>
      <vt:lpstr>4_2014 Cafe LA Presentation template</vt:lpstr>
      <vt:lpstr>7_2014 Cafe LA Presentation template</vt:lpstr>
      <vt:lpstr>5_2014 Cafe LA Presentation template</vt:lpstr>
      <vt:lpstr>PowerPoint Presentation</vt:lpstr>
      <vt:lpstr>Communicate With Purpose</vt:lpstr>
      <vt:lpstr>Situational conversations</vt:lpstr>
      <vt:lpstr>We’ve All Been there</vt:lpstr>
      <vt:lpstr>Clear Communication</vt:lpstr>
      <vt:lpstr>PowerPoint Presentation</vt:lpstr>
      <vt:lpstr>Collaborative Communication</vt:lpstr>
      <vt:lpstr>PowerPoint Presentation</vt:lpstr>
      <vt:lpstr>Accurate Communication</vt:lpstr>
      <vt:lpstr>PowerPoint Presentation</vt:lpstr>
      <vt:lpstr>Editorial Eye Communication</vt:lpstr>
      <vt:lpstr>PowerPoint Presentation</vt:lpstr>
      <vt:lpstr>Emotions &amp; Feelings</vt:lpstr>
      <vt:lpstr>Emotions Versus Feelings</vt:lpstr>
      <vt:lpstr>Perception</vt:lpstr>
      <vt:lpstr>email Communication</vt:lpstr>
      <vt:lpstr>Emails Misinterpretations</vt:lpstr>
      <vt:lpstr>PowerPoint Presentation</vt:lpstr>
      <vt:lpstr>PowerPoint Presentation</vt:lpstr>
      <vt:lpstr>Email Etiquette (Receiver)</vt:lpstr>
      <vt:lpstr>Email Etiquette (Sender)</vt:lpstr>
      <vt:lpstr>Daily Communication</vt:lpstr>
      <vt:lpstr>Daily Conversations</vt:lpstr>
      <vt:lpstr>Choose Right Time and Place</vt:lpstr>
      <vt:lpstr>Inspire</vt:lpstr>
      <vt:lpstr>PowerPoint Presentation</vt:lpstr>
      <vt:lpstr>Be The Cheerleader</vt:lpstr>
      <vt:lpstr>PowerPoint Presentation</vt:lpstr>
      <vt:lpstr>Life Is a pressure cooker</vt:lpstr>
      <vt:lpstr>Why Would Someone Be Under Pressure?</vt:lpstr>
      <vt:lpstr>Grace Under Pressure</vt:lpstr>
      <vt:lpstr>Conversation Paths</vt:lpstr>
      <vt:lpstr>Stay On Track</vt:lpstr>
      <vt:lpstr>Preparing The Agenda</vt:lpstr>
      <vt:lpstr>Control the Direction</vt:lpstr>
      <vt:lpstr>Conversation Phrases</vt:lpstr>
      <vt:lpstr>Clarifying Phrases</vt:lpstr>
      <vt:lpstr>Comforting Phrases</vt:lpstr>
      <vt:lpstr>Redirecting Phrases</vt:lpstr>
      <vt:lpstr>PowerPoint Presentation</vt:lpstr>
      <vt:lpstr>PowerPoint Presentation</vt:lpstr>
      <vt:lpstr>PowerPoint Presentation</vt:lpstr>
      <vt:lpstr>PowerPoint Presentation</vt:lpstr>
      <vt:lpstr>PowerPoint Presentation</vt:lpstr>
      <vt:lpstr>Swaying the dialogue</vt:lpstr>
      <vt:lpstr>Sway The Dialogue</vt:lpstr>
      <vt:lpstr>Control Outcome of Conversation</vt:lpstr>
      <vt:lpstr>PowerPoint Presentation</vt:lpstr>
      <vt:lpstr>Situational conversations</vt:lpstr>
    </vt:vector>
  </TitlesOfParts>
  <Company>LAUSD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Chaney, Genea</cp:lastModifiedBy>
  <cp:revision>757</cp:revision>
  <cp:lastPrinted>2022-06-14T14:00:13Z</cp:lastPrinted>
  <dcterms:created xsi:type="dcterms:W3CDTF">2014-05-05T14:23:24Z</dcterms:created>
  <dcterms:modified xsi:type="dcterms:W3CDTF">2024-10-22T17:49:31Z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0x0101004EE02F034B8BF54BAE9AA0D60582A4B6</vt:lpwstr>
  </property>
  <property fmtid="{D5CDD505-2E9C-101B-9397-08002B2CF9AE}" pid="3" name="MediaServiceImageTags">
    <vt:lpwstr/>
  </property>
</Properties>
</file>